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ink/ink1.xml" ContentType="application/inkml+xml"/>
  <Override PartName="/ppt/ink/ink2.xml" ContentType="application/inkml+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60" r:id="rId8"/>
    <p:sldId id="265" r:id="rId9"/>
    <p:sldId id="274" r:id="rId10"/>
    <p:sldId id="275" r:id="rId11"/>
    <p:sldId id="268" r:id="rId12"/>
    <p:sldId id="267" r:id="rId13"/>
    <p:sldId id="269" r:id="rId14"/>
    <p:sldId id="271" r:id="rId15"/>
    <p:sldId id="273" r:id="rId16"/>
    <p:sldId id="279" r:id="rId17"/>
    <p:sldId id="276" r:id="rId18"/>
    <p:sldId id="259"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7A4E5-065F-4687-895D-33DE0BE7467A}" v="184" dt="2024-04-08T16:41:30.458"/>
    <p1510:client id="{5EB7E4D7-8733-4C39-A975-4745F519D77F}" v="259" dt="2024-04-08T17:50:36.283"/>
    <p1510:client id="{621562C5-EE68-485C-BAF0-EC5B6080F5EF}" v="34" dt="2024-04-09T06:38:19.933"/>
    <p1510:client id="{689FC25C-8ADA-4589-87B7-563E987C2AB5}" v="385" dt="2024-04-08T19:24:50.326"/>
    <p1510:client id="{80504570-916C-41F8-A8A2-696358E40FC4}" v="25" dt="2024-04-08T15:30:15.939"/>
    <p1510:client id="{E8EF2796-ADD1-4FF9-BBDD-05E486F885F7}" v="242" dt="2024-04-09T08:51:04.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457A4E5-065F-4687-895D-33DE0BE7467A}"/>
    <pc:docChg chg="modSld">
      <pc:chgData name="" userId="" providerId="" clId="Web-{4457A4E5-065F-4687-895D-33DE0BE7467A}" dt="2024-04-08T15:32:04.030" v="0"/>
      <pc:docMkLst>
        <pc:docMk/>
      </pc:docMkLst>
      <pc:sldChg chg="addSp modSp">
        <pc:chgData name="" userId="" providerId="" clId="Web-{4457A4E5-065F-4687-895D-33DE0BE7467A}" dt="2024-04-08T15:32:04.030" v="0"/>
        <pc:sldMkLst>
          <pc:docMk/>
          <pc:sldMk cId="1114738112" sldId="256"/>
        </pc:sldMkLst>
        <pc:picChg chg="add mod">
          <ac:chgData name="" userId="" providerId="" clId="Web-{4457A4E5-065F-4687-895D-33DE0BE7467A}" dt="2024-04-08T15:32:04.030" v="0"/>
          <ac:picMkLst>
            <pc:docMk/>
            <pc:sldMk cId="1114738112" sldId="256"/>
            <ac:picMk id="4" creationId="{52788E36-221D-6873-7E5F-18ECF97605B6}"/>
          </ac:picMkLst>
        </pc:picChg>
      </pc:sldChg>
    </pc:docChg>
  </pc:docChgLst>
  <pc:docChgLst>
    <pc:chgData name="Magdalena Rząd" userId="S::mr116604@stud.ur.edu.pl::4f73520a-e3d8-461c-a747-6c1edc2a349b" providerId="AD" clId="Web-{E8EF2796-ADD1-4FF9-BBDD-05E486F885F7}"/>
    <pc:docChg chg="modSld">
      <pc:chgData name="Magdalena Rząd" userId="S::mr116604@stud.ur.edu.pl::4f73520a-e3d8-461c-a747-6c1edc2a349b" providerId="AD" clId="Web-{E8EF2796-ADD1-4FF9-BBDD-05E486F885F7}" dt="2024-04-09T08:51:04.178" v="229" actId="20577"/>
      <pc:docMkLst>
        <pc:docMk/>
      </pc:docMkLst>
      <pc:sldChg chg="modSp">
        <pc:chgData name="Magdalena Rząd" userId="S::mr116604@stud.ur.edu.pl::4f73520a-e3d8-461c-a747-6c1edc2a349b" providerId="AD" clId="Web-{E8EF2796-ADD1-4FF9-BBDD-05E486F885F7}" dt="2024-04-09T08:43:39.181" v="206"/>
        <pc:sldMkLst>
          <pc:docMk/>
          <pc:sldMk cId="1114738112" sldId="256"/>
        </pc:sldMkLst>
        <pc:spChg chg="mod">
          <ac:chgData name="Magdalena Rząd" userId="S::mr116604@stud.ur.edu.pl::4f73520a-e3d8-461c-a747-6c1edc2a349b" providerId="AD" clId="Web-{E8EF2796-ADD1-4FF9-BBDD-05E486F885F7}" dt="2024-04-09T08:43:39.165" v="205"/>
          <ac:spMkLst>
            <pc:docMk/>
            <pc:sldMk cId="1114738112" sldId="256"/>
            <ac:spMk id="2" creationId="{D355CFD0-A05E-60DB-9A9F-C80F1797D14C}"/>
          </ac:spMkLst>
        </pc:spChg>
        <pc:spChg chg="mod">
          <ac:chgData name="Magdalena Rząd" userId="S::mr116604@stud.ur.edu.pl::4f73520a-e3d8-461c-a747-6c1edc2a349b" providerId="AD" clId="Web-{E8EF2796-ADD1-4FF9-BBDD-05E486F885F7}" dt="2024-04-09T08:43:39.181" v="206"/>
          <ac:spMkLst>
            <pc:docMk/>
            <pc:sldMk cId="1114738112" sldId="256"/>
            <ac:spMk id="3" creationId="{8730D4DA-0C5A-D78A-0933-DAA292D036A1}"/>
          </ac:spMkLst>
        </pc:spChg>
      </pc:sldChg>
      <pc:sldChg chg="modSp">
        <pc:chgData name="Magdalena Rząd" userId="S::mr116604@stud.ur.edu.pl::4f73520a-e3d8-461c-a747-6c1edc2a349b" providerId="AD" clId="Web-{E8EF2796-ADD1-4FF9-BBDD-05E486F885F7}" dt="2024-04-09T08:44:41.448" v="210" actId="20577"/>
        <pc:sldMkLst>
          <pc:docMk/>
          <pc:sldMk cId="2829511235" sldId="257"/>
        </pc:sldMkLst>
        <pc:spChg chg="mod">
          <ac:chgData name="Magdalena Rząd" userId="S::mr116604@stud.ur.edu.pl::4f73520a-e3d8-461c-a747-6c1edc2a349b" providerId="AD" clId="Web-{E8EF2796-ADD1-4FF9-BBDD-05E486F885F7}" dt="2024-04-09T08:44:41.448" v="210" actId="20577"/>
          <ac:spMkLst>
            <pc:docMk/>
            <pc:sldMk cId="2829511235" sldId="257"/>
            <ac:spMk id="3" creationId="{E1B4B1D5-F41F-B0E1-854F-906CBB426A64}"/>
          </ac:spMkLst>
        </pc:spChg>
      </pc:sldChg>
      <pc:sldChg chg="modSp">
        <pc:chgData name="Magdalena Rząd" userId="S::mr116604@stud.ur.edu.pl::4f73520a-e3d8-461c-a747-6c1edc2a349b" providerId="AD" clId="Web-{E8EF2796-ADD1-4FF9-BBDD-05E486F885F7}" dt="2024-04-09T08:46:31.685" v="211" actId="20577"/>
        <pc:sldMkLst>
          <pc:docMk/>
          <pc:sldMk cId="3573056873" sldId="265"/>
        </pc:sldMkLst>
        <pc:spChg chg="mod">
          <ac:chgData name="Magdalena Rząd" userId="S::mr116604@stud.ur.edu.pl::4f73520a-e3d8-461c-a747-6c1edc2a349b" providerId="AD" clId="Web-{E8EF2796-ADD1-4FF9-BBDD-05E486F885F7}" dt="2024-04-09T08:46:31.685" v="211" actId="20577"/>
          <ac:spMkLst>
            <pc:docMk/>
            <pc:sldMk cId="3573056873" sldId="265"/>
            <ac:spMk id="3" creationId="{096C176D-6A06-A2C6-8164-A6BB68CB4A07}"/>
          </ac:spMkLst>
        </pc:spChg>
      </pc:sldChg>
      <pc:sldChg chg="modSp">
        <pc:chgData name="Magdalena Rząd" userId="S::mr116604@stud.ur.edu.pl::4f73520a-e3d8-461c-a747-6c1edc2a349b" providerId="AD" clId="Web-{E8EF2796-ADD1-4FF9-BBDD-05E486F885F7}" dt="2024-04-09T08:47:37.969" v="213"/>
        <pc:sldMkLst>
          <pc:docMk/>
          <pc:sldMk cId="4088077887" sldId="267"/>
        </pc:sldMkLst>
        <pc:spChg chg="mod">
          <ac:chgData name="Magdalena Rząd" userId="S::mr116604@stud.ur.edu.pl::4f73520a-e3d8-461c-a747-6c1edc2a349b" providerId="AD" clId="Web-{E8EF2796-ADD1-4FF9-BBDD-05E486F885F7}" dt="2024-04-09T08:47:37.937" v="212"/>
          <ac:spMkLst>
            <pc:docMk/>
            <pc:sldMk cId="4088077887" sldId="267"/>
            <ac:spMk id="2" creationId="{4A0E4C84-A1DC-112C-1E81-00A5BBFF3668}"/>
          </ac:spMkLst>
        </pc:spChg>
        <pc:spChg chg="mod">
          <ac:chgData name="Magdalena Rząd" userId="S::mr116604@stud.ur.edu.pl::4f73520a-e3d8-461c-a747-6c1edc2a349b" providerId="AD" clId="Web-{E8EF2796-ADD1-4FF9-BBDD-05E486F885F7}" dt="2024-04-09T08:47:37.969" v="213"/>
          <ac:spMkLst>
            <pc:docMk/>
            <pc:sldMk cId="4088077887" sldId="267"/>
            <ac:spMk id="3" creationId="{33413211-6A28-1BFC-FB53-10A9DEC4F2CB}"/>
          </ac:spMkLst>
        </pc:spChg>
      </pc:sldChg>
      <pc:sldChg chg="modSp">
        <pc:chgData name="Magdalena Rząd" userId="S::mr116604@stud.ur.edu.pl::4f73520a-e3d8-461c-a747-6c1edc2a349b" providerId="AD" clId="Web-{E8EF2796-ADD1-4FF9-BBDD-05E486F885F7}" dt="2024-04-09T08:24:40.664" v="159" actId="20577"/>
        <pc:sldMkLst>
          <pc:docMk/>
          <pc:sldMk cId="3442286269" sldId="268"/>
        </pc:sldMkLst>
        <pc:spChg chg="mod">
          <ac:chgData name="Magdalena Rząd" userId="S::mr116604@stud.ur.edu.pl::4f73520a-e3d8-461c-a747-6c1edc2a349b" providerId="AD" clId="Web-{E8EF2796-ADD1-4FF9-BBDD-05E486F885F7}" dt="2024-04-09T08:24:40.664" v="159" actId="20577"/>
          <ac:spMkLst>
            <pc:docMk/>
            <pc:sldMk cId="3442286269" sldId="268"/>
            <ac:spMk id="3" creationId="{F4344826-446E-C563-BFBF-2EB746D2764A}"/>
          </ac:spMkLst>
        </pc:spChg>
      </pc:sldChg>
      <pc:sldChg chg="modSp">
        <pc:chgData name="Magdalena Rząd" userId="S::mr116604@stud.ur.edu.pl::4f73520a-e3d8-461c-a747-6c1edc2a349b" providerId="AD" clId="Web-{E8EF2796-ADD1-4FF9-BBDD-05E486F885F7}" dt="2024-04-09T08:25:21.087" v="168" actId="20577"/>
        <pc:sldMkLst>
          <pc:docMk/>
          <pc:sldMk cId="3307570389" sldId="271"/>
        </pc:sldMkLst>
        <pc:spChg chg="mod">
          <ac:chgData name="Magdalena Rząd" userId="S::mr116604@stud.ur.edu.pl::4f73520a-e3d8-461c-a747-6c1edc2a349b" providerId="AD" clId="Web-{E8EF2796-ADD1-4FF9-BBDD-05E486F885F7}" dt="2024-04-09T08:25:21.087" v="168" actId="20577"/>
          <ac:spMkLst>
            <pc:docMk/>
            <pc:sldMk cId="3307570389" sldId="271"/>
            <ac:spMk id="3" creationId="{25F3E8F8-0BA5-20F4-7746-FC4BBAC271A2}"/>
          </ac:spMkLst>
        </pc:spChg>
      </pc:sldChg>
      <pc:sldChg chg="modSp">
        <pc:chgData name="Magdalena Rząd" userId="S::mr116604@stud.ur.edu.pl::4f73520a-e3d8-461c-a747-6c1edc2a349b" providerId="AD" clId="Web-{E8EF2796-ADD1-4FF9-BBDD-05E486F885F7}" dt="2024-04-09T07:30:12.630" v="65" actId="20577"/>
        <pc:sldMkLst>
          <pc:docMk/>
          <pc:sldMk cId="1980085777" sldId="273"/>
        </pc:sldMkLst>
        <pc:spChg chg="mod">
          <ac:chgData name="Magdalena Rząd" userId="S::mr116604@stud.ur.edu.pl::4f73520a-e3d8-461c-a747-6c1edc2a349b" providerId="AD" clId="Web-{E8EF2796-ADD1-4FF9-BBDD-05E486F885F7}" dt="2024-04-09T07:30:12.630" v="65" actId="20577"/>
          <ac:spMkLst>
            <pc:docMk/>
            <pc:sldMk cId="1980085777" sldId="273"/>
            <ac:spMk id="3" creationId="{50496017-88A0-DF92-3B5B-8D483781E34C}"/>
          </ac:spMkLst>
        </pc:spChg>
      </pc:sldChg>
      <pc:sldChg chg="modSp">
        <pc:chgData name="Magdalena Rząd" userId="S::mr116604@stud.ur.edu.pl::4f73520a-e3d8-461c-a747-6c1edc2a349b" providerId="AD" clId="Web-{E8EF2796-ADD1-4FF9-BBDD-05E486F885F7}" dt="2024-04-09T08:23:42.553" v="143" actId="20577"/>
        <pc:sldMkLst>
          <pc:docMk/>
          <pc:sldMk cId="2415934878" sldId="274"/>
        </pc:sldMkLst>
        <pc:spChg chg="mod">
          <ac:chgData name="Magdalena Rząd" userId="S::mr116604@stud.ur.edu.pl::4f73520a-e3d8-461c-a747-6c1edc2a349b" providerId="AD" clId="Web-{E8EF2796-ADD1-4FF9-BBDD-05E486F885F7}" dt="2024-04-09T08:23:42.553" v="143" actId="20577"/>
          <ac:spMkLst>
            <pc:docMk/>
            <pc:sldMk cId="2415934878" sldId="274"/>
            <ac:spMk id="3" creationId="{80D43C4C-D71A-7C5C-AD27-477BD1B61D8F}"/>
          </ac:spMkLst>
        </pc:spChg>
      </pc:sldChg>
      <pc:sldChg chg="modSp">
        <pc:chgData name="Magdalena Rząd" userId="S::mr116604@stud.ur.edu.pl::4f73520a-e3d8-461c-a747-6c1edc2a349b" providerId="AD" clId="Web-{E8EF2796-ADD1-4FF9-BBDD-05E486F885F7}" dt="2024-04-09T08:23:53.522" v="146" actId="20577"/>
        <pc:sldMkLst>
          <pc:docMk/>
          <pc:sldMk cId="1259407808" sldId="275"/>
        </pc:sldMkLst>
        <pc:spChg chg="mod">
          <ac:chgData name="Magdalena Rząd" userId="S::mr116604@stud.ur.edu.pl::4f73520a-e3d8-461c-a747-6c1edc2a349b" providerId="AD" clId="Web-{E8EF2796-ADD1-4FF9-BBDD-05E486F885F7}" dt="2024-04-09T07:20:05.703" v="58" actId="20577"/>
          <ac:spMkLst>
            <pc:docMk/>
            <pc:sldMk cId="1259407808" sldId="275"/>
            <ac:spMk id="2" creationId="{2AF400DB-A3B4-38F4-72FC-75C462A503DD}"/>
          </ac:spMkLst>
        </pc:spChg>
        <pc:spChg chg="mod">
          <ac:chgData name="Magdalena Rząd" userId="S::mr116604@stud.ur.edu.pl::4f73520a-e3d8-461c-a747-6c1edc2a349b" providerId="AD" clId="Web-{E8EF2796-ADD1-4FF9-BBDD-05E486F885F7}" dt="2024-04-09T08:23:53.522" v="146" actId="20577"/>
          <ac:spMkLst>
            <pc:docMk/>
            <pc:sldMk cId="1259407808" sldId="275"/>
            <ac:spMk id="3" creationId="{2DA79724-7EEB-9D59-996E-453B13DE0264}"/>
          </ac:spMkLst>
        </pc:spChg>
      </pc:sldChg>
      <pc:sldChg chg="addSp delSp modSp">
        <pc:chgData name="Magdalena Rząd" userId="S::mr116604@stud.ur.edu.pl::4f73520a-e3d8-461c-a747-6c1edc2a349b" providerId="AD" clId="Web-{E8EF2796-ADD1-4FF9-BBDD-05E486F885F7}" dt="2024-04-09T08:51:04.178" v="229" actId="20577"/>
        <pc:sldMkLst>
          <pc:docMk/>
          <pc:sldMk cId="3810855875" sldId="276"/>
        </pc:sldMkLst>
        <pc:spChg chg="mod">
          <ac:chgData name="Magdalena Rząd" userId="S::mr116604@stud.ur.edu.pl::4f73520a-e3d8-461c-a747-6c1edc2a349b" providerId="AD" clId="Web-{E8EF2796-ADD1-4FF9-BBDD-05E486F885F7}" dt="2024-04-09T08:19:15.639" v="73"/>
          <ac:spMkLst>
            <pc:docMk/>
            <pc:sldMk cId="3810855875" sldId="276"/>
            <ac:spMk id="2" creationId="{876CA46C-BC7B-E1AC-2959-ADF77414D215}"/>
          </ac:spMkLst>
        </pc:spChg>
        <pc:spChg chg="add del mod">
          <ac:chgData name="Magdalena Rząd" userId="S::mr116604@stud.ur.edu.pl::4f73520a-e3d8-461c-a747-6c1edc2a349b" providerId="AD" clId="Web-{E8EF2796-ADD1-4FF9-BBDD-05E486F885F7}" dt="2024-04-09T08:19:15.639" v="73"/>
          <ac:spMkLst>
            <pc:docMk/>
            <pc:sldMk cId="3810855875" sldId="276"/>
            <ac:spMk id="3" creationId="{2583F26D-77F3-8A6C-FDE3-254A6CF06EE9}"/>
          </ac:spMkLst>
        </pc:spChg>
        <pc:spChg chg="add del mod">
          <ac:chgData name="Magdalena Rząd" userId="S::mr116604@stud.ur.edu.pl::4f73520a-e3d8-461c-a747-6c1edc2a349b" providerId="AD" clId="Web-{E8EF2796-ADD1-4FF9-BBDD-05E486F885F7}" dt="2024-04-09T08:21:05.220" v="81"/>
          <ac:spMkLst>
            <pc:docMk/>
            <pc:sldMk cId="3810855875" sldId="276"/>
            <ac:spMk id="19" creationId="{41221D0F-7C5D-B062-48D0-B0208A6089E4}"/>
          </ac:spMkLst>
        </pc:spChg>
        <pc:spChg chg="add del mod">
          <ac:chgData name="Magdalena Rząd" userId="S::mr116604@stud.ur.edu.pl::4f73520a-e3d8-461c-a747-6c1edc2a349b" providerId="AD" clId="Web-{E8EF2796-ADD1-4FF9-BBDD-05E486F885F7}" dt="2024-04-09T08:49:32.472" v="215"/>
          <ac:spMkLst>
            <pc:docMk/>
            <pc:sldMk cId="3810855875" sldId="276"/>
            <ac:spMk id="21" creationId="{CCB19D35-0F06-432B-D20D-0288C2D657C7}"/>
          </ac:spMkLst>
        </pc:spChg>
        <pc:spChg chg="add del">
          <ac:chgData name="Magdalena Rząd" userId="S::mr116604@stud.ur.edu.pl::4f73520a-e3d8-461c-a747-6c1edc2a349b" providerId="AD" clId="Web-{E8EF2796-ADD1-4FF9-BBDD-05E486F885F7}" dt="2024-04-09T08:19:15.639" v="73"/>
          <ac:spMkLst>
            <pc:docMk/>
            <pc:sldMk cId="3810855875" sldId="276"/>
            <ac:spMk id="25" creationId="{AC17DE74-01C9-4859-B65A-85CF999E8580}"/>
          </ac:spMkLst>
        </pc:spChg>
        <pc:spChg chg="add del">
          <ac:chgData name="Magdalena Rząd" userId="S::mr116604@stud.ur.edu.pl::4f73520a-e3d8-461c-a747-6c1edc2a349b" providerId="AD" clId="Web-{E8EF2796-ADD1-4FF9-BBDD-05E486F885F7}" dt="2024-04-09T08:19:15.639" v="73"/>
          <ac:spMkLst>
            <pc:docMk/>
            <pc:sldMk cId="3810855875" sldId="276"/>
            <ac:spMk id="27" creationId="{068C0432-0E90-4CC1-8CD3-D44A90DF07EF}"/>
          </ac:spMkLst>
        </pc:spChg>
        <pc:spChg chg="add del">
          <ac:chgData name="Magdalena Rząd" userId="S::mr116604@stud.ur.edu.pl::4f73520a-e3d8-461c-a747-6c1edc2a349b" providerId="AD" clId="Web-{E8EF2796-ADD1-4FF9-BBDD-05E486F885F7}" dt="2024-04-09T08:19:15.623" v="72"/>
          <ac:spMkLst>
            <pc:docMk/>
            <pc:sldMk cId="3810855875" sldId="276"/>
            <ac:spMk id="32" creationId="{C05CBC3C-2E5A-4839-8B9B-2E5A6ADF0F58}"/>
          </ac:spMkLst>
        </pc:spChg>
        <pc:spChg chg="add del">
          <ac:chgData name="Magdalena Rząd" userId="S::mr116604@stud.ur.edu.pl::4f73520a-e3d8-461c-a747-6c1edc2a349b" providerId="AD" clId="Web-{E8EF2796-ADD1-4FF9-BBDD-05E486F885F7}" dt="2024-04-09T08:18:56.013" v="70"/>
          <ac:spMkLst>
            <pc:docMk/>
            <pc:sldMk cId="3810855875" sldId="276"/>
            <ac:spMk id="33" creationId="{247B6BBF-09F2-4A29-AE4E-3771E2924817}"/>
          </ac:spMkLst>
        </pc:spChg>
        <pc:spChg chg="add del">
          <ac:chgData name="Magdalena Rząd" userId="S::mr116604@stud.ur.edu.pl::4f73520a-e3d8-461c-a747-6c1edc2a349b" providerId="AD" clId="Web-{E8EF2796-ADD1-4FF9-BBDD-05E486F885F7}" dt="2024-04-09T08:19:15.623" v="72"/>
          <ac:spMkLst>
            <pc:docMk/>
            <pc:sldMk cId="3810855875" sldId="276"/>
            <ac:spMk id="34" creationId="{827FF362-FC97-4BF5-949B-D4ADFA26E457}"/>
          </ac:spMkLst>
        </pc:spChg>
        <pc:spChg chg="add del">
          <ac:chgData name="Magdalena Rząd" userId="S::mr116604@stud.ur.edu.pl::4f73520a-e3d8-461c-a747-6c1edc2a349b" providerId="AD" clId="Web-{E8EF2796-ADD1-4FF9-BBDD-05E486F885F7}" dt="2024-04-09T08:18:56.013" v="70"/>
          <ac:spMkLst>
            <pc:docMk/>
            <pc:sldMk cId="3810855875" sldId="276"/>
            <ac:spMk id="35" creationId="{535742DD-1B16-4E9D-B715-0D74B4574A68}"/>
          </ac:spMkLst>
        </pc:spChg>
        <pc:spChg chg="add del">
          <ac:chgData name="Magdalena Rząd" userId="S::mr116604@stud.ur.edu.pl::4f73520a-e3d8-461c-a747-6c1edc2a349b" providerId="AD" clId="Web-{E8EF2796-ADD1-4FF9-BBDD-05E486F885F7}" dt="2024-04-09T08:19:15.623" v="72"/>
          <ac:spMkLst>
            <pc:docMk/>
            <pc:sldMk cId="3810855875" sldId="276"/>
            <ac:spMk id="37" creationId="{2583F26D-77F3-8A6C-FDE3-254A6CF06EE9}"/>
          </ac:spMkLst>
        </pc:spChg>
        <pc:spChg chg="add">
          <ac:chgData name="Magdalena Rząd" userId="S::mr116604@stud.ur.edu.pl::4f73520a-e3d8-461c-a747-6c1edc2a349b" providerId="AD" clId="Web-{E8EF2796-ADD1-4FF9-BBDD-05E486F885F7}" dt="2024-04-09T08:19:15.639" v="73"/>
          <ac:spMkLst>
            <pc:docMk/>
            <pc:sldMk cId="3810855875" sldId="276"/>
            <ac:spMk id="39" creationId="{8E85DA1B-67EF-4FFA-9A25-F4413DA63C68}"/>
          </ac:spMkLst>
        </pc:spChg>
        <pc:spChg chg="add">
          <ac:chgData name="Magdalena Rząd" userId="S::mr116604@stud.ur.edu.pl::4f73520a-e3d8-461c-a747-6c1edc2a349b" providerId="AD" clId="Web-{E8EF2796-ADD1-4FF9-BBDD-05E486F885F7}" dt="2024-04-09T08:19:15.639" v="73"/>
          <ac:spMkLst>
            <pc:docMk/>
            <pc:sldMk cId="3810855875" sldId="276"/>
            <ac:spMk id="40" creationId="{13875C79-AB54-449E-990C-6A3157409BDF}"/>
          </ac:spMkLst>
        </pc:spChg>
        <pc:spChg chg="add del mod">
          <ac:chgData name="Magdalena Rząd" userId="S::mr116604@stud.ur.edu.pl::4f73520a-e3d8-461c-a747-6c1edc2a349b" providerId="AD" clId="Web-{E8EF2796-ADD1-4FF9-BBDD-05E486F885F7}" dt="2024-04-09T08:51:04.178" v="229" actId="20577"/>
          <ac:spMkLst>
            <pc:docMk/>
            <pc:sldMk cId="3810855875" sldId="276"/>
            <ac:spMk id="41" creationId="{2583F26D-77F3-8A6C-FDE3-254A6CF06EE9}"/>
          </ac:spMkLst>
        </pc:spChg>
        <pc:graphicFrameChg chg="add del">
          <ac:chgData name="Magdalena Rząd" userId="S::mr116604@stud.ur.edu.pl::4f73520a-e3d8-461c-a747-6c1edc2a349b" providerId="AD" clId="Web-{E8EF2796-ADD1-4FF9-BBDD-05E486F885F7}" dt="2024-04-09T08:18:56.013" v="70"/>
          <ac:graphicFrameMkLst>
            <pc:docMk/>
            <pc:sldMk cId="3810855875" sldId="276"/>
            <ac:graphicFrameMk id="29" creationId="{428A1D57-EC49-6EC0-CAA3-54D9BA3205B6}"/>
          </ac:graphicFrameMkLst>
        </pc:graphicFrameChg>
      </pc:sldChg>
      <pc:sldChg chg="addSp delSp modSp">
        <pc:chgData name="Magdalena Rząd" userId="S::mr116604@stud.ur.edu.pl::4f73520a-e3d8-461c-a747-6c1edc2a349b" providerId="AD" clId="Web-{E8EF2796-ADD1-4FF9-BBDD-05E486F885F7}" dt="2024-04-09T06:43:52.114" v="29" actId="14100"/>
        <pc:sldMkLst>
          <pc:docMk/>
          <pc:sldMk cId="509205619" sldId="278"/>
        </pc:sldMkLst>
        <pc:spChg chg="mod ord">
          <ac:chgData name="Magdalena Rząd" userId="S::mr116604@stud.ur.edu.pl::4f73520a-e3d8-461c-a747-6c1edc2a349b" providerId="AD" clId="Web-{E8EF2796-ADD1-4FF9-BBDD-05E486F885F7}" dt="2024-04-09T06:43:52.114" v="29" actId="14100"/>
          <ac:spMkLst>
            <pc:docMk/>
            <pc:sldMk cId="509205619" sldId="278"/>
            <ac:spMk id="3" creationId="{EA8295FE-C5F1-AB28-7220-03E991AD94CD}"/>
          </ac:spMkLst>
        </pc:spChg>
        <pc:spChg chg="add del">
          <ac:chgData name="Magdalena Rząd" userId="S::mr116604@stud.ur.edu.pl::4f73520a-e3d8-461c-a747-6c1edc2a349b" providerId="AD" clId="Web-{E8EF2796-ADD1-4FF9-BBDD-05E486F885F7}" dt="2024-04-09T06:43:40.504" v="28"/>
          <ac:spMkLst>
            <pc:docMk/>
            <pc:sldMk cId="509205619" sldId="278"/>
            <ac:spMk id="31" creationId="{F13C74B1-5B17-4795-BED0-7140497B445A}"/>
          </ac:spMkLst>
        </pc:spChg>
        <pc:spChg chg="add del">
          <ac:chgData name="Magdalena Rząd" userId="S::mr116604@stud.ur.edu.pl::4f73520a-e3d8-461c-a747-6c1edc2a349b" providerId="AD" clId="Web-{E8EF2796-ADD1-4FF9-BBDD-05E486F885F7}" dt="2024-04-09T06:43:40.504" v="28"/>
          <ac:spMkLst>
            <pc:docMk/>
            <pc:sldMk cId="509205619" sldId="278"/>
            <ac:spMk id="32" creationId="{3FCFB1DE-0B7E-48CC-BA90-B2AB0889F9D6}"/>
          </ac:spMkLst>
        </pc:spChg>
        <pc:spChg chg="add del">
          <ac:chgData name="Magdalena Rząd" userId="S::mr116604@stud.ur.edu.pl::4f73520a-e3d8-461c-a747-6c1edc2a349b" providerId="AD" clId="Web-{E8EF2796-ADD1-4FF9-BBDD-05E486F885F7}" dt="2024-04-09T06:43:40.504" v="27"/>
          <ac:spMkLst>
            <pc:docMk/>
            <pc:sldMk cId="509205619" sldId="278"/>
            <ac:spMk id="37" creationId="{2C61293E-6EBE-43EF-A52C-9BEBFD7679D4}"/>
          </ac:spMkLst>
        </pc:spChg>
        <pc:spChg chg="add del">
          <ac:chgData name="Magdalena Rząd" userId="S::mr116604@stud.ur.edu.pl::4f73520a-e3d8-461c-a747-6c1edc2a349b" providerId="AD" clId="Web-{E8EF2796-ADD1-4FF9-BBDD-05E486F885F7}" dt="2024-04-09T06:43:40.504" v="27"/>
          <ac:spMkLst>
            <pc:docMk/>
            <pc:sldMk cId="509205619" sldId="278"/>
            <ac:spMk id="39" creationId="{8D5AAC53-3624-41C3-A6B5-1DA97F2901B1}"/>
          </ac:spMkLst>
        </pc:spChg>
        <pc:spChg chg="add del">
          <ac:chgData name="Magdalena Rząd" userId="S::mr116604@stud.ur.edu.pl::4f73520a-e3d8-461c-a747-6c1edc2a349b" providerId="AD" clId="Web-{E8EF2796-ADD1-4FF9-BBDD-05E486F885F7}" dt="2024-04-09T06:43:40.504" v="27"/>
          <ac:spMkLst>
            <pc:docMk/>
            <pc:sldMk cId="509205619" sldId="278"/>
            <ac:spMk id="41" creationId="{3FCFB1DE-0B7E-48CC-BA90-B2AB0889F9D6}"/>
          </ac:spMkLst>
        </pc:spChg>
        <pc:spChg chg="add">
          <ac:chgData name="Magdalena Rząd" userId="S::mr116604@stud.ur.edu.pl::4f73520a-e3d8-461c-a747-6c1edc2a349b" providerId="AD" clId="Web-{E8EF2796-ADD1-4FF9-BBDD-05E486F885F7}" dt="2024-04-09T06:43:40.504" v="28"/>
          <ac:spMkLst>
            <pc:docMk/>
            <pc:sldMk cId="509205619" sldId="278"/>
            <ac:spMk id="43" creationId="{F13C74B1-5B17-4795-BED0-7140497B445A}"/>
          </ac:spMkLst>
        </pc:spChg>
        <pc:spChg chg="add">
          <ac:chgData name="Magdalena Rząd" userId="S::mr116604@stud.ur.edu.pl::4f73520a-e3d8-461c-a747-6c1edc2a349b" providerId="AD" clId="Web-{E8EF2796-ADD1-4FF9-BBDD-05E486F885F7}" dt="2024-04-09T06:43:40.504" v="28"/>
          <ac:spMkLst>
            <pc:docMk/>
            <pc:sldMk cId="509205619" sldId="278"/>
            <ac:spMk id="44" creationId="{3FCFB1DE-0B7E-48CC-BA90-B2AB0889F9D6}"/>
          </ac:spMkLst>
        </pc:spChg>
        <pc:picChg chg="mod">
          <ac:chgData name="Magdalena Rząd" userId="S::mr116604@stud.ur.edu.pl::4f73520a-e3d8-461c-a747-6c1edc2a349b" providerId="AD" clId="Web-{E8EF2796-ADD1-4FF9-BBDD-05E486F885F7}" dt="2024-04-09T06:43:40.504" v="27"/>
          <ac:picMkLst>
            <pc:docMk/>
            <pc:sldMk cId="509205619" sldId="278"/>
            <ac:picMk id="5" creationId="{36A232D8-0E70-B3BA-B8B5-DD3C17980BFD}"/>
          </ac:picMkLst>
        </pc:picChg>
      </pc:sldChg>
      <pc:sldChg chg="addSp modSp modTransition addAnim">
        <pc:chgData name="Magdalena Rząd" userId="S::mr116604@stud.ur.edu.pl::4f73520a-e3d8-461c-a747-6c1edc2a349b" providerId="AD" clId="Web-{E8EF2796-ADD1-4FF9-BBDD-05E486F885F7}" dt="2024-04-09T08:42:13.631" v="204"/>
        <pc:sldMkLst>
          <pc:docMk/>
          <pc:sldMk cId="997784908" sldId="279"/>
        </pc:sldMkLst>
        <pc:spChg chg="add mod">
          <ac:chgData name="Magdalena Rząd" userId="S::mr116604@stud.ur.edu.pl::4f73520a-e3d8-461c-a747-6c1edc2a349b" providerId="AD" clId="Web-{E8EF2796-ADD1-4FF9-BBDD-05E486F885F7}" dt="2024-04-09T08:38:43.157" v="199" actId="1076"/>
          <ac:spMkLst>
            <pc:docMk/>
            <pc:sldMk cId="997784908" sldId="279"/>
            <ac:spMk id="3" creationId="{D996C3A8-FD05-8C0C-6BF4-6B840B004ED1}"/>
          </ac:spMkLst>
        </pc:spChg>
      </pc:sldChg>
    </pc:docChg>
  </pc:docChgLst>
  <pc:docChgLst>
    <pc:chgData clId="Web-{621562C5-EE68-485C-BAF0-EC5B6080F5EF}"/>
    <pc:docChg chg="modSld">
      <pc:chgData name="" userId="" providerId="" clId="Web-{621562C5-EE68-485C-BAF0-EC5B6080F5EF}" dt="2024-04-09T06:35:45.915" v="14" actId="20577"/>
      <pc:docMkLst>
        <pc:docMk/>
      </pc:docMkLst>
      <pc:sldChg chg="modSp">
        <pc:chgData name="" userId="" providerId="" clId="Web-{621562C5-EE68-485C-BAF0-EC5B6080F5EF}" dt="2024-04-09T06:35:45.915" v="14" actId="20577"/>
        <pc:sldMkLst>
          <pc:docMk/>
          <pc:sldMk cId="2829511235" sldId="257"/>
        </pc:sldMkLst>
        <pc:spChg chg="mod">
          <ac:chgData name="" userId="" providerId="" clId="Web-{621562C5-EE68-485C-BAF0-EC5B6080F5EF}" dt="2024-04-09T06:35:45.915" v="14" actId="20577"/>
          <ac:spMkLst>
            <pc:docMk/>
            <pc:sldMk cId="2829511235" sldId="257"/>
            <ac:spMk id="3" creationId="{E1B4B1D5-F41F-B0E1-854F-906CBB426A64}"/>
          </ac:spMkLst>
        </pc:spChg>
      </pc:sldChg>
    </pc:docChg>
  </pc:docChgLst>
  <pc:docChgLst>
    <pc:chgData clId="Web-{80504570-916C-41F8-A8A2-696358E40FC4}"/>
    <pc:docChg chg="addSld">
      <pc:chgData name="" userId="" providerId="" clId="Web-{80504570-916C-41F8-A8A2-696358E40FC4}" dt="2024-04-08T15:28:36.094" v="0"/>
      <pc:docMkLst>
        <pc:docMk/>
      </pc:docMkLst>
      <pc:sldChg chg="new">
        <pc:chgData name="" userId="" providerId="" clId="Web-{80504570-916C-41F8-A8A2-696358E40FC4}" dt="2024-04-08T15:28:36.094" v="0"/>
        <pc:sldMkLst>
          <pc:docMk/>
          <pc:sldMk cId="1114738112" sldId="256"/>
        </pc:sldMkLst>
      </pc:sldChg>
    </pc:docChg>
  </pc:docChgLst>
  <pc:docChgLst>
    <pc:chgData name="Magdalena Rząd" userId="S::mr116604@stud.ur.edu.pl::4f73520a-e3d8-461c-a747-6c1edc2a349b" providerId="AD" clId="Web-{4457A4E5-065F-4687-895D-33DE0BE7467A}"/>
    <pc:docChg chg="addSld modSld">
      <pc:chgData name="Magdalena Rząd" userId="S::mr116604@stud.ur.edu.pl::4f73520a-e3d8-461c-a747-6c1edc2a349b" providerId="AD" clId="Web-{4457A4E5-065F-4687-895D-33DE0BE7467A}" dt="2024-04-08T16:41:51.208" v="213"/>
      <pc:docMkLst>
        <pc:docMk/>
      </pc:docMkLst>
      <pc:sldChg chg="modSp">
        <pc:chgData name="Magdalena Rząd" userId="S::mr116604@stud.ur.edu.pl::4f73520a-e3d8-461c-a747-6c1edc2a349b" providerId="AD" clId="Web-{4457A4E5-065F-4687-895D-33DE0BE7467A}" dt="2024-04-08T15:43:56.214" v="75" actId="20577"/>
        <pc:sldMkLst>
          <pc:docMk/>
          <pc:sldMk cId="1114738112" sldId="256"/>
        </pc:sldMkLst>
        <pc:spChg chg="mod">
          <ac:chgData name="Magdalena Rząd" userId="S::mr116604@stud.ur.edu.pl::4f73520a-e3d8-461c-a747-6c1edc2a349b" providerId="AD" clId="Web-{4457A4E5-065F-4687-895D-33DE0BE7467A}" dt="2024-04-08T15:43:42.729" v="74" actId="20577"/>
          <ac:spMkLst>
            <pc:docMk/>
            <pc:sldMk cId="1114738112" sldId="256"/>
            <ac:spMk id="2" creationId="{D355CFD0-A05E-60DB-9A9F-C80F1797D14C}"/>
          </ac:spMkLst>
        </pc:spChg>
        <pc:spChg chg="mod">
          <ac:chgData name="Magdalena Rząd" userId="S::mr116604@stud.ur.edu.pl::4f73520a-e3d8-461c-a747-6c1edc2a349b" providerId="AD" clId="Web-{4457A4E5-065F-4687-895D-33DE0BE7467A}" dt="2024-04-08T15:43:56.214" v="75" actId="20577"/>
          <ac:spMkLst>
            <pc:docMk/>
            <pc:sldMk cId="1114738112" sldId="256"/>
            <ac:spMk id="3" creationId="{8730D4DA-0C5A-D78A-0933-DAA292D036A1}"/>
          </ac:spMkLst>
        </pc:spChg>
        <pc:picChg chg="mod">
          <ac:chgData name="Magdalena Rząd" userId="S::mr116604@stud.ur.edu.pl::4f73520a-e3d8-461c-a747-6c1edc2a349b" providerId="AD" clId="Web-{4457A4E5-065F-4687-895D-33DE0BE7467A}" dt="2024-04-08T15:32:57.126" v="8" actId="1076"/>
          <ac:picMkLst>
            <pc:docMk/>
            <pc:sldMk cId="1114738112" sldId="256"/>
            <ac:picMk id="4" creationId="{52788E36-221D-6873-7E5F-18ECF97605B6}"/>
          </ac:picMkLst>
        </pc:picChg>
      </pc:sldChg>
      <pc:sldChg chg="addSp delSp modSp mod setBg">
        <pc:chgData name="Magdalena Rząd" userId="S::mr116604@stud.ur.edu.pl::4f73520a-e3d8-461c-a747-6c1edc2a349b" providerId="AD" clId="Web-{4457A4E5-065F-4687-895D-33DE0BE7467A}" dt="2024-04-08T15:51:36.435" v="86" actId="20577"/>
        <pc:sldMkLst>
          <pc:docMk/>
          <pc:sldMk cId="2829511235" sldId="257"/>
        </pc:sldMkLst>
        <pc:spChg chg="add del mod">
          <ac:chgData name="Magdalena Rząd" userId="S::mr116604@stud.ur.edu.pl::4f73520a-e3d8-461c-a747-6c1edc2a349b" providerId="AD" clId="Web-{4457A4E5-065F-4687-895D-33DE0BE7467A}" dt="2024-04-08T15:41:57.147" v="70"/>
          <ac:spMkLst>
            <pc:docMk/>
            <pc:sldMk cId="2829511235" sldId="257"/>
            <ac:spMk id="2" creationId="{E133EA05-B1A8-EF3C-61FE-7F7D70A02B20}"/>
          </ac:spMkLst>
        </pc:spChg>
        <pc:spChg chg="add del mod">
          <ac:chgData name="Magdalena Rząd" userId="S::mr116604@stud.ur.edu.pl::4f73520a-e3d8-461c-a747-6c1edc2a349b" providerId="AD" clId="Web-{4457A4E5-065F-4687-895D-33DE0BE7467A}" dt="2024-04-08T15:51:36.435" v="86" actId="20577"/>
          <ac:spMkLst>
            <pc:docMk/>
            <pc:sldMk cId="2829511235" sldId="257"/>
            <ac:spMk id="3" creationId="{E1B4B1D5-F41F-B0E1-854F-906CBB426A64}"/>
          </ac:spMkLst>
        </pc:spChg>
        <pc:spChg chg="add del">
          <ac:chgData name="Magdalena Rząd" userId="S::mr116604@stud.ur.edu.pl::4f73520a-e3d8-461c-a747-6c1edc2a349b" providerId="AD" clId="Web-{4457A4E5-065F-4687-895D-33DE0BE7467A}" dt="2024-04-08T15:41:40.521" v="66"/>
          <ac:spMkLst>
            <pc:docMk/>
            <pc:sldMk cId="2829511235" sldId="257"/>
            <ac:spMk id="10" creationId="{2C61293E-6EBE-43EF-A52C-9BEBFD7679D4}"/>
          </ac:spMkLst>
        </pc:spChg>
        <pc:spChg chg="add">
          <ac:chgData name="Magdalena Rząd" userId="S::mr116604@stud.ur.edu.pl::4f73520a-e3d8-461c-a747-6c1edc2a349b" providerId="AD" clId="Web-{4457A4E5-065F-4687-895D-33DE0BE7467A}" dt="2024-04-08T15:42:29.711" v="71"/>
          <ac:spMkLst>
            <pc:docMk/>
            <pc:sldMk cId="2829511235" sldId="257"/>
            <ac:spMk id="11" creationId="{2C61293E-6EBE-43EF-A52C-9BEBFD7679D4}"/>
          </ac:spMkLst>
        </pc:spChg>
        <pc:spChg chg="add del">
          <ac:chgData name="Magdalena Rząd" userId="S::mr116604@stud.ur.edu.pl::4f73520a-e3d8-461c-a747-6c1edc2a349b" providerId="AD" clId="Web-{4457A4E5-065F-4687-895D-33DE0BE7467A}" dt="2024-04-08T15:41:40.521" v="66"/>
          <ac:spMkLst>
            <pc:docMk/>
            <pc:sldMk cId="2829511235" sldId="257"/>
            <ac:spMk id="12" creationId="{3FCFB1DE-0B7E-48CC-BA90-B2AB0889F9D6}"/>
          </ac:spMkLst>
        </pc:spChg>
        <pc:spChg chg="add">
          <ac:chgData name="Magdalena Rząd" userId="S::mr116604@stud.ur.edu.pl::4f73520a-e3d8-461c-a747-6c1edc2a349b" providerId="AD" clId="Web-{4457A4E5-065F-4687-895D-33DE0BE7467A}" dt="2024-04-08T15:42:29.711" v="71"/>
          <ac:spMkLst>
            <pc:docMk/>
            <pc:sldMk cId="2829511235" sldId="257"/>
            <ac:spMk id="13" creationId="{3FCFB1DE-0B7E-48CC-BA90-B2AB0889F9D6}"/>
          </ac:spMkLst>
        </pc:spChg>
        <pc:picChg chg="add del mod ord">
          <ac:chgData name="Magdalena Rząd" userId="S::mr116604@stud.ur.edu.pl::4f73520a-e3d8-461c-a747-6c1edc2a349b" providerId="AD" clId="Web-{4457A4E5-065F-4687-895D-33DE0BE7467A}" dt="2024-04-08T15:40:13.690" v="39"/>
          <ac:picMkLst>
            <pc:docMk/>
            <pc:sldMk cId="2829511235" sldId="257"/>
            <ac:picMk id="4" creationId="{6ACF5A1B-16FB-7F58-02E6-EE261BBAB3A2}"/>
          </ac:picMkLst>
        </pc:picChg>
        <pc:picChg chg="add del mod">
          <ac:chgData name="Magdalena Rząd" userId="S::mr116604@stud.ur.edu.pl::4f73520a-e3d8-461c-a747-6c1edc2a349b" providerId="AD" clId="Web-{4457A4E5-065F-4687-895D-33DE0BE7467A}" dt="2024-04-08T15:41:45.443" v="67"/>
          <ac:picMkLst>
            <pc:docMk/>
            <pc:sldMk cId="2829511235" sldId="257"/>
            <ac:picMk id="5" creationId="{47EDCFCC-E443-171E-692B-C4631AE0BDFC}"/>
          </ac:picMkLst>
        </pc:picChg>
        <pc:picChg chg="add mod">
          <ac:chgData name="Magdalena Rząd" userId="S::mr116604@stud.ur.edu.pl::4f73520a-e3d8-461c-a747-6c1edc2a349b" providerId="AD" clId="Web-{4457A4E5-065F-4687-895D-33DE0BE7467A}" dt="2024-04-08T15:42:29.711" v="71"/>
          <ac:picMkLst>
            <pc:docMk/>
            <pc:sldMk cId="2829511235" sldId="257"/>
            <ac:picMk id="6" creationId="{95C77670-DBAB-3D95-5FB9-1755DEB4C7C1}"/>
          </ac:picMkLst>
        </pc:picChg>
      </pc:sldChg>
      <pc:sldChg chg="addSp delSp modSp new mod setBg">
        <pc:chgData name="Magdalena Rząd" userId="S::mr116604@stud.ur.edu.pl::4f73520a-e3d8-461c-a747-6c1edc2a349b" providerId="AD" clId="Web-{4457A4E5-065F-4687-895D-33DE0BE7467A}" dt="2024-04-08T16:12:58.672" v="153"/>
        <pc:sldMkLst>
          <pc:docMk/>
          <pc:sldMk cId="3279183031" sldId="258"/>
        </pc:sldMkLst>
        <pc:spChg chg="mod">
          <ac:chgData name="Magdalena Rząd" userId="S::mr116604@stud.ur.edu.pl::4f73520a-e3d8-461c-a747-6c1edc2a349b" providerId="AD" clId="Web-{4457A4E5-065F-4687-895D-33DE0BE7467A}" dt="2024-04-08T16:12:58.625" v="152"/>
          <ac:spMkLst>
            <pc:docMk/>
            <pc:sldMk cId="3279183031" sldId="258"/>
            <ac:spMk id="2" creationId="{4D880119-06BA-E41E-BD1B-503B285C4707}"/>
          </ac:spMkLst>
        </pc:spChg>
        <pc:spChg chg="mod">
          <ac:chgData name="Magdalena Rząd" userId="S::mr116604@stud.ur.edu.pl::4f73520a-e3d8-461c-a747-6c1edc2a349b" providerId="AD" clId="Web-{4457A4E5-065F-4687-895D-33DE0BE7467A}" dt="2024-04-08T16:12:58.672" v="153"/>
          <ac:spMkLst>
            <pc:docMk/>
            <pc:sldMk cId="3279183031" sldId="258"/>
            <ac:spMk id="3" creationId="{6DB7F226-3FE4-515A-7A3D-05B6D9335FAE}"/>
          </ac:spMkLst>
        </pc:spChg>
        <pc:spChg chg="add del">
          <ac:chgData name="Magdalena Rząd" userId="S::mr116604@stud.ur.edu.pl::4f73520a-e3d8-461c-a747-6c1edc2a349b" providerId="AD" clId="Web-{4457A4E5-065F-4687-895D-33DE0BE7467A}" dt="2024-04-08T16:12:58.672" v="153"/>
          <ac:spMkLst>
            <pc:docMk/>
            <pc:sldMk cId="3279183031" sldId="258"/>
            <ac:spMk id="8" creationId="{3946F6A7-0B48-49A7-8E23-3C1F0993999F}"/>
          </ac:spMkLst>
        </pc:spChg>
        <pc:spChg chg="add del">
          <ac:chgData name="Magdalena Rząd" userId="S::mr116604@stud.ur.edu.pl::4f73520a-e3d8-461c-a747-6c1edc2a349b" providerId="AD" clId="Web-{4457A4E5-065F-4687-895D-33DE0BE7467A}" dt="2024-04-08T16:12:58.672" v="153"/>
          <ac:spMkLst>
            <pc:docMk/>
            <pc:sldMk cId="3279183031" sldId="258"/>
            <ac:spMk id="10" creationId="{F53AD421-C5C8-4C52-9DD0-6A594F21A5DB}"/>
          </ac:spMkLst>
        </pc:spChg>
        <pc:spChg chg="add del">
          <ac:chgData name="Magdalena Rząd" userId="S::mr116604@stud.ur.edu.pl::4f73520a-e3d8-461c-a747-6c1edc2a349b" providerId="AD" clId="Web-{4457A4E5-065F-4687-895D-33DE0BE7467A}" dt="2024-04-08T16:12:58.672" v="153"/>
          <ac:spMkLst>
            <pc:docMk/>
            <pc:sldMk cId="3279183031" sldId="258"/>
            <ac:spMk id="12" creationId="{6D7E5B0F-5185-440A-8222-321C1D118ABE}"/>
          </ac:spMkLst>
        </pc:spChg>
        <pc:spChg chg="add del">
          <ac:chgData name="Magdalena Rząd" userId="S::mr116604@stud.ur.edu.pl::4f73520a-e3d8-461c-a747-6c1edc2a349b" providerId="AD" clId="Web-{4457A4E5-065F-4687-895D-33DE0BE7467A}" dt="2024-04-08T16:12:34.328" v="146"/>
          <ac:spMkLst>
            <pc:docMk/>
            <pc:sldMk cId="3279183031" sldId="258"/>
            <ac:spMk id="17" creationId="{FA2E39B7-17D8-4009-A8BA-9E8D8EC1B4C9}"/>
          </ac:spMkLst>
        </pc:spChg>
        <pc:spChg chg="add del">
          <ac:chgData name="Magdalena Rząd" userId="S::mr116604@stud.ur.edu.pl::4f73520a-e3d8-461c-a747-6c1edc2a349b" providerId="AD" clId="Web-{4457A4E5-065F-4687-895D-33DE0BE7467A}" dt="2024-04-08T16:12:34.328" v="146"/>
          <ac:spMkLst>
            <pc:docMk/>
            <pc:sldMk cId="3279183031" sldId="258"/>
            <ac:spMk id="19" creationId="{967EEEC4-6120-428D-8FB5-916920AECC74}"/>
          </ac:spMkLst>
        </pc:spChg>
        <pc:spChg chg="add del">
          <ac:chgData name="Magdalena Rząd" userId="S::mr116604@stud.ur.edu.pl::4f73520a-e3d8-461c-a747-6c1edc2a349b" providerId="AD" clId="Web-{4457A4E5-065F-4687-895D-33DE0BE7467A}" dt="2024-04-08T16:12:46.141" v="148"/>
          <ac:spMkLst>
            <pc:docMk/>
            <pc:sldMk cId="3279183031" sldId="258"/>
            <ac:spMk id="21" creationId="{FA2E39B7-17D8-4009-A8BA-9E8D8EC1B4C9}"/>
          </ac:spMkLst>
        </pc:spChg>
        <pc:spChg chg="add del">
          <ac:chgData name="Magdalena Rząd" userId="S::mr116604@stud.ur.edu.pl::4f73520a-e3d8-461c-a747-6c1edc2a349b" providerId="AD" clId="Web-{4457A4E5-065F-4687-895D-33DE0BE7467A}" dt="2024-04-08T16:12:46.141" v="148"/>
          <ac:spMkLst>
            <pc:docMk/>
            <pc:sldMk cId="3279183031" sldId="258"/>
            <ac:spMk id="22" creationId="{8B71B615-14B5-4C0F-99E2-F17912DC63C6}"/>
          </ac:spMkLst>
        </pc:spChg>
        <pc:spChg chg="add del">
          <ac:chgData name="Magdalena Rząd" userId="S::mr116604@stud.ur.edu.pl::4f73520a-e3d8-461c-a747-6c1edc2a349b" providerId="AD" clId="Web-{4457A4E5-065F-4687-895D-33DE0BE7467A}" dt="2024-04-08T16:12:49.281" v="150"/>
          <ac:spMkLst>
            <pc:docMk/>
            <pc:sldMk cId="3279183031" sldId="258"/>
            <ac:spMk id="24" creationId="{3946F6A7-0B48-49A7-8E23-3C1F0993999F}"/>
          </ac:spMkLst>
        </pc:spChg>
        <pc:spChg chg="add del">
          <ac:chgData name="Magdalena Rząd" userId="S::mr116604@stud.ur.edu.pl::4f73520a-e3d8-461c-a747-6c1edc2a349b" providerId="AD" clId="Web-{4457A4E5-065F-4687-895D-33DE0BE7467A}" dt="2024-04-08T16:12:49.281" v="150"/>
          <ac:spMkLst>
            <pc:docMk/>
            <pc:sldMk cId="3279183031" sldId="258"/>
            <ac:spMk id="25" creationId="{F53AD421-C5C8-4C52-9DD0-6A594F21A5DB}"/>
          </ac:spMkLst>
        </pc:spChg>
        <pc:spChg chg="add del">
          <ac:chgData name="Magdalena Rząd" userId="S::mr116604@stud.ur.edu.pl::4f73520a-e3d8-461c-a747-6c1edc2a349b" providerId="AD" clId="Web-{4457A4E5-065F-4687-895D-33DE0BE7467A}" dt="2024-04-08T16:12:49.281" v="150"/>
          <ac:spMkLst>
            <pc:docMk/>
            <pc:sldMk cId="3279183031" sldId="258"/>
            <ac:spMk id="26" creationId="{6D7E5B0F-5185-440A-8222-321C1D118ABE}"/>
          </ac:spMkLst>
        </pc:spChg>
        <pc:spChg chg="add del">
          <ac:chgData name="Magdalena Rząd" userId="S::mr116604@stud.ur.edu.pl::4f73520a-e3d8-461c-a747-6c1edc2a349b" providerId="AD" clId="Web-{4457A4E5-065F-4687-895D-33DE0BE7467A}" dt="2024-04-08T16:12:58.625" v="152"/>
          <ac:spMkLst>
            <pc:docMk/>
            <pc:sldMk cId="3279183031" sldId="258"/>
            <ac:spMk id="28" creationId="{FA2E39B7-17D8-4009-A8BA-9E8D8EC1B4C9}"/>
          </ac:spMkLst>
        </pc:spChg>
        <pc:spChg chg="add del">
          <ac:chgData name="Magdalena Rząd" userId="S::mr116604@stud.ur.edu.pl::4f73520a-e3d8-461c-a747-6c1edc2a349b" providerId="AD" clId="Web-{4457A4E5-065F-4687-895D-33DE0BE7467A}" dt="2024-04-08T16:12:58.625" v="152"/>
          <ac:spMkLst>
            <pc:docMk/>
            <pc:sldMk cId="3279183031" sldId="258"/>
            <ac:spMk id="29" creationId="{967EEEC4-6120-428D-8FB5-916920AECC74}"/>
          </ac:spMkLst>
        </pc:spChg>
        <pc:spChg chg="add">
          <ac:chgData name="Magdalena Rząd" userId="S::mr116604@stud.ur.edu.pl::4f73520a-e3d8-461c-a747-6c1edc2a349b" providerId="AD" clId="Web-{4457A4E5-065F-4687-895D-33DE0BE7467A}" dt="2024-04-08T16:12:58.672" v="153"/>
          <ac:spMkLst>
            <pc:docMk/>
            <pc:sldMk cId="3279183031" sldId="258"/>
            <ac:spMk id="31" creationId="{3946F6A7-0B48-49A7-8E23-3C1F0993999F}"/>
          </ac:spMkLst>
        </pc:spChg>
        <pc:spChg chg="add">
          <ac:chgData name="Magdalena Rząd" userId="S::mr116604@stud.ur.edu.pl::4f73520a-e3d8-461c-a747-6c1edc2a349b" providerId="AD" clId="Web-{4457A4E5-065F-4687-895D-33DE0BE7467A}" dt="2024-04-08T16:12:58.672" v="153"/>
          <ac:spMkLst>
            <pc:docMk/>
            <pc:sldMk cId="3279183031" sldId="258"/>
            <ac:spMk id="32" creationId="{F53AD421-C5C8-4C52-9DD0-6A594F21A5DB}"/>
          </ac:spMkLst>
        </pc:spChg>
        <pc:spChg chg="add">
          <ac:chgData name="Magdalena Rząd" userId="S::mr116604@stud.ur.edu.pl::4f73520a-e3d8-461c-a747-6c1edc2a349b" providerId="AD" clId="Web-{4457A4E5-065F-4687-895D-33DE0BE7467A}" dt="2024-04-08T16:12:58.672" v="153"/>
          <ac:spMkLst>
            <pc:docMk/>
            <pc:sldMk cId="3279183031" sldId="258"/>
            <ac:spMk id="33" creationId="{6D7E5B0F-5185-440A-8222-321C1D118ABE}"/>
          </ac:spMkLst>
        </pc:spChg>
      </pc:sldChg>
      <pc:sldChg chg="addSp delSp modSp new mod setBg">
        <pc:chgData name="Magdalena Rząd" userId="S::mr116604@stud.ur.edu.pl::4f73520a-e3d8-461c-a747-6c1edc2a349b" providerId="AD" clId="Web-{4457A4E5-065F-4687-895D-33DE0BE7467A}" dt="2024-04-08T16:16:30.993" v="157" actId="20577"/>
        <pc:sldMkLst>
          <pc:docMk/>
          <pc:sldMk cId="2600414425" sldId="259"/>
        </pc:sldMkLst>
        <pc:spChg chg="mod">
          <ac:chgData name="Magdalena Rząd" userId="S::mr116604@stud.ur.edu.pl::4f73520a-e3d8-461c-a747-6c1edc2a349b" providerId="AD" clId="Web-{4457A4E5-065F-4687-895D-33DE0BE7467A}" dt="2024-04-08T15:56:34.978" v="108"/>
          <ac:spMkLst>
            <pc:docMk/>
            <pc:sldMk cId="2600414425" sldId="259"/>
            <ac:spMk id="2" creationId="{65C4993B-EA33-ED0D-804A-54E1E88522FA}"/>
          </ac:spMkLst>
        </pc:spChg>
        <pc:spChg chg="mod">
          <ac:chgData name="Magdalena Rząd" userId="S::mr116604@stud.ur.edu.pl::4f73520a-e3d8-461c-a747-6c1edc2a349b" providerId="AD" clId="Web-{4457A4E5-065F-4687-895D-33DE0BE7467A}" dt="2024-04-08T16:16:30.993" v="157" actId="20577"/>
          <ac:spMkLst>
            <pc:docMk/>
            <pc:sldMk cId="2600414425" sldId="259"/>
            <ac:spMk id="3" creationId="{6F91CF57-B97A-C0A7-9C9E-B3D45EFA63A8}"/>
          </ac:spMkLst>
        </pc:spChg>
        <pc:spChg chg="add del">
          <ac:chgData name="Magdalena Rząd" userId="S::mr116604@stud.ur.edu.pl::4f73520a-e3d8-461c-a747-6c1edc2a349b" providerId="AD" clId="Web-{4457A4E5-065F-4687-895D-33DE0BE7467A}" dt="2024-04-08T15:56:34.978" v="108"/>
          <ac:spMkLst>
            <pc:docMk/>
            <pc:sldMk cId="2600414425" sldId="259"/>
            <ac:spMk id="8" creationId="{C05CBC3C-2E5A-4839-8B9B-2E5A6ADF0F58}"/>
          </ac:spMkLst>
        </pc:spChg>
        <pc:spChg chg="add del">
          <ac:chgData name="Magdalena Rząd" userId="S::mr116604@stud.ur.edu.pl::4f73520a-e3d8-461c-a747-6c1edc2a349b" providerId="AD" clId="Web-{4457A4E5-065F-4687-895D-33DE0BE7467A}" dt="2024-04-08T15:56:21.227" v="106"/>
          <ac:spMkLst>
            <pc:docMk/>
            <pc:sldMk cId="2600414425" sldId="259"/>
            <ac:spMk id="10" creationId="{DA381740-063A-41A4-836D-85D14980EEF0}"/>
          </ac:spMkLst>
        </pc:spChg>
        <pc:spChg chg="add del">
          <ac:chgData name="Magdalena Rząd" userId="S::mr116604@stud.ur.edu.pl::4f73520a-e3d8-461c-a747-6c1edc2a349b" providerId="AD" clId="Web-{4457A4E5-065F-4687-895D-33DE0BE7467A}" dt="2024-04-08T15:56:21.227" v="106"/>
          <ac:spMkLst>
            <pc:docMk/>
            <pc:sldMk cId="2600414425" sldId="259"/>
            <ac:spMk id="12" creationId="{93245F62-CCC4-49E4-B95B-EA6C1E790510}"/>
          </ac:spMkLst>
        </pc:spChg>
        <pc:spChg chg="add del">
          <ac:chgData name="Magdalena Rząd" userId="S::mr116604@stud.ur.edu.pl::4f73520a-e3d8-461c-a747-6c1edc2a349b" providerId="AD" clId="Web-{4457A4E5-065F-4687-895D-33DE0BE7467A}" dt="2024-04-08T15:56:21.227" v="106"/>
          <ac:spMkLst>
            <pc:docMk/>
            <pc:sldMk cId="2600414425" sldId="259"/>
            <ac:spMk id="14" creationId="{E6C0DD6B-6AA3-448F-9B99-8386295BC1B4}"/>
          </ac:spMkLst>
        </pc:spChg>
        <pc:spChg chg="add del">
          <ac:chgData name="Magdalena Rząd" userId="S::mr116604@stud.ur.edu.pl::4f73520a-e3d8-461c-a747-6c1edc2a349b" providerId="AD" clId="Web-{4457A4E5-065F-4687-895D-33DE0BE7467A}" dt="2024-04-08T15:56:21.227" v="106"/>
          <ac:spMkLst>
            <pc:docMk/>
            <pc:sldMk cId="2600414425" sldId="259"/>
            <ac:spMk id="16" creationId="{F28B82B1-E269-4325-A665-6CFE5DEE5DE5}"/>
          </ac:spMkLst>
        </pc:spChg>
        <pc:spChg chg="add del">
          <ac:chgData name="Magdalena Rząd" userId="S::mr116604@stud.ur.edu.pl::4f73520a-e3d8-461c-a747-6c1edc2a349b" providerId="AD" clId="Web-{4457A4E5-065F-4687-895D-33DE0BE7467A}" dt="2024-04-08T15:56:21.227" v="106"/>
          <ac:spMkLst>
            <pc:docMk/>
            <pc:sldMk cId="2600414425" sldId="259"/>
            <ac:spMk id="18" creationId="{7C700527-76FD-4DF4-A597-6F5E089CA0C2}"/>
          </ac:spMkLst>
        </pc:spChg>
        <pc:spChg chg="add del">
          <ac:chgData name="Magdalena Rząd" userId="S::mr116604@stud.ur.edu.pl::4f73520a-e3d8-461c-a747-6c1edc2a349b" providerId="AD" clId="Web-{4457A4E5-065F-4687-895D-33DE0BE7467A}" dt="2024-04-08T15:56:21.227" v="106"/>
          <ac:spMkLst>
            <pc:docMk/>
            <pc:sldMk cId="2600414425" sldId="259"/>
            <ac:spMk id="20" creationId="{B5EA49A9-01EB-4D60-A392-7DC9B625D67D}"/>
          </ac:spMkLst>
        </pc:spChg>
        <pc:spChg chg="add del">
          <ac:chgData name="Magdalena Rząd" userId="S::mr116604@stud.ur.edu.pl::4f73520a-e3d8-461c-a747-6c1edc2a349b" providerId="AD" clId="Web-{4457A4E5-065F-4687-895D-33DE0BE7467A}" dt="2024-04-08T15:56:34.978" v="108"/>
          <ac:spMkLst>
            <pc:docMk/>
            <pc:sldMk cId="2600414425" sldId="259"/>
            <ac:spMk id="22" creationId="{827FF362-FC97-4BF5-949B-D4ADFA26E457}"/>
          </ac:spMkLst>
        </pc:spChg>
        <pc:spChg chg="add">
          <ac:chgData name="Magdalena Rząd" userId="S::mr116604@stud.ur.edu.pl::4f73520a-e3d8-461c-a747-6c1edc2a349b" providerId="AD" clId="Web-{4457A4E5-065F-4687-895D-33DE0BE7467A}" dt="2024-04-08T15:56:34.978" v="108"/>
          <ac:spMkLst>
            <pc:docMk/>
            <pc:sldMk cId="2600414425" sldId="259"/>
            <ac:spMk id="28" creationId="{2C61293E-6EBE-43EF-A52C-9BEBFD7679D4}"/>
          </ac:spMkLst>
        </pc:spChg>
        <pc:spChg chg="add">
          <ac:chgData name="Magdalena Rząd" userId="S::mr116604@stud.ur.edu.pl::4f73520a-e3d8-461c-a747-6c1edc2a349b" providerId="AD" clId="Web-{4457A4E5-065F-4687-895D-33DE0BE7467A}" dt="2024-04-08T15:56:34.978" v="108"/>
          <ac:spMkLst>
            <pc:docMk/>
            <pc:sldMk cId="2600414425" sldId="259"/>
            <ac:spMk id="30" creationId="{3FCFB1DE-0B7E-48CC-BA90-B2AB0889F9D6}"/>
          </ac:spMkLst>
        </pc:spChg>
        <pc:picChg chg="add del">
          <ac:chgData name="Magdalena Rząd" userId="S::mr116604@stud.ur.edu.pl::4f73520a-e3d8-461c-a747-6c1edc2a349b" providerId="AD" clId="Web-{4457A4E5-065F-4687-895D-33DE0BE7467A}" dt="2024-04-08T15:56:21.227" v="106"/>
          <ac:picMkLst>
            <pc:docMk/>
            <pc:sldMk cId="2600414425" sldId="259"/>
            <ac:picMk id="7" creationId="{45F6661F-2A1D-44F2-3B16-FF5EC51E7DA8}"/>
          </ac:picMkLst>
        </pc:picChg>
        <pc:picChg chg="add">
          <ac:chgData name="Magdalena Rząd" userId="S::mr116604@stud.ur.edu.pl::4f73520a-e3d8-461c-a747-6c1edc2a349b" providerId="AD" clId="Web-{4457A4E5-065F-4687-895D-33DE0BE7467A}" dt="2024-04-08T15:56:34.978" v="108"/>
          <ac:picMkLst>
            <pc:docMk/>
            <pc:sldMk cId="2600414425" sldId="259"/>
            <ac:picMk id="24" creationId="{3AD56211-629D-5795-5BEC-84EC7A527E7E}"/>
          </ac:picMkLst>
        </pc:picChg>
      </pc:sldChg>
      <pc:sldChg chg="addSp delSp modSp new mod setBg">
        <pc:chgData name="Magdalena Rząd" userId="S::mr116604@stud.ur.edu.pl::4f73520a-e3d8-461c-a747-6c1edc2a349b" providerId="AD" clId="Web-{4457A4E5-065F-4687-895D-33DE0BE7467A}" dt="2024-04-08T16:11:34.028" v="144"/>
        <pc:sldMkLst>
          <pc:docMk/>
          <pc:sldMk cId="1354133741" sldId="260"/>
        </pc:sldMkLst>
        <pc:spChg chg="mod">
          <ac:chgData name="Magdalena Rząd" userId="S::mr116604@stud.ur.edu.pl::4f73520a-e3d8-461c-a747-6c1edc2a349b" providerId="AD" clId="Web-{4457A4E5-065F-4687-895D-33DE0BE7467A}" dt="2024-04-08T16:11:33.982" v="143"/>
          <ac:spMkLst>
            <pc:docMk/>
            <pc:sldMk cId="1354133741" sldId="260"/>
            <ac:spMk id="2" creationId="{0BDAE7BB-9DAD-AF9F-5DCB-59EB88627F47}"/>
          </ac:spMkLst>
        </pc:spChg>
        <pc:spChg chg="del mod">
          <ac:chgData name="Magdalena Rząd" userId="S::mr116604@stud.ur.edu.pl::4f73520a-e3d8-461c-a747-6c1edc2a349b" providerId="AD" clId="Web-{4457A4E5-065F-4687-895D-33DE0BE7467A}" dt="2024-04-08T16:09:39.586" v="123"/>
          <ac:spMkLst>
            <pc:docMk/>
            <pc:sldMk cId="1354133741" sldId="260"/>
            <ac:spMk id="3" creationId="{61CF8B07-A73E-3DF4-FA86-A3A4D06108E4}"/>
          </ac:spMkLst>
        </pc:spChg>
        <pc:spChg chg="add del">
          <ac:chgData name="Magdalena Rząd" userId="S::mr116604@stud.ur.edu.pl::4f73520a-e3d8-461c-a747-6c1edc2a349b" providerId="AD" clId="Web-{4457A4E5-065F-4687-895D-33DE0BE7467A}" dt="2024-04-08T16:11:34.028" v="144"/>
          <ac:spMkLst>
            <pc:docMk/>
            <pc:sldMk cId="1354133741" sldId="260"/>
            <ac:spMk id="9" creationId="{247B6BBF-09F2-4A29-AE4E-3771E2924817}"/>
          </ac:spMkLst>
        </pc:spChg>
        <pc:spChg chg="add del">
          <ac:chgData name="Magdalena Rząd" userId="S::mr116604@stud.ur.edu.pl::4f73520a-e3d8-461c-a747-6c1edc2a349b" providerId="AD" clId="Web-{4457A4E5-065F-4687-895D-33DE0BE7467A}" dt="2024-04-08T16:11:34.028" v="144"/>
          <ac:spMkLst>
            <pc:docMk/>
            <pc:sldMk cId="1354133741" sldId="260"/>
            <ac:spMk id="11" creationId="{535742DD-1B16-4E9D-B715-0D74B4574A68}"/>
          </ac:spMkLst>
        </pc:spChg>
        <pc:spChg chg="add del">
          <ac:chgData name="Magdalena Rząd" userId="S::mr116604@stud.ur.edu.pl::4f73520a-e3d8-461c-a747-6c1edc2a349b" providerId="AD" clId="Web-{4457A4E5-065F-4687-895D-33DE0BE7467A}" dt="2024-04-08T16:10:45.448" v="129"/>
          <ac:spMkLst>
            <pc:docMk/>
            <pc:sldMk cId="1354133741" sldId="260"/>
            <ac:spMk id="16" creationId="{247B6BBF-09F2-4A29-AE4E-3771E2924817}"/>
          </ac:spMkLst>
        </pc:spChg>
        <pc:spChg chg="add del">
          <ac:chgData name="Magdalena Rząd" userId="S::mr116604@stud.ur.edu.pl::4f73520a-e3d8-461c-a747-6c1edc2a349b" providerId="AD" clId="Web-{4457A4E5-065F-4687-895D-33DE0BE7467A}" dt="2024-04-08T16:10:45.448" v="129"/>
          <ac:spMkLst>
            <pc:docMk/>
            <pc:sldMk cId="1354133741" sldId="260"/>
            <ac:spMk id="18" creationId="{535742DD-1B16-4E9D-B715-0D74B4574A68}"/>
          </ac:spMkLst>
        </pc:spChg>
        <pc:spChg chg="add del">
          <ac:chgData name="Magdalena Rząd" userId="S::mr116604@stud.ur.edu.pl::4f73520a-e3d8-461c-a747-6c1edc2a349b" providerId="AD" clId="Web-{4457A4E5-065F-4687-895D-33DE0BE7467A}" dt="2024-04-08T16:10:54.402" v="131"/>
          <ac:spMkLst>
            <pc:docMk/>
            <pc:sldMk cId="1354133741" sldId="260"/>
            <ac:spMk id="20" creationId="{C05CBC3C-2E5A-4839-8B9B-2E5A6ADF0F58}"/>
          </ac:spMkLst>
        </pc:spChg>
        <pc:spChg chg="add del">
          <ac:chgData name="Magdalena Rząd" userId="S::mr116604@stud.ur.edu.pl::4f73520a-e3d8-461c-a747-6c1edc2a349b" providerId="AD" clId="Web-{4457A4E5-065F-4687-895D-33DE0BE7467A}" dt="2024-04-08T16:10:54.402" v="131"/>
          <ac:spMkLst>
            <pc:docMk/>
            <pc:sldMk cId="1354133741" sldId="260"/>
            <ac:spMk id="21" creationId="{DB5B423A-57CC-4C58-AA26-8E2E862B03A0}"/>
          </ac:spMkLst>
        </pc:spChg>
        <pc:spChg chg="add del">
          <ac:chgData name="Magdalena Rząd" userId="S::mr116604@stud.ur.edu.pl::4f73520a-e3d8-461c-a747-6c1edc2a349b" providerId="AD" clId="Web-{4457A4E5-065F-4687-895D-33DE0BE7467A}" dt="2024-04-08T16:11:03.387" v="133"/>
          <ac:spMkLst>
            <pc:docMk/>
            <pc:sldMk cId="1354133741" sldId="260"/>
            <ac:spMk id="23" creationId="{247B6BBF-09F2-4A29-AE4E-3771E2924817}"/>
          </ac:spMkLst>
        </pc:spChg>
        <pc:spChg chg="add del">
          <ac:chgData name="Magdalena Rząd" userId="S::mr116604@stud.ur.edu.pl::4f73520a-e3d8-461c-a747-6c1edc2a349b" providerId="AD" clId="Web-{4457A4E5-065F-4687-895D-33DE0BE7467A}" dt="2024-04-08T16:11:03.387" v="133"/>
          <ac:spMkLst>
            <pc:docMk/>
            <pc:sldMk cId="1354133741" sldId="260"/>
            <ac:spMk id="24" creationId="{535742DD-1B16-4E9D-B715-0D74B4574A68}"/>
          </ac:spMkLst>
        </pc:spChg>
        <pc:spChg chg="add del">
          <ac:chgData name="Magdalena Rząd" userId="S::mr116604@stud.ur.edu.pl::4f73520a-e3d8-461c-a747-6c1edc2a349b" providerId="AD" clId="Web-{4457A4E5-065F-4687-895D-33DE0BE7467A}" dt="2024-04-08T16:11:09.715" v="135"/>
          <ac:spMkLst>
            <pc:docMk/>
            <pc:sldMk cId="1354133741" sldId="260"/>
            <ac:spMk id="26" creationId="{AC17DE74-01C9-4859-B65A-85CF999E8580}"/>
          </ac:spMkLst>
        </pc:spChg>
        <pc:spChg chg="add del">
          <ac:chgData name="Magdalena Rząd" userId="S::mr116604@stud.ur.edu.pl::4f73520a-e3d8-461c-a747-6c1edc2a349b" providerId="AD" clId="Web-{4457A4E5-065F-4687-895D-33DE0BE7467A}" dt="2024-04-08T16:11:09.715" v="135"/>
          <ac:spMkLst>
            <pc:docMk/>
            <pc:sldMk cId="1354133741" sldId="260"/>
            <ac:spMk id="27" creationId="{068C0432-0E90-4CC1-8CD3-D44A90DF07EF}"/>
          </ac:spMkLst>
        </pc:spChg>
        <pc:spChg chg="add del">
          <ac:chgData name="Magdalena Rząd" userId="S::mr116604@stud.ur.edu.pl::4f73520a-e3d8-461c-a747-6c1edc2a349b" providerId="AD" clId="Web-{4457A4E5-065F-4687-895D-33DE0BE7467A}" dt="2024-04-08T16:11:18.465" v="137"/>
          <ac:spMkLst>
            <pc:docMk/>
            <pc:sldMk cId="1354133741" sldId="260"/>
            <ac:spMk id="29" creationId="{AC17DE74-01C9-4859-B65A-85CF999E8580}"/>
          </ac:spMkLst>
        </pc:spChg>
        <pc:spChg chg="add del">
          <ac:chgData name="Magdalena Rząd" userId="S::mr116604@stud.ur.edu.pl::4f73520a-e3d8-461c-a747-6c1edc2a349b" providerId="AD" clId="Web-{4457A4E5-065F-4687-895D-33DE0BE7467A}" dt="2024-04-08T16:11:18.465" v="137"/>
          <ac:spMkLst>
            <pc:docMk/>
            <pc:sldMk cId="1354133741" sldId="260"/>
            <ac:spMk id="30" creationId="{068C0432-0E90-4CC1-8CD3-D44A90DF07EF}"/>
          </ac:spMkLst>
        </pc:spChg>
        <pc:spChg chg="add del">
          <ac:chgData name="Magdalena Rząd" userId="S::mr116604@stud.ur.edu.pl::4f73520a-e3d8-461c-a747-6c1edc2a349b" providerId="AD" clId="Web-{4457A4E5-065F-4687-895D-33DE0BE7467A}" dt="2024-04-08T16:11:24.997" v="139"/>
          <ac:spMkLst>
            <pc:docMk/>
            <pc:sldMk cId="1354133741" sldId="260"/>
            <ac:spMk id="32" creationId="{4C10CBC8-7837-4750-8EE9-B4C3D50488F6}"/>
          </ac:spMkLst>
        </pc:spChg>
        <pc:spChg chg="add del">
          <ac:chgData name="Magdalena Rząd" userId="S::mr116604@stud.ur.edu.pl::4f73520a-e3d8-461c-a747-6c1edc2a349b" providerId="AD" clId="Web-{4457A4E5-065F-4687-895D-33DE0BE7467A}" dt="2024-04-08T16:11:24.997" v="139"/>
          <ac:spMkLst>
            <pc:docMk/>
            <pc:sldMk cId="1354133741" sldId="260"/>
            <ac:spMk id="33" creationId="{69014793-11D4-4A17-9261-1A2E683ADF75}"/>
          </ac:spMkLst>
        </pc:spChg>
        <pc:spChg chg="add del">
          <ac:chgData name="Magdalena Rząd" userId="S::mr116604@stud.ur.edu.pl::4f73520a-e3d8-461c-a747-6c1edc2a349b" providerId="AD" clId="Web-{4457A4E5-065F-4687-895D-33DE0BE7467A}" dt="2024-04-08T16:11:30.638" v="141"/>
          <ac:spMkLst>
            <pc:docMk/>
            <pc:sldMk cId="1354133741" sldId="260"/>
            <ac:spMk id="35" creationId="{AC17DE74-01C9-4859-B65A-85CF999E8580}"/>
          </ac:spMkLst>
        </pc:spChg>
        <pc:spChg chg="add del">
          <ac:chgData name="Magdalena Rząd" userId="S::mr116604@stud.ur.edu.pl::4f73520a-e3d8-461c-a747-6c1edc2a349b" providerId="AD" clId="Web-{4457A4E5-065F-4687-895D-33DE0BE7467A}" dt="2024-04-08T16:11:30.638" v="141"/>
          <ac:spMkLst>
            <pc:docMk/>
            <pc:sldMk cId="1354133741" sldId="260"/>
            <ac:spMk id="36" creationId="{068C0432-0E90-4CC1-8CD3-D44A90DF07EF}"/>
          </ac:spMkLst>
        </pc:spChg>
        <pc:spChg chg="add del">
          <ac:chgData name="Magdalena Rząd" userId="S::mr116604@stud.ur.edu.pl::4f73520a-e3d8-461c-a747-6c1edc2a349b" providerId="AD" clId="Web-{4457A4E5-065F-4687-895D-33DE0BE7467A}" dt="2024-04-08T16:11:33.982" v="143"/>
          <ac:spMkLst>
            <pc:docMk/>
            <pc:sldMk cId="1354133741" sldId="260"/>
            <ac:spMk id="38" creationId="{C05CBC3C-2E5A-4839-8B9B-2E5A6ADF0F58}"/>
          </ac:spMkLst>
        </pc:spChg>
        <pc:spChg chg="add del">
          <ac:chgData name="Magdalena Rząd" userId="S::mr116604@stud.ur.edu.pl::4f73520a-e3d8-461c-a747-6c1edc2a349b" providerId="AD" clId="Web-{4457A4E5-065F-4687-895D-33DE0BE7467A}" dt="2024-04-08T16:11:33.982" v="143"/>
          <ac:spMkLst>
            <pc:docMk/>
            <pc:sldMk cId="1354133741" sldId="260"/>
            <ac:spMk id="39" creationId="{DB5B423A-57CC-4C58-AA26-8E2E862B03A0}"/>
          </ac:spMkLst>
        </pc:spChg>
        <pc:spChg chg="add">
          <ac:chgData name="Magdalena Rząd" userId="S::mr116604@stud.ur.edu.pl::4f73520a-e3d8-461c-a747-6c1edc2a349b" providerId="AD" clId="Web-{4457A4E5-065F-4687-895D-33DE0BE7467A}" dt="2024-04-08T16:11:34.028" v="144"/>
          <ac:spMkLst>
            <pc:docMk/>
            <pc:sldMk cId="1354133741" sldId="260"/>
            <ac:spMk id="41" creationId="{247B6BBF-09F2-4A29-AE4E-3771E2924817}"/>
          </ac:spMkLst>
        </pc:spChg>
        <pc:spChg chg="add">
          <ac:chgData name="Magdalena Rząd" userId="S::mr116604@stud.ur.edu.pl::4f73520a-e3d8-461c-a747-6c1edc2a349b" providerId="AD" clId="Web-{4457A4E5-065F-4687-895D-33DE0BE7467A}" dt="2024-04-08T16:11:34.028" v="144"/>
          <ac:spMkLst>
            <pc:docMk/>
            <pc:sldMk cId="1354133741" sldId="260"/>
            <ac:spMk id="42" creationId="{535742DD-1B16-4E9D-B715-0D74B4574A68}"/>
          </ac:spMkLst>
        </pc:spChg>
        <pc:graphicFrameChg chg="add mod modGraphic">
          <ac:chgData name="Magdalena Rząd" userId="S::mr116604@stud.ur.edu.pl::4f73520a-e3d8-461c-a747-6c1edc2a349b" providerId="AD" clId="Web-{4457A4E5-065F-4687-895D-33DE0BE7467A}" dt="2024-04-08T16:11:34.028" v="144"/>
          <ac:graphicFrameMkLst>
            <pc:docMk/>
            <pc:sldMk cId="1354133741" sldId="260"/>
            <ac:graphicFrameMk id="5" creationId="{CBD4B081-0A86-5C91-7560-D25E0CB3D6E4}"/>
          </ac:graphicFrameMkLst>
        </pc:graphicFrameChg>
      </pc:sldChg>
      <pc:sldChg chg="addSp delSp modSp new mod setBg">
        <pc:chgData name="Magdalena Rząd" userId="S::mr116604@stud.ur.edu.pl::4f73520a-e3d8-461c-a747-6c1edc2a349b" providerId="AD" clId="Web-{4457A4E5-065F-4687-895D-33DE0BE7467A}" dt="2024-04-08T16:40:30.393" v="205" actId="20577"/>
        <pc:sldMkLst>
          <pc:docMk/>
          <pc:sldMk cId="424968462" sldId="261"/>
        </pc:sldMkLst>
        <pc:spChg chg="mod">
          <ac:chgData name="Magdalena Rząd" userId="S::mr116604@stud.ur.edu.pl::4f73520a-e3d8-461c-a747-6c1edc2a349b" providerId="AD" clId="Web-{4457A4E5-065F-4687-895D-33DE0BE7467A}" dt="2024-04-08T16:40:30.393" v="205" actId="20577"/>
          <ac:spMkLst>
            <pc:docMk/>
            <pc:sldMk cId="424968462" sldId="261"/>
            <ac:spMk id="2" creationId="{7D4C9FE3-1F0B-1942-1134-EBD08060F724}"/>
          </ac:spMkLst>
        </pc:spChg>
        <pc:spChg chg="mod ord">
          <ac:chgData name="Magdalena Rząd" userId="S::mr116604@stud.ur.edu.pl::4f73520a-e3d8-461c-a747-6c1edc2a349b" providerId="AD" clId="Web-{4457A4E5-065F-4687-895D-33DE0BE7467A}" dt="2024-04-08T16:40:10.283" v="198"/>
          <ac:spMkLst>
            <pc:docMk/>
            <pc:sldMk cId="424968462" sldId="261"/>
            <ac:spMk id="3" creationId="{64493E19-C72B-2F3B-E432-9F458B4C68AC}"/>
          </ac:spMkLst>
        </pc:spChg>
        <pc:spChg chg="add del">
          <ac:chgData name="Magdalena Rząd" userId="S::mr116604@stud.ur.edu.pl::4f73520a-e3d8-461c-a747-6c1edc2a349b" providerId="AD" clId="Web-{4457A4E5-065F-4687-895D-33DE0BE7467A}" dt="2024-04-08T16:38:45.326" v="185"/>
          <ac:spMkLst>
            <pc:docMk/>
            <pc:sldMk cId="424968462" sldId="261"/>
            <ac:spMk id="10" creationId="{F13C74B1-5B17-4795-BED0-7140497B445A}"/>
          </ac:spMkLst>
        </pc:spChg>
        <pc:spChg chg="add del">
          <ac:chgData name="Magdalena Rząd" userId="S::mr116604@stud.ur.edu.pl::4f73520a-e3d8-461c-a747-6c1edc2a349b" providerId="AD" clId="Web-{4457A4E5-065F-4687-895D-33DE0BE7467A}" dt="2024-04-08T16:38:45.326" v="185"/>
          <ac:spMkLst>
            <pc:docMk/>
            <pc:sldMk cId="424968462" sldId="261"/>
            <ac:spMk id="12" creationId="{3FCFB1DE-0B7E-48CC-BA90-B2AB0889F9D6}"/>
          </ac:spMkLst>
        </pc:spChg>
        <pc:spChg chg="add del">
          <ac:chgData name="Magdalena Rząd" userId="S::mr116604@stud.ur.edu.pl::4f73520a-e3d8-461c-a747-6c1edc2a349b" providerId="AD" clId="Web-{4457A4E5-065F-4687-895D-33DE0BE7467A}" dt="2024-04-08T16:38:47.983" v="187"/>
          <ac:spMkLst>
            <pc:docMk/>
            <pc:sldMk cId="424968462" sldId="261"/>
            <ac:spMk id="14" creationId="{2C61293E-6EBE-43EF-A52C-9BEBFD7679D4}"/>
          </ac:spMkLst>
        </pc:spChg>
        <pc:spChg chg="add del">
          <ac:chgData name="Magdalena Rząd" userId="S::mr116604@stud.ur.edu.pl::4f73520a-e3d8-461c-a747-6c1edc2a349b" providerId="AD" clId="Web-{4457A4E5-065F-4687-895D-33DE0BE7467A}" dt="2024-04-08T16:38:47.983" v="187"/>
          <ac:spMkLst>
            <pc:docMk/>
            <pc:sldMk cId="424968462" sldId="261"/>
            <ac:spMk id="15" creationId="{3FCFB1DE-0B7E-48CC-BA90-B2AB0889F9D6}"/>
          </ac:spMkLst>
        </pc:spChg>
        <pc:spChg chg="add del">
          <ac:chgData name="Magdalena Rząd" userId="S::mr116604@stud.ur.edu.pl::4f73520a-e3d8-461c-a747-6c1edc2a349b" providerId="AD" clId="Web-{4457A4E5-065F-4687-895D-33DE0BE7467A}" dt="2024-04-08T16:39:27.203" v="193"/>
          <ac:spMkLst>
            <pc:docMk/>
            <pc:sldMk cId="424968462" sldId="261"/>
            <ac:spMk id="17" creationId="{F13C74B1-5B17-4795-BED0-7140497B445A}"/>
          </ac:spMkLst>
        </pc:spChg>
        <pc:spChg chg="add del">
          <ac:chgData name="Magdalena Rząd" userId="S::mr116604@stud.ur.edu.pl::4f73520a-e3d8-461c-a747-6c1edc2a349b" providerId="AD" clId="Web-{4457A4E5-065F-4687-895D-33DE0BE7467A}" dt="2024-04-08T16:39:27.203" v="193"/>
          <ac:spMkLst>
            <pc:docMk/>
            <pc:sldMk cId="424968462" sldId="261"/>
            <ac:spMk id="18" creationId="{3FCFB1DE-0B7E-48CC-BA90-B2AB0889F9D6}"/>
          </ac:spMkLst>
        </pc:spChg>
        <pc:spChg chg="add del">
          <ac:chgData name="Magdalena Rząd" userId="S::mr116604@stud.ur.edu.pl::4f73520a-e3d8-461c-a747-6c1edc2a349b" providerId="AD" clId="Web-{4457A4E5-065F-4687-895D-33DE0BE7467A}" dt="2024-04-08T16:39:19.249" v="190"/>
          <ac:spMkLst>
            <pc:docMk/>
            <pc:sldMk cId="424968462" sldId="261"/>
            <ac:spMk id="23" creationId="{2C61293E-6EBE-43EF-A52C-9BEBFD7679D4}"/>
          </ac:spMkLst>
        </pc:spChg>
        <pc:spChg chg="add del">
          <ac:chgData name="Magdalena Rząd" userId="S::mr116604@stud.ur.edu.pl::4f73520a-e3d8-461c-a747-6c1edc2a349b" providerId="AD" clId="Web-{4457A4E5-065F-4687-895D-33DE0BE7467A}" dt="2024-04-08T16:39:19.249" v="190"/>
          <ac:spMkLst>
            <pc:docMk/>
            <pc:sldMk cId="424968462" sldId="261"/>
            <ac:spMk id="25" creationId="{8D5AAC53-3624-41C3-A6B5-1DA97F2901B1}"/>
          </ac:spMkLst>
        </pc:spChg>
        <pc:spChg chg="add del">
          <ac:chgData name="Magdalena Rząd" userId="S::mr116604@stud.ur.edu.pl::4f73520a-e3d8-461c-a747-6c1edc2a349b" providerId="AD" clId="Web-{4457A4E5-065F-4687-895D-33DE0BE7467A}" dt="2024-04-08T16:39:19.249" v="190"/>
          <ac:spMkLst>
            <pc:docMk/>
            <pc:sldMk cId="424968462" sldId="261"/>
            <ac:spMk id="27" creationId="{3FCFB1DE-0B7E-48CC-BA90-B2AB0889F9D6}"/>
          </ac:spMkLst>
        </pc:spChg>
        <pc:spChg chg="add del">
          <ac:chgData name="Magdalena Rząd" userId="S::mr116604@stud.ur.edu.pl::4f73520a-e3d8-461c-a747-6c1edc2a349b" providerId="AD" clId="Web-{4457A4E5-065F-4687-895D-33DE0BE7467A}" dt="2024-04-08T16:39:27.203" v="192"/>
          <ac:spMkLst>
            <pc:docMk/>
            <pc:sldMk cId="424968462" sldId="261"/>
            <ac:spMk id="29" creationId="{F13C74B1-5B17-4795-BED0-7140497B445A}"/>
          </ac:spMkLst>
        </pc:spChg>
        <pc:spChg chg="add del">
          <ac:chgData name="Magdalena Rząd" userId="S::mr116604@stud.ur.edu.pl::4f73520a-e3d8-461c-a747-6c1edc2a349b" providerId="AD" clId="Web-{4457A4E5-065F-4687-895D-33DE0BE7467A}" dt="2024-04-08T16:39:27.203" v="192"/>
          <ac:spMkLst>
            <pc:docMk/>
            <pc:sldMk cId="424968462" sldId="261"/>
            <ac:spMk id="30" creationId="{3FCFB1DE-0B7E-48CC-BA90-B2AB0889F9D6}"/>
          </ac:spMkLst>
        </pc:spChg>
        <pc:spChg chg="add del">
          <ac:chgData name="Magdalena Rząd" userId="S::mr116604@stud.ur.edu.pl::4f73520a-e3d8-461c-a747-6c1edc2a349b" providerId="AD" clId="Web-{4457A4E5-065F-4687-895D-33DE0BE7467A}" dt="2024-04-08T16:40:10.283" v="198"/>
          <ac:spMkLst>
            <pc:docMk/>
            <pc:sldMk cId="424968462" sldId="261"/>
            <ac:spMk id="32" creationId="{F13C74B1-5B17-4795-BED0-7140497B445A}"/>
          </ac:spMkLst>
        </pc:spChg>
        <pc:spChg chg="add del">
          <ac:chgData name="Magdalena Rząd" userId="S::mr116604@stud.ur.edu.pl::4f73520a-e3d8-461c-a747-6c1edc2a349b" providerId="AD" clId="Web-{4457A4E5-065F-4687-895D-33DE0BE7467A}" dt="2024-04-08T16:40:10.283" v="198"/>
          <ac:spMkLst>
            <pc:docMk/>
            <pc:sldMk cId="424968462" sldId="261"/>
            <ac:spMk id="33" creationId="{3FCFB1DE-0B7E-48CC-BA90-B2AB0889F9D6}"/>
          </ac:spMkLst>
        </pc:spChg>
        <pc:spChg chg="add del">
          <ac:chgData name="Magdalena Rząd" userId="S::mr116604@stud.ur.edu.pl::4f73520a-e3d8-461c-a747-6c1edc2a349b" providerId="AD" clId="Web-{4457A4E5-065F-4687-895D-33DE0BE7467A}" dt="2024-04-08T16:39:56.173" v="196"/>
          <ac:spMkLst>
            <pc:docMk/>
            <pc:sldMk cId="424968462" sldId="261"/>
            <ac:spMk id="38" creationId="{F13C74B1-5B17-4795-BED0-7140497B445A}"/>
          </ac:spMkLst>
        </pc:spChg>
        <pc:spChg chg="add del">
          <ac:chgData name="Magdalena Rząd" userId="S::mr116604@stud.ur.edu.pl::4f73520a-e3d8-461c-a747-6c1edc2a349b" providerId="AD" clId="Web-{4457A4E5-065F-4687-895D-33DE0BE7467A}" dt="2024-04-08T16:39:56.173" v="196"/>
          <ac:spMkLst>
            <pc:docMk/>
            <pc:sldMk cId="424968462" sldId="261"/>
            <ac:spMk id="40" creationId="{3FCFB1DE-0B7E-48CC-BA90-B2AB0889F9D6}"/>
          </ac:spMkLst>
        </pc:spChg>
        <pc:spChg chg="add del">
          <ac:chgData name="Magdalena Rząd" userId="S::mr116604@stud.ur.edu.pl::4f73520a-e3d8-461c-a747-6c1edc2a349b" providerId="AD" clId="Web-{4457A4E5-065F-4687-895D-33DE0BE7467A}" dt="2024-04-08T16:40:10.283" v="198"/>
          <ac:spMkLst>
            <pc:docMk/>
            <pc:sldMk cId="424968462" sldId="261"/>
            <ac:spMk id="42" creationId="{A6D37EE4-EA1B-46EE-A54B-5233C63C9695}"/>
          </ac:spMkLst>
        </pc:spChg>
        <pc:spChg chg="add del">
          <ac:chgData name="Magdalena Rząd" userId="S::mr116604@stud.ur.edu.pl::4f73520a-e3d8-461c-a747-6c1edc2a349b" providerId="AD" clId="Web-{4457A4E5-065F-4687-895D-33DE0BE7467A}" dt="2024-04-08T16:40:10.283" v="198"/>
          <ac:spMkLst>
            <pc:docMk/>
            <pc:sldMk cId="424968462" sldId="261"/>
            <ac:spMk id="43" creationId="{3EB27620-B0B1-4232-A055-99D3476060CF}"/>
          </ac:spMkLst>
        </pc:spChg>
        <pc:picChg chg="add del mod">
          <ac:chgData name="Magdalena Rząd" userId="S::mr116604@stud.ur.edu.pl::4f73520a-e3d8-461c-a747-6c1edc2a349b" providerId="AD" clId="Web-{4457A4E5-065F-4687-895D-33DE0BE7467A}" dt="2024-04-08T16:38:14.763" v="182"/>
          <ac:picMkLst>
            <pc:docMk/>
            <pc:sldMk cId="424968462" sldId="261"/>
            <ac:picMk id="4" creationId="{7FBC4558-C804-7088-5A7B-956AC5C11A21}"/>
          </ac:picMkLst>
        </pc:picChg>
        <pc:picChg chg="add mod ord">
          <ac:chgData name="Magdalena Rząd" userId="S::mr116604@stud.ur.edu.pl::4f73520a-e3d8-461c-a747-6c1edc2a349b" providerId="AD" clId="Web-{4457A4E5-065F-4687-895D-33DE0BE7467A}" dt="2024-04-08T16:40:10.283" v="198"/>
          <ac:picMkLst>
            <pc:docMk/>
            <pc:sldMk cId="424968462" sldId="261"/>
            <ac:picMk id="5" creationId="{C93BD651-76BE-257D-DAC7-547FC914479E}"/>
          </ac:picMkLst>
        </pc:picChg>
      </pc:sldChg>
      <pc:sldChg chg="addSp delSp modSp new mod setBg">
        <pc:chgData name="Magdalena Rząd" userId="S::mr116604@stud.ur.edu.pl::4f73520a-e3d8-461c-a747-6c1edc2a349b" providerId="AD" clId="Web-{4457A4E5-065F-4687-895D-33DE0BE7467A}" dt="2024-04-08T16:41:51.208" v="213"/>
        <pc:sldMkLst>
          <pc:docMk/>
          <pc:sldMk cId="3194253289" sldId="262"/>
        </pc:sldMkLst>
        <pc:spChg chg="mod">
          <ac:chgData name="Magdalena Rząd" userId="S::mr116604@stud.ur.edu.pl::4f73520a-e3d8-461c-a747-6c1edc2a349b" providerId="AD" clId="Web-{4457A4E5-065F-4687-895D-33DE0BE7467A}" dt="2024-04-08T16:41:51.208" v="213"/>
          <ac:spMkLst>
            <pc:docMk/>
            <pc:sldMk cId="3194253289" sldId="262"/>
            <ac:spMk id="2" creationId="{4E3A0516-4C97-B49C-0576-D879B39E631F}"/>
          </ac:spMkLst>
        </pc:spChg>
        <pc:spChg chg="del mod">
          <ac:chgData name="Magdalena Rząd" userId="S::mr116604@stud.ur.edu.pl::4f73520a-e3d8-461c-a747-6c1edc2a349b" providerId="AD" clId="Web-{4457A4E5-065F-4687-895D-33DE0BE7467A}" dt="2024-04-08T16:41:30.458" v="212"/>
          <ac:spMkLst>
            <pc:docMk/>
            <pc:sldMk cId="3194253289" sldId="262"/>
            <ac:spMk id="3" creationId="{927FA2C1-7B88-31E7-9AE9-D2986BE39098}"/>
          </ac:spMkLst>
        </pc:spChg>
        <pc:spChg chg="add mod">
          <ac:chgData name="Magdalena Rząd" userId="S::mr116604@stud.ur.edu.pl::4f73520a-e3d8-461c-a747-6c1edc2a349b" providerId="AD" clId="Web-{4457A4E5-065F-4687-895D-33DE0BE7467A}" dt="2024-04-08T16:41:51.208" v="213"/>
          <ac:spMkLst>
            <pc:docMk/>
            <pc:sldMk cId="3194253289" sldId="262"/>
            <ac:spMk id="5" creationId="{6DB1BD1A-C80A-0E81-2EF8-69D1C37C1F14}"/>
          </ac:spMkLst>
        </pc:spChg>
        <pc:spChg chg="add">
          <ac:chgData name="Magdalena Rząd" userId="S::mr116604@stud.ur.edu.pl::4f73520a-e3d8-461c-a747-6c1edc2a349b" providerId="AD" clId="Web-{4457A4E5-065F-4687-895D-33DE0BE7467A}" dt="2024-04-08T16:41:51.208" v="213"/>
          <ac:spMkLst>
            <pc:docMk/>
            <pc:sldMk cId="3194253289" sldId="262"/>
            <ac:spMk id="11" creationId="{F13C74B1-5B17-4795-BED0-7140497B445A}"/>
          </ac:spMkLst>
        </pc:spChg>
        <pc:spChg chg="add">
          <ac:chgData name="Magdalena Rząd" userId="S::mr116604@stud.ur.edu.pl::4f73520a-e3d8-461c-a747-6c1edc2a349b" providerId="AD" clId="Web-{4457A4E5-065F-4687-895D-33DE0BE7467A}" dt="2024-04-08T16:41:51.208" v="213"/>
          <ac:spMkLst>
            <pc:docMk/>
            <pc:sldMk cId="3194253289" sldId="262"/>
            <ac:spMk id="13" creationId="{3FCFB1DE-0B7E-48CC-BA90-B2AB0889F9D6}"/>
          </ac:spMkLst>
        </pc:spChg>
        <pc:picChg chg="add mod ord">
          <ac:chgData name="Magdalena Rząd" userId="S::mr116604@stud.ur.edu.pl::4f73520a-e3d8-461c-a747-6c1edc2a349b" providerId="AD" clId="Web-{4457A4E5-065F-4687-895D-33DE0BE7467A}" dt="2024-04-08T16:41:51.208" v="213"/>
          <ac:picMkLst>
            <pc:docMk/>
            <pc:sldMk cId="3194253289" sldId="262"/>
            <ac:picMk id="6" creationId="{DFDB0EB5-ADB5-20C0-94C8-DC71A6779CD6}"/>
          </ac:picMkLst>
        </pc:picChg>
      </pc:sldChg>
    </pc:docChg>
  </pc:docChgLst>
  <pc:docChgLst>
    <pc:chgData clId="Web-{5EB7E4D7-8733-4C39-A975-4745F519D77F}"/>
    <pc:docChg chg="modSld">
      <pc:chgData name="" userId="" providerId="" clId="Web-{5EB7E4D7-8733-4C39-A975-4745F519D77F}" dt="2024-04-08T16:45:28.794" v="0" actId="20577"/>
      <pc:docMkLst>
        <pc:docMk/>
      </pc:docMkLst>
      <pc:sldChg chg="modSp">
        <pc:chgData name="" userId="" providerId="" clId="Web-{5EB7E4D7-8733-4C39-A975-4745F519D77F}" dt="2024-04-08T16:45:28.794" v="0" actId="20577"/>
        <pc:sldMkLst>
          <pc:docMk/>
          <pc:sldMk cId="3194253289" sldId="262"/>
        </pc:sldMkLst>
        <pc:spChg chg="mod">
          <ac:chgData name="" userId="" providerId="" clId="Web-{5EB7E4D7-8733-4C39-A975-4745F519D77F}" dt="2024-04-08T16:45:28.794" v="0" actId="20577"/>
          <ac:spMkLst>
            <pc:docMk/>
            <pc:sldMk cId="3194253289" sldId="262"/>
            <ac:spMk id="5" creationId="{6DB1BD1A-C80A-0E81-2EF8-69D1C37C1F14}"/>
          </ac:spMkLst>
        </pc:spChg>
      </pc:sldChg>
    </pc:docChg>
  </pc:docChgLst>
  <pc:docChgLst>
    <pc:chgData name="Magdalena Rząd" userId="S::mr116604@stud.ur.edu.pl::4f73520a-e3d8-461c-a747-6c1edc2a349b" providerId="AD" clId="Web-{689FC25C-8ADA-4589-87B7-563E987C2AB5}"/>
    <pc:docChg chg="addSld delSld modSld">
      <pc:chgData name="Magdalena Rząd" userId="S::mr116604@stud.ur.edu.pl::4f73520a-e3d8-461c-a747-6c1edc2a349b" providerId="AD" clId="Web-{689FC25C-8ADA-4589-87B7-563E987C2AB5}" dt="2024-04-08T19:25:01.295" v="398"/>
      <pc:docMkLst>
        <pc:docMk/>
      </pc:docMkLst>
      <pc:sldChg chg="modSp">
        <pc:chgData name="Magdalena Rząd" userId="S::mr116604@stud.ur.edu.pl::4f73520a-e3d8-461c-a747-6c1edc2a349b" providerId="AD" clId="Web-{689FC25C-8ADA-4589-87B7-563E987C2AB5}" dt="2024-04-08T18:39:39.088" v="230" actId="20577"/>
        <pc:sldMkLst>
          <pc:docMk/>
          <pc:sldMk cId="1114738112" sldId="256"/>
        </pc:sldMkLst>
        <pc:spChg chg="mod">
          <ac:chgData name="Magdalena Rząd" userId="S::mr116604@stud.ur.edu.pl::4f73520a-e3d8-461c-a747-6c1edc2a349b" providerId="AD" clId="Web-{689FC25C-8ADA-4589-87B7-563E987C2AB5}" dt="2024-04-08T18:39:39.088" v="230" actId="20577"/>
          <ac:spMkLst>
            <pc:docMk/>
            <pc:sldMk cId="1114738112" sldId="256"/>
            <ac:spMk id="2" creationId="{D355CFD0-A05E-60DB-9A9F-C80F1797D14C}"/>
          </ac:spMkLst>
        </pc:spChg>
      </pc:sldChg>
      <pc:sldChg chg="modSp">
        <pc:chgData name="Magdalena Rząd" userId="S::mr116604@stud.ur.edu.pl::4f73520a-e3d8-461c-a747-6c1edc2a349b" providerId="AD" clId="Web-{689FC25C-8ADA-4589-87B7-563E987C2AB5}" dt="2024-04-08T19:09:16.308" v="340" actId="20577"/>
        <pc:sldMkLst>
          <pc:docMk/>
          <pc:sldMk cId="2829511235" sldId="257"/>
        </pc:sldMkLst>
        <pc:spChg chg="mod">
          <ac:chgData name="Magdalena Rząd" userId="S::mr116604@stud.ur.edu.pl::4f73520a-e3d8-461c-a747-6c1edc2a349b" providerId="AD" clId="Web-{689FC25C-8ADA-4589-87B7-563E987C2AB5}" dt="2024-04-08T19:09:16.308" v="340" actId="20577"/>
          <ac:spMkLst>
            <pc:docMk/>
            <pc:sldMk cId="2829511235" sldId="257"/>
            <ac:spMk id="3" creationId="{E1B4B1D5-F41F-B0E1-854F-906CBB426A64}"/>
          </ac:spMkLst>
        </pc:spChg>
        <pc:spChg chg="mod">
          <ac:chgData name="Magdalena Rząd" userId="S::mr116604@stud.ur.edu.pl::4f73520a-e3d8-461c-a747-6c1edc2a349b" providerId="AD" clId="Web-{689FC25C-8ADA-4589-87B7-563E987C2AB5}" dt="2024-04-08T19:07:11.585" v="315" actId="20577"/>
          <ac:spMkLst>
            <pc:docMk/>
            <pc:sldMk cId="2829511235" sldId="257"/>
            <ac:spMk id="11" creationId="{2C61293E-6EBE-43EF-A52C-9BEBFD7679D4}"/>
          </ac:spMkLst>
        </pc:spChg>
      </pc:sldChg>
      <pc:sldChg chg="addSp delSp modSp">
        <pc:chgData name="Magdalena Rząd" userId="S::mr116604@stud.ur.edu.pl::4f73520a-e3d8-461c-a747-6c1edc2a349b" providerId="AD" clId="Web-{689FC25C-8ADA-4589-87B7-563E987C2AB5}" dt="2024-04-08T18:45:51.132" v="240"/>
        <pc:sldMkLst>
          <pc:docMk/>
          <pc:sldMk cId="3279183031" sldId="258"/>
        </pc:sldMkLst>
        <pc:spChg chg="mod">
          <ac:chgData name="Magdalena Rząd" userId="S::mr116604@stud.ur.edu.pl::4f73520a-e3d8-461c-a747-6c1edc2a349b" providerId="AD" clId="Web-{689FC25C-8ADA-4589-87B7-563E987C2AB5}" dt="2024-04-08T18:45:40.772" v="237" actId="20577"/>
          <ac:spMkLst>
            <pc:docMk/>
            <pc:sldMk cId="3279183031" sldId="258"/>
            <ac:spMk id="2" creationId="{4D880119-06BA-E41E-BD1B-503B285C4707}"/>
          </ac:spMkLst>
        </pc:spChg>
        <pc:spChg chg="mod">
          <ac:chgData name="Magdalena Rząd" userId="S::mr116604@stud.ur.edu.pl::4f73520a-e3d8-461c-a747-6c1edc2a349b" providerId="AD" clId="Web-{689FC25C-8ADA-4589-87B7-563E987C2AB5}" dt="2024-04-08T18:45:51.132" v="240"/>
          <ac:spMkLst>
            <pc:docMk/>
            <pc:sldMk cId="3279183031" sldId="258"/>
            <ac:spMk id="3" creationId="{6DB7F226-3FE4-515A-7A3D-05B6D9335FAE}"/>
          </ac:spMkLst>
        </pc:spChg>
        <pc:spChg chg="del">
          <ac:chgData name="Magdalena Rząd" userId="S::mr116604@stud.ur.edu.pl::4f73520a-e3d8-461c-a747-6c1edc2a349b" providerId="AD" clId="Web-{689FC25C-8ADA-4589-87B7-563E987C2AB5}" dt="2024-04-08T18:40:21.933" v="233"/>
          <ac:spMkLst>
            <pc:docMk/>
            <pc:sldMk cId="3279183031" sldId="258"/>
            <ac:spMk id="31" creationId="{3946F6A7-0B48-49A7-8E23-3C1F0993999F}"/>
          </ac:spMkLst>
        </pc:spChg>
        <pc:spChg chg="del">
          <ac:chgData name="Magdalena Rząd" userId="S::mr116604@stud.ur.edu.pl::4f73520a-e3d8-461c-a747-6c1edc2a349b" providerId="AD" clId="Web-{689FC25C-8ADA-4589-87B7-563E987C2AB5}" dt="2024-04-08T18:40:21.933" v="233"/>
          <ac:spMkLst>
            <pc:docMk/>
            <pc:sldMk cId="3279183031" sldId="258"/>
            <ac:spMk id="32" creationId="{F53AD421-C5C8-4C52-9DD0-6A594F21A5DB}"/>
          </ac:spMkLst>
        </pc:spChg>
        <pc:spChg chg="del">
          <ac:chgData name="Magdalena Rząd" userId="S::mr116604@stud.ur.edu.pl::4f73520a-e3d8-461c-a747-6c1edc2a349b" providerId="AD" clId="Web-{689FC25C-8ADA-4589-87B7-563E987C2AB5}" dt="2024-04-08T18:40:21.933" v="233"/>
          <ac:spMkLst>
            <pc:docMk/>
            <pc:sldMk cId="3279183031" sldId="258"/>
            <ac:spMk id="33" creationId="{6D7E5B0F-5185-440A-8222-321C1D118ABE}"/>
          </ac:spMkLst>
        </pc:spChg>
        <pc:spChg chg="add del">
          <ac:chgData name="Magdalena Rząd" userId="S::mr116604@stud.ur.edu.pl::4f73520a-e3d8-461c-a747-6c1edc2a349b" providerId="AD" clId="Web-{689FC25C-8ADA-4589-87B7-563E987C2AB5}" dt="2024-04-08T18:45:51.132" v="240"/>
          <ac:spMkLst>
            <pc:docMk/>
            <pc:sldMk cId="3279183031" sldId="258"/>
            <ac:spMk id="38" creationId="{3946F6A7-0B48-49A7-8E23-3C1F0993999F}"/>
          </ac:spMkLst>
        </pc:spChg>
        <pc:spChg chg="add del">
          <ac:chgData name="Magdalena Rząd" userId="S::mr116604@stud.ur.edu.pl::4f73520a-e3d8-461c-a747-6c1edc2a349b" providerId="AD" clId="Web-{689FC25C-8ADA-4589-87B7-563E987C2AB5}" dt="2024-04-08T18:45:51.132" v="240"/>
          <ac:spMkLst>
            <pc:docMk/>
            <pc:sldMk cId="3279183031" sldId="258"/>
            <ac:spMk id="40" creationId="{F53AD421-C5C8-4C52-9DD0-6A594F21A5DB}"/>
          </ac:spMkLst>
        </pc:spChg>
        <pc:spChg chg="add del">
          <ac:chgData name="Magdalena Rząd" userId="S::mr116604@stud.ur.edu.pl::4f73520a-e3d8-461c-a747-6c1edc2a349b" providerId="AD" clId="Web-{689FC25C-8ADA-4589-87B7-563E987C2AB5}" dt="2024-04-08T18:45:51.132" v="240"/>
          <ac:spMkLst>
            <pc:docMk/>
            <pc:sldMk cId="3279183031" sldId="258"/>
            <ac:spMk id="42" creationId="{6D7E5B0F-5185-440A-8222-321C1D118ABE}"/>
          </ac:spMkLst>
        </pc:spChg>
        <pc:spChg chg="add">
          <ac:chgData name="Magdalena Rząd" userId="S::mr116604@stud.ur.edu.pl::4f73520a-e3d8-461c-a747-6c1edc2a349b" providerId="AD" clId="Web-{689FC25C-8ADA-4589-87B7-563E987C2AB5}" dt="2024-04-08T18:45:51.132" v="240"/>
          <ac:spMkLst>
            <pc:docMk/>
            <pc:sldMk cId="3279183031" sldId="258"/>
            <ac:spMk id="47" creationId="{3946F6A7-0B48-49A7-8E23-3C1F0993999F}"/>
          </ac:spMkLst>
        </pc:spChg>
        <pc:spChg chg="add">
          <ac:chgData name="Magdalena Rząd" userId="S::mr116604@stud.ur.edu.pl::4f73520a-e3d8-461c-a747-6c1edc2a349b" providerId="AD" clId="Web-{689FC25C-8ADA-4589-87B7-563E987C2AB5}" dt="2024-04-08T18:45:51.132" v="240"/>
          <ac:spMkLst>
            <pc:docMk/>
            <pc:sldMk cId="3279183031" sldId="258"/>
            <ac:spMk id="49" creationId="{F53AD421-C5C8-4C52-9DD0-6A594F21A5DB}"/>
          </ac:spMkLst>
        </pc:spChg>
        <pc:spChg chg="add">
          <ac:chgData name="Magdalena Rząd" userId="S::mr116604@stud.ur.edu.pl::4f73520a-e3d8-461c-a747-6c1edc2a349b" providerId="AD" clId="Web-{689FC25C-8ADA-4589-87B7-563E987C2AB5}" dt="2024-04-08T18:45:51.132" v="240"/>
          <ac:spMkLst>
            <pc:docMk/>
            <pc:sldMk cId="3279183031" sldId="258"/>
            <ac:spMk id="51" creationId="{6D7E5B0F-5185-440A-8222-321C1D118ABE}"/>
          </ac:spMkLst>
        </pc:spChg>
      </pc:sldChg>
      <pc:sldChg chg="addSp delSp modSp">
        <pc:chgData name="Magdalena Rząd" userId="S::mr116604@stud.ur.edu.pl::4f73520a-e3d8-461c-a747-6c1edc2a349b" providerId="AD" clId="Web-{689FC25C-8ADA-4589-87B7-563E987C2AB5}" dt="2024-04-08T17:56:09.071" v="0"/>
        <pc:sldMkLst>
          <pc:docMk/>
          <pc:sldMk cId="3923737292" sldId="269"/>
        </pc:sldMkLst>
        <pc:spChg chg="mod">
          <ac:chgData name="Magdalena Rząd" userId="S::mr116604@stud.ur.edu.pl::4f73520a-e3d8-461c-a747-6c1edc2a349b" providerId="AD" clId="Web-{689FC25C-8ADA-4589-87B7-563E987C2AB5}" dt="2024-04-08T17:56:09.071" v="0"/>
          <ac:spMkLst>
            <pc:docMk/>
            <pc:sldMk cId="3923737292" sldId="269"/>
            <ac:spMk id="2" creationId="{6861D800-D282-34B2-0660-F3FF3CEE5B86}"/>
          </ac:spMkLst>
        </pc:spChg>
        <pc:spChg chg="del">
          <ac:chgData name="Magdalena Rząd" userId="S::mr116604@stud.ur.edu.pl::4f73520a-e3d8-461c-a747-6c1edc2a349b" providerId="AD" clId="Web-{689FC25C-8ADA-4589-87B7-563E987C2AB5}" dt="2024-04-08T17:56:09.071" v="0"/>
          <ac:spMkLst>
            <pc:docMk/>
            <pc:sldMk cId="3923737292" sldId="269"/>
            <ac:spMk id="20" creationId="{43DAA0EF-336D-4CDC-A9A2-8460363E27FE}"/>
          </ac:spMkLst>
        </pc:spChg>
        <pc:spChg chg="del">
          <ac:chgData name="Magdalena Rząd" userId="S::mr116604@stud.ur.edu.pl::4f73520a-e3d8-461c-a747-6c1edc2a349b" providerId="AD" clId="Web-{689FC25C-8ADA-4589-87B7-563E987C2AB5}" dt="2024-04-08T17:56:09.071" v="0"/>
          <ac:spMkLst>
            <pc:docMk/>
            <pc:sldMk cId="3923737292" sldId="269"/>
            <ac:spMk id="22" creationId="{FD079A19-B31E-4129-A464-7547FF05AE33}"/>
          </ac:spMkLst>
        </pc:spChg>
        <pc:spChg chg="add">
          <ac:chgData name="Magdalena Rząd" userId="S::mr116604@stud.ur.edu.pl::4f73520a-e3d8-461c-a747-6c1edc2a349b" providerId="AD" clId="Web-{689FC25C-8ADA-4589-87B7-563E987C2AB5}" dt="2024-04-08T17:56:09.071" v="0"/>
          <ac:spMkLst>
            <pc:docMk/>
            <pc:sldMk cId="3923737292" sldId="269"/>
            <ac:spMk id="27" creationId="{C05CBC3C-2E5A-4839-8B9B-2E5A6ADF0F58}"/>
          </ac:spMkLst>
        </pc:spChg>
        <pc:spChg chg="add">
          <ac:chgData name="Magdalena Rząd" userId="S::mr116604@stud.ur.edu.pl::4f73520a-e3d8-461c-a747-6c1edc2a349b" providerId="AD" clId="Web-{689FC25C-8ADA-4589-87B7-563E987C2AB5}" dt="2024-04-08T17:56:09.071" v="0"/>
          <ac:spMkLst>
            <pc:docMk/>
            <pc:sldMk cId="3923737292" sldId="269"/>
            <ac:spMk id="29" creationId="{DB5B423A-57CC-4C58-AA26-8E2E862B03A0}"/>
          </ac:spMkLst>
        </pc:spChg>
        <pc:graphicFrameChg chg="mod modGraphic">
          <ac:chgData name="Magdalena Rząd" userId="S::mr116604@stud.ur.edu.pl::4f73520a-e3d8-461c-a747-6c1edc2a349b" providerId="AD" clId="Web-{689FC25C-8ADA-4589-87B7-563E987C2AB5}" dt="2024-04-08T17:56:09.071" v="0"/>
          <ac:graphicFrameMkLst>
            <pc:docMk/>
            <pc:sldMk cId="3923737292" sldId="269"/>
            <ac:graphicFrameMk id="15" creationId="{31D2C916-0131-ED81-C0F3-9617E80249F5}"/>
          </ac:graphicFrameMkLst>
        </pc:graphicFrameChg>
      </pc:sldChg>
      <pc:sldChg chg="addSp delSp modSp new del mod setBg">
        <pc:chgData name="Magdalena Rząd" userId="S::mr116604@stud.ur.edu.pl::4f73520a-e3d8-461c-a747-6c1edc2a349b" providerId="AD" clId="Web-{689FC25C-8ADA-4589-87B7-563E987C2AB5}" dt="2024-04-08T18:20:49.390" v="142"/>
        <pc:sldMkLst>
          <pc:docMk/>
          <pc:sldMk cId="609765596" sldId="270"/>
        </pc:sldMkLst>
        <pc:spChg chg="mod">
          <ac:chgData name="Magdalena Rząd" userId="S::mr116604@stud.ur.edu.pl::4f73520a-e3d8-461c-a747-6c1edc2a349b" providerId="AD" clId="Web-{689FC25C-8ADA-4589-87B7-563E987C2AB5}" dt="2024-04-08T18:05:37.201" v="41" actId="20577"/>
          <ac:spMkLst>
            <pc:docMk/>
            <pc:sldMk cId="609765596" sldId="270"/>
            <ac:spMk id="2" creationId="{103BF261-90C2-F0FE-CF81-A50481C26AC6}"/>
          </ac:spMkLst>
        </pc:spChg>
        <pc:spChg chg="mod">
          <ac:chgData name="Magdalena Rząd" userId="S::mr116604@stud.ur.edu.pl::4f73520a-e3d8-461c-a747-6c1edc2a349b" providerId="AD" clId="Web-{689FC25C-8ADA-4589-87B7-563E987C2AB5}" dt="2024-04-08T18:13:17.827" v="97" actId="20577"/>
          <ac:spMkLst>
            <pc:docMk/>
            <pc:sldMk cId="609765596" sldId="270"/>
            <ac:spMk id="3" creationId="{EBF2993F-2967-DE57-C99C-5BDC1DA4865B}"/>
          </ac:spMkLst>
        </pc:spChg>
        <pc:spChg chg="add">
          <ac:chgData name="Magdalena Rząd" userId="S::mr116604@stud.ur.edu.pl::4f73520a-e3d8-461c-a747-6c1edc2a349b" providerId="AD" clId="Web-{689FC25C-8ADA-4589-87B7-563E987C2AB5}" dt="2024-04-08T18:04:21.464" v="23"/>
          <ac:spMkLst>
            <pc:docMk/>
            <pc:sldMk cId="609765596" sldId="270"/>
            <ac:spMk id="10" creationId="{F13C74B1-5B17-4795-BED0-7140497B445A}"/>
          </ac:spMkLst>
        </pc:spChg>
        <pc:spChg chg="add">
          <ac:chgData name="Magdalena Rząd" userId="S::mr116604@stud.ur.edu.pl::4f73520a-e3d8-461c-a747-6c1edc2a349b" providerId="AD" clId="Web-{689FC25C-8ADA-4589-87B7-563E987C2AB5}" dt="2024-04-08T18:04:21.464" v="23"/>
          <ac:spMkLst>
            <pc:docMk/>
            <pc:sldMk cId="609765596" sldId="270"/>
            <ac:spMk id="12" creationId="{3FCFB1DE-0B7E-48CC-BA90-B2AB0889F9D6}"/>
          </ac:spMkLst>
        </pc:spChg>
        <pc:picChg chg="add del mod">
          <ac:chgData name="Magdalena Rząd" userId="S::mr116604@stud.ur.edu.pl::4f73520a-e3d8-461c-a747-6c1edc2a349b" providerId="AD" clId="Web-{689FC25C-8ADA-4589-87B7-563E987C2AB5}" dt="2024-04-08T18:03:52.276" v="21"/>
          <ac:picMkLst>
            <pc:docMk/>
            <pc:sldMk cId="609765596" sldId="270"/>
            <ac:picMk id="4" creationId="{0BE76CB0-DD88-A5AC-791E-B96AD51A2FB1}"/>
          </ac:picMkLst>
        </pc:picChg>
        <pc:picChg chg="add mod">
          <ac:chgData name="Magdalena Rząd" userId="S::mr116604@stud.ur.edu.pl::4f73520a-e3d8-461c-a747-6c1edc2a349b" providerId="AD" clId="Web-{689FC25C-8ADA-4589-87B7-563E987C2AB5}" dt="2024-04-08T18:04:21.464" v="23"/>
          <ac:picMkLst>
            <pc:docMk/>
            <pc:sldMk cId="609765596" sldId="270"/>
            <ac:picMk id="5" creationId="{57F5825B-E59E-F158-3D67-C071A6266B71}"/>
          </ac:picMkLst>
        </pc:picChg>
      </pc:sldChg>
      <pc:sldChg chg="addSp delSp modSp new mod setBg setClrOvrMap">
        <pc:chgData name="Magdalena Rząd" userId="S::mr116604@stud.ur.edu.pl::4f73520a-e3d8-461c-a747-6c1edc2a349b" providerId="AD" clId="Web-{689FC25C-8ADA-4589-87B7-563E987C2AB5}" dt="2024-04-08T18:20:44.047" v="141" actId="20577"/>
        <pc:sldMkLst>
          <pc:docMk/>
          <pc:sldMk cId="3307570389" sldId="271"/>
        </pc:sldMkLst>
        <pc:spChg chg="mod">
          <ac:chgData name="Magdalena Rząd" userId="S::mr116604@stud.ur.edu.pl::4f73520a-e3d8-461c-a747-6c1edc2a349b" providerId="AD" clId="Web-{689FC25C-8ADA-4589-87B7-563E987C2AB5}" dt="2024-04-08T18:20:44.047" v="141" actId="20577"/>
          <ac:spMkLst>
            <pc:docMk/>
            <pc:sldMk cId="3307570389" sldId="271"/>
            <ac:spMk id="2" creationId="{FE561446-6BFB-0B3B-14DE-524E4F6AD925}"/>
          </ac:spMkLst>
        </pc:spChg>
        <pc:spChg chg="mod">
          <ac:chgData name="Magdalena Rząd" userId="S::mr116604@stud.ur.edu.pl::4f73520a-e3d8-461c-a747-6c1edc2a349b" providerId="AD" clId="Web-{689FC25C-8ADA-4589-87B7-563E987C2AB5}" dt="2024-04-08T18:20:33.624" v="140"/>
          <ac:spMkLst>
            <pc:docMk/>
            <pc:sldMk cId="3307570389" sldId="271"/>
            <ac:spMk id="3" creationId="{25F3E8F8-0BA5-20F4-7746-FC4BBAC271A2}"/>
          </ac:spMkLst>
        </pc:spChg>
        <pc:spChg chg="add del">
          <ac:chgData name="Magdalena Rząd" userId="S::mr116604@stud.ur.edu.pl::4f73520a-e3d8-461c-a747-6c1edc2a349b" providerId="AD" clId="Web-{689FC25C-8ADA-4589-87B7-563E987C2AB5}" dt="2024-04-08T18:20:33.609" v="139"/>
          <ac:spMkLst>
            <pc:docMk/>
            <pc:sldMk cId="3307570389" sldId="271"/>
            <ac:spMk id="10" creationId="{1A9F7B4E-B03D-4F64-BE33-00D074458D45}"/>
          </ac:spMkLst>
        </pc:spChg>
        <pc:spChg chg="add del">
          <ac:chgData name="Magdalena Rząd" userId="S::mr116604@stud.ur.edu.pl::4f73520a-e3d8-461c-a747-6c1edc2a349b" providerId="AD" clId="Web-{689FC25C-8ADA-4589-87B7-563E987C2AB5}" dt="2024-04-08T18:20:33.609" v="139"/>
          <ac:spMkLst>
            <pc:docMk/>
            <pc:sldMk cId="3307570389" sldId="271"/>
            <ac:spMk id="12" creationId="{1CA8A97F-67F0-4D5F-A850-0C30727D1CE3}"/>
          </ac:spMkLst>
        </pc:spChg>
        <pc:spChg chg="add">
          <ac:chgData name="Magdalena Rząd" userId="S::mr116604@stud.ur.edu.pl::4f73520a-e3d8-461c-a747-6c1edc2a349b" providerId="AD" clId="Web-{689FC25C-8ADA-4589-87B7-563E987C2AB5}" dt="2024-04-08T18:20:33.624" v="140"/>
          <ac:spMkLst>
            <pc:docMk/>
            <pc:sldMk cId="3307570389" sldId="271"/>
            <ac:spMk id="14" creationId="{F13C74B1-5B17-4795-BED0-7140497B445A}"/>
          </ac:spMkLst>
        </pc:spChg>
        <pc:spChg chg="add">
          <ac:chgData name="Magdalena Rząd" userId="S::mr116604@stud.ur.edu.pl::4f73520a-e3d8-461c-a747-6c1edc2a349b" providerId="AD" clId="Web-{689FC25C-8ADA-4589-87B7-563E987C2AB5}" dt="2024-04-08T18:20:33.624" v="140"/>
          <ac:spMkLst>
            <pc:docMk/>
            <pc:sldMk cId="3307570389" sldId="271"/>
            <ac:spMk id="15" creationId="{3FCFB1DE-0B7E-48CC-BA90-B2AB0889F9D6}"/>
          </ac:spMkLst>
        </pc:spChg>
        <pc:picChg chg="add mod ord">
          <ac:chgData name="Magdalena Rząd" userId="S::mr116604@stud.ur.edu.pl::4f73520a-e3d8-461c-a747-6c1edc2a349b" providerId="AD" clId="Web-{689FC25C-8ADA-4589-87B7-563E987C2AB5}" dt="2024-04-08T18:20:33.609" v="139"/>
          <ac:picMkLst>
            <pc:docMk/>
            <pc:sldMk cId="3307570389" sldId="271"/>
            <ac:picMk id="5" creationId="{69C2563F-589B-8558-CA9F-A7552D02FDDC}"/>
          </ac:picMkLst>
        </pc:picChg>
      </pc:sldChg>
      <pc:sldChg chg="addSp delSp modSp new del mod setBg">
        <pc:chgData name="Magdalena Rząd" userId="S::mr116604@stud.ur.edu.pl::4f73520a-e3d8-461c-a747-6c1edc2a349b" providerId="AD" clId="Web-{689FC25C-8ADA-4589-87B7-563E987C2AB5}" dt="2024-04-08T18:32:04.243" v="180"/>
        <pc:sldMkLst>
          <pc:docMk/>
          <pc:sldMk cId="3220768401" sldId="272"/>
        </pc:sldMkLst>
        <pc:spChg chg="mod">
          <ac:chgData name="Magdalena Rząd" userId="S::mr116604@stud.ur.edu.pl::4f73520a-e3d8-461c-a747-6c1edc2a349b" providerId="AD" clId="Web-{689FC25C-8ADA-4589-87B7-563E987C2AB5}" dt="2024-04-08T18:31:23.320" v="169" actId="20577"/>
          <ac:spMkLst>
            <pc:docMk/>
            <pc:sldMk cId="3220768401" sldId="272"/>
            <ac:spMk id="2" creationId="{B87C0B7F-9A14-FFED-8B8E-79C4E0283098}"/>
          </ac:spMkLst>
        </pc:spChg>
        <pc:spChg chg="mod">
          <ac:chgData name="Magdalena Rząd" userId="S::mr116604@stud.ur.edu.pl::4f73520a-e3d8-461c-a747-6c1edc2a349b" providerId="AD" clId="Web-{689FC25C-8ADA-4589-87B7-563E987C2AB5}" dt="2024-04-08T18:31:03.522" v="163"/>
          <ac:spMkLst>
            <pc:docMk/>
            <pc:sldMk cId="3220768401" sldId="272"/>
            <ac:spMk id="3" creationId="{BFFB82FF-84E6-FCA7-0431-B4472358F6E4}"/>
          </ac:spMkLst>
        </pc:spChg>
        <pc:spChg chg="add del">
          <ac:chgData name="Magdalena Rząd" userId="S::mr116604@stud.ur.edu.pl::4f73520a-e3d8-461c-a747-6c1edc2a349b" providerId="AD" clId="Web-{689FC25C-8ADA-4589-87B7-563E987C2AB5}" dt="2024-04-08T18:31:03.506" v="162"/>
          <ac:spMkLst>
            <pc:docMk/>
            <pc:sldMk cId="3220768401" sldId="272"/>
            <ac:spMk id="10" creationId="{32AEEBC8-9D30-42EF-95F2-386C2653FBF0}"/>
          </ac:spMkLst>
        </pc:spChg>
        <pc:spChg chg="add del">
          <ac:chgData name="Magdalena Rząd" userId="S::mr116604@stud.ur.edu.pl::4f73520a-e3d8-461c-a747-6c1edc2a349b" providerId="AD" clId="Web-{689FC25C-8ADA-4589-87B7-563E987C2AB5}" dt="2024-04-08T18:31:03.506" v="162"/>
          <ac:spMkLst>
            <pc:docMk/>
            <pc:sldMk cId="3220768401" sldId="272"/>
            <ac:spMk id="12" creationId="{3529E97A-97C3-40EA-8A04-5C02398D568F}"/>
          </ac:spMkLst>
        </pc:spChg>
        <pc:spChg chg="add del">
          <ac:chgData name="Magdalena Rząd" userId="S::mr116604@stud.ur.edu.pl::4f73520a-e3d8-461c-a747-6c1edc2a349b" providerId="AD" clId="Web-{689FC25C-8ADA-4589-87B7-563E987C2AB5}" dt="2024-04-08T18:31:03.506" v="162"/>
          <ac:spMkLst>
            <pc:docMk/>
            <pc:sldMk cId="3220768401" sldId="272"/>
            <ac:spMk id="16" creationId="{535742DD-1B16-4E9D-B715-0D74B4574A68}"/>
          </ac:spMkLst>
        </pc:spChg>
        <pc:spChg chg="add">
          <ac:chgData name="Magdalena Rząd" userId="S::mr116604@stud.ur.edu.pl::4f73520a-e3d8-461c-a747-6c1edc2a349b" providerId="AD" clId="Web-{689FC25C-8ADA-4589-87B7-563E987C2AB5}" dt="2024-04-08T18:31:03.522" v="163"/>
          <ac:spMkLst>
            <pc:docMk/>
            <pc:sldMk cId="3220768401" sldId="272"/>
            <ac:spMk id="18" creationId="{7B831B6F-405A-4B47-B9BB-5CA88F285844}"/>
          </ac:spMkLst>
        </pc:spChg>
        <pc:spChg chg="add">
          <ac:chgData name="Magdalena Rząd" userId="S::mr116604@stud.ur.edu.pl::4f73520a-e3d8-461c-a747-6c1edc2a349b" providerId="AD" clId="Web-{689FC25C-8ADA-4589-87B7-563E987C2AB5}" dt="2024-04-08T18:31:03.522" v="163"/>
          <ac:spMkLst>
            <pc:docMk/>
            <pc:sldMk cId="3220768401" sldId="272"/>
            <ac:spMk id="19" creationId="{15109354-9C5D-4F8C-B0E6-D1043C7BF20A}"/>
          </ac:spMkLst>
        </pc:spChg>
        <pc:spChg chg="add">
          <ac:chgData name="Magdalena Rząd" userId="S::mr116604@stud.ur.edu.pl::4f73520a-e3d8-461c-a747-6c1edc2a349b" providerId="AD" clId="Web-{689FC25C-8ADA-4589-87B7-563E987C2AB5}" dt="2024-04-08T18:31:03.522" v="163"/>
          <ac:spMkLst>
            <pc:docMk/>
            <pc:sldMk cId="3220768401" sldId="272"/>
            <ac:spMk id="20" creationId="{3CE8AF5E-D374-4CF1-90CC-35CF73B81C3E}"/>
          </ac:spMkLst>
        </pc:spChg>
        <pc:picChg chg="add del mod">
          <ac:chgData name="Magdalena Rząd" userId="S::mr116604@stud.ur.edu.pl::4f73520a-e3d8-461c-a747-6c1edc2a349b" providerId="AD" clId="Web-{689FC25C-8ADA-4589-87B7-563E987C2AB5}" dt="2024-04-08T18:29:54.645" v="159"/>
          <ac:picMkLst>
            <pc:docMk/>
            <pc:sldMk cId="3220768401" sldId="272"/>
            <ac:picMk id="4" creationId="{9F455686-A58E-3919-BF7A-59DA09BE091C}"/>
          </ac:picMkLst>
        </pc:picChg>
        <pc:picChg chg="add mod ord">
          <ac:chgData name="Magdalena Rząd" userId="S::mr116604@stud.ur.edu.pl::4f73520a-e3d8-461c-a747-6c1edc2a349b" providerId="AD" clId="Web-{689FC25C-8ADA-4589-87B7-563E987C2AB5}" dt="2024-04-08T18:31:03.522" v="163"/>
          <ac:picMkLst>
            <pc:docMk/>
            <pc:sldMk cId="3220768401" sldId="272"/>
            <ac:picMk id="5" creationId="{A22B7AC0-4A07-90A2-A814-A2EA15B4CFF7}"/>
          </ac:picMkLst>
        </pc:picChg>
        <pc:inkChg chg="add del">
          <ac:chgData name="Magdalena Rząd" userId="S::mr116604@stud.ur.edu.pl::4f73520a-e3d8-461c-a747-6c1edc2a349b" providerId="AD" clId="Web-{689FC25C-8ADA-4589-87B7-563E987C2AB5}" dt="2024-04-08T18:31:03.506" v="162"/>
          <ac:inkMkLst>
            <pc:docMk/>
            <pc:sldMk cId="3220768401" sldId="272"/>
            <ac:inkMk id="14" creationId="{070477C5-0410-4E4F-97A1-F84C2465C187}"/>
          </ac:inkMkLst>
        </pc:inkChg>
        <pc:inkChg chg="add">
          <ac:chgData name="Magdalena Rząd" userId="S::mr116604@stud.ur.edu.pl::4f73520a-e3d8-461c-a747-6c1edc2a349b" providerId="AD" clId="Web-{689FC25C-8ADA-4589-87B7-563E987C2AB5}" dt="2024-04-08T18:31:03.522" v="163"/>
          <ac:inkMkLst>
            <pc:docMk/>
            <pc:sldMk cId="3220768401" sldId="272"/>
            <ac:inkMk id="21" creationId="{070477C5-0410-4E4F-97A1-F84C2465C187}"/>
          </ac:inkMkLst>
        </pc:inkChg>
      </pc:sldChg>
      <pc:sldChg chg="addSp modSp new mod setBg">
        <pc:chgData name="Magdalena Rząd" userId="S::mr116604@stud.ur.edu.pl::4f73520a-e3d8-461c-a747-6c1edc2a349b" providerId="AD" clId="Web-{689FC25C-8ADA-4589-87B7-563E987C2AB5}" dt="2024-04-08T18:32:32.338" v="181"/>
        <pc:sldMkLst>
          <pc:docMk/>
          <pc:sldMk cId="1980085777" sldId="273"/>
        </pc:sldMkLst>
        <pc:spChg chg="mod">
          <ac:chgData name="Magdalena Rząd" userId="S::mr116604@stud.ur.edu.pl::4f73520a-e3d8-461c-a747-6c1edc2a349b" providerId="AD" clId="Web-{689FC25C-8ADA-4589-87B7-563E987C2AB5}" dt="2024-04-08T18:32:32.338" v="181"/>
          <ac:spMkLst>
            <pc:docMk/>
            <pc:sldMk cId="1980085777" sldId="273"/>
            <ac:spMk id="2" creationId="{E2B6217B-5413-4AA0-1364-F71A60DF436B}"/>
          </ac:spMkLst>
        </pc:spChg>
        <pc:spChg chg="mod">
          <ac:chgData name="Magdalena Rząd" userId="S::mr116604@stud.ur.edu.pl::4f73520a-e3d8-461c-a747-6c1edc2a349b" providerId="AD" clId="Web-{689FC25C-8ADA-4589-87B7-563E987C2AB5}" dt="2024-04-08T18:32:32.338" v="181"/>
          <ac:spMkLst>
            <pc:docMk/>
            <pc:sldMk cId="1980085777" sldId="273"/>
            <ac:spMk id="3" creationId="{50496017-88A0-DF92-3B5B-8D483781E34C}"/>
          </ac:spMkLst>
        </pc:spChg>
        <pc:spChg chg="add">
          <ac:chgData name="Magdalena Rząd" userId="S::mr116604@stud.ur.edu.pl::4f73520a-e3d8-461c-a747-6c1edc2a349b" providerId="AD" clId="Web-{689FC25C-8ADA-4589-87B7-563E987C2AB5}" dt="2024-04-08T18:32:32.338" v="181"/>
          <ac:spMkLst>
            <pc:docMk/>
            <pc:sldMk cId="1980085777" sldId="273"/>
            <ac:spMk id="10" creationId="{7B831B6F-405A-4B47-B9BB-5CA88F285844}"/>
          </ac:spMkLst>
        </pc:spChg>
        <pc:spChg chg="add">
          <ac:chgData name="Magdalena Rząd" userId="S::mr116604@stud.ur.edu.pl::4f73520a-e3d8-461c-a747-6c1edc2a349b" providerId="AD" clId="Web-{689FC25C-8ADA-4589-87B7-563E987C2AB5}" dt="2024-04-08T18:32:32.338" v="181"/>
          <ac:spMkLst>
            <pc:docMk/>
            <pc:sldMk cId="1980085777" sldId="273"/>
            <ac:spMk id="12" creationId="{15109354-9C5D-4F8C-B0E6-D1043C7BF20A}"/>
          </ac:spMkLst>
        </pc:spChg>
        <pc:spChg chg="add">
          <ac:chgData name="Magdalena Rząd" userId="S::mr116604@stud.ur.edu.pl::4f73520a-e3d8-461c-a747-6c1edc2a349b" providerId="AD" clId="Web-{689FC25C-8ADA-4589-87B7-563E987C2AB5}" dt="2024-04-08T18:32:32.338" v="181"/>
          <ac:spMkLst>
            <pc:docMk/>
            <pc:sldMk cId="1980085777" sldId="273"/>
            <ac:spMk id="14" creationId="{3CE8AF5E-D374-4CF1-90CC-35CF73B81C3E}"/>
          </ac:spMkLst>
        </pc:spChg>
        <pc:picChg chg="add ord">
          <ac:chgData name="Magdalena Rząd" userId="S::mr116604@stud.ur.edu.pl::4f73520a-e3d8-461c-a747-6c1edc2a349b" providerId="AD" clId="Web-{689FC25C-8ADA-4589-87B7-563E987C2AB5}" dt="2024-04-08T18:32:32.338" v="181"/>
          <ac:picMkLst>
            <pc:docMk/>
            <pc:sldMk cId="1980085777" sldId="273"/>
            <ac:picMk id="5" creationId="{12343692-3DF2-6D07-06A2-8E7FC5EA8E81}"/>
          </ac:picMkLst>
        </pc:picChg>
        <pc:inkChg chg="add">
          <ac:chgData name="Magdalena Rząd" userId="S::mr116604@stud.ur.edu.pl::4f73520a-e3d8-461c-a747-6c1edc2a349b" providerId="AD" clId="Web-{689FC25C-8ADA-4589-87B7-563E987C2AB5}" dt="2024-04-08T18:32:32.338" v="181"/>
          <ac:inkMkLst>
            <pc:docMk/>
            <pc:sldMk cId="1980085777" sldId="273"/>
            <ac:inkMk id="16" creationId="{070477C5-0410-4E4F-97A1-F84C2465C187}"/>
          </ac:inkMkLst>
        </pc:inkChg>
      </pc:sldChg>
      <pc:sldChg chg="addSp delSp modSp new mod setBg">
        <pc:chgData name="Magdalena Rząd" userId="S::mr116604@stud.ur.edu.pl::4f73520a-e3d8-461c-a747-6c1edc2a349b" providerId="AD" clId="Web-{689FC25C-8ADA-4589-87B7-563E987C2AB5}" dt="2024-04-08T18:55:12.715" v="263"/>
        <pc:sldMkLst>
          <pc:docMk/>
          <pc:sldMk cId="2415934878" sldId="274"/>
        </pc:sldMkLst>
        <pc:spChg chg="mod">
          <ac:chgData name="Magdalena Rząd" userId="S::mr116604@stud.ur.edu.pl::4f73520a-e3d8-461c-a747-6c1edc2a349b" providerId="AD" clId="Web-{689FC25C-8ADA-4589-87B7-563E987C2AB5}" dt="2024-04-08T18:55:12.715" v="263"/>
          <ac:spMkLst>
            <pc:docMk/>
            <pc:sldMk cId="2415934878" sldId="274"/>
            <ac:spMk id="2" creationId="{CEFF4773-BFD1-C056-F7C7-D0A3964D8ECE}"/>
          </ac:spMkLst>
        </pc:spChg>
        <pc:spChg chg="mod">
          <ac:chgData name="Magdalena Rząd" userId="S::mr116604@stud.ur.edu.pl::4f73520a-e3d8-461c-a747-6c1edc2a349b" providerId="AD" clId="Web-{689FC25C-8ADA-4589-87B7-563E987C2AB5}" dt="2024-04-08T18:55:12.715" v="263"/>
          <ac:spMkLst>
            <pc:docMk/>
            <pc:sldMk cId="2415934878" sldId="274"/>
            <ac:spMk id="3" creationId="{80D43C4C-D71A-7C5C-AD27-477BD1B61D8F}"/>
          </ac:spMkLst>
        </pc:spChg>
        <pc:spChg chg="add del">
          <ac:chgData name="Magdalena Rząd" userId="S::mr116604@stud.ur.edu.pl::4f73520a-e3d8-461c-a747-6c1edc2a349b" providerId="AD" clId="Web-{689FC25C-8ADA-4589-87B7-563E987C2AB5}" dt="2024-04-08T18:53:55.493" v="260"/>
          <ac:spMkLst>
            <pc:docMk/>
            <pc:sldMk cId="2415934878" sldId="274"/>
            <ac:spMk id="9" creationId="{F13C74B1-5B17-4795-BED0-7140497B445A}"/>
          </ac:spMkLst>
        </pc:spChg>
        <pc:spChg chg="add">
          <ac:chgData name="Magdalena Rząd" userId="S::mr116604@stud.ur.edu.pl::4f73520a-e3d8-461c-a747-6c1edc2a349b" providerId="AD" clId="Web-{689FC25C-8ADA-4589-87B7-563E987C2AB5}" dt="2024-04-08T18:55:12.715" v="263"/>
          <ac:spMkLst>
            <pc:docMk/>
            <pc:sldMk cId="2415934878" sldId="274"/>
            <ac:spMk id="10" creationId="{2B97F24A-32CE-4C1C-A50D-3016B394DCFB}"/>
          </ac:spMkLst>
        </pc:spChg>
        <pc:spChg chg="add del">
          <ac:chgData name="Magdalena Rząd" userId="S::mr116604@stud.ur.edu.pl::4f73520a-e3d8-461c-a747-6c1edc2a349b" providerId="AD" clId="Web-{689FC25C-8ADA-4589-87B7-563E987C2AB5}" dt="2024-04-08T18:53:55.493" v="260"/>
          <ac:spMkLst>
            <pc:docMk/>
            <pc:sldMk cId="2415934878" sldId="274"/>
            <ac:spMk id="11" creationId="{3FCFB1DE-0B7E-48CC-BA90-B2AB0889F9D6}"/>
          </ac:spMkLst>
        </pc:spChg>
        <pc:spChg chg="add">
          <ac:chgData name="Magdalena Rząd" userId="S::mr116604@stud.ur.edu.pl::4f73520a-e3d8-461c-a747-6c1edc2a349b" providerId="AD" clId="Web-{689FC25C-8ADA-4589-87B7-563E987C2AB5}" dt="2024-04-08T18:55:12.715" v="263"/>
          <ac:spMkLst>
            <pc:docMk/>
            <pc:sldMk cId="2415934878" sldId="274"/>
            <ac:spMk id="12" creationId="{3CE8AF5E-D374-4CF1-90CC-35CF73B81C3E}"/>
          </ac:spMkLst>
        </pc:spChg>
        <pc:picChg chg="add del mod">
          <ac:chgData name="Magdalena Rząd" userId="S::mr116604@stud.ur.edu.pl::4f73520a-e3d8-461c-a747-6c1edc2a349b" providerId="AD" clId="Web-{689FC25C-8ADA-4589-87B7-563E987C2AB5}" dt="2024-04-08T18:54:12.681" v="261"/>
          <ac:picMkLst>
            <pc:docMk/>
            <pc:sldMk cId="2415934878" sldId="274"/>
            <ac:picMk id="4" creationId="{BBE91EFF-0A4A-E819-2F50-73A689630C6A}"/>
          </ac:picMkLst>
        </pc:picChg>
        <pc:picChg chg="add mod">
          <ac:chgData name="Magdalena Rząd" userId="S::mr116604@stud.ur.edu.pl::4f73520a-e3d8-461c-a747-6c1edc2a349b" providerId="AD" clId="Web-{689FC25C-8ADA-4589-87B7-563E987C2AB5}" dt="2024-04-08T18:55:12.715" v="263"/>
          <ac:picMkLst>
            <pc:docMk/>
            <pc:sldMk cId="2415934878" sldId="274"/>
            <ac:picMk id="5" creationId="{DBED4612-F52B-D58A-7FB4-752C3625583F}"/>
          </ac:picMkLst>
        </pc:picChg>
        <pc:inkChg chg="add">
          <ac:chgData name="Magdalena Rząd" userId="S::mr116604@stud.ur.edu.pl::4f73520a-e3d8-461c-a747-6c1edc2a349b" providerId="AD" clId="Web-{689FC25C-8ADA-4589-87B7-563E987C2AB5}" dt="2024-04-08T18:55:12.715" v="263"/>
          <ac:inkMkLst>
            <pc:docMk/>
            <pc:sldMk cId="2415934878" sldId="274"/>
            <ac:inkMk id="14" creationId="{070477C5-0410-4E4F-97A1-F84C2465C187}"/>
          </ac:inkMkLst>
        </pc:inkChg>
      </pc:sldChg>
      <pc:sldChg chg="addSp modSp new mod setBg setClrOvrMap">
        <pc:chgData name="Magdalena Rząd" userId="S::mr116604@stud.ur.edu.pl::4f73520a-e3d8-461c-a747-6c1edc2a349b" providerId="AD" clId="Web-{689FC25C-8ADA-4589-87B7-563E987C2AB5}" dt="2024-04-08T18:57:08.922" v="265"/>
        <pc:sldMkLst>
          <pc:docMk/>
          <pc:sldMk cId="1259407808" sldId="275"/>
        </pc:sldMkLst>
        <pc:spChg chg="mod">
          <ac:chgData name="Magdalena Rząd" userId="S::mr116604@stud.ur.edu.pl::4f73520a-e3d8-461c-a747-6c1edc2a349b" providerId="AD" clId="Web-{689FC25C-8ADA-4589-87B7-563E987C2AB5}" dt="2024-04-08T18:57:08.922" v="265"/>
          <ac:spMkLst>
            <pc:docMk/>
            <pc:sldMk cId="1259407808" sldId="275"/>
            <ac:spMk id="2" creationId="{2AF400DB-A3B4-38F4-72FC-75C462A503DD}"/>
          </ac:spMkLst>
        </pc:spChg>
        <pc:spChg chg="mod">
          <ac:chgData name="Magdalena Rząd" userId="S::mr116604@stud.ur.edu.pl::4f73520a-e3d8-461c-a747-6c1edc2a349b" providerId="AD" clId="Web-{689FC25C-8ADA-4589-87B7-563E987C2AB5}" dt="2024-04-08T18:57:08.922" v="265"/>
          <ac:spMkLst>
            <pc:docMk/>
            <pc:sldMk cId="1259407808" sldId="275"/>
            <ac:spMk id="3" creationId="{2DA79724-7EEB-9D59-996E-453B13DE0264}"/>
          </ac:spMkLst>
        </pc:spChg>
        <pc:spChg chg="add">
          <ac:chgData name="Magdalena Rząd" userId="S::mr116604@stud.ur.edu.pl::4f73520a-e3d8-461c-a747-6c1edc2a349b" providerId="AD" clId="Web-{689FC25C-8ADA-4589-87B7-563E987C2AB5}" dt="2024-04-08T18:57:08.922" v="265"/>
          <ac:spMkLst>
            <pc:docMk/>
            <pc:sldMk cId="1259407808" sldId="275"/>
            <ac:spMk id="9" creationId="{A9D2268A-D939-4E78-91B6-6C7E46406788}"/>
          </ac:spMkLst>
        </pc:spChg>
        <pc:spChg chg="add">
          <ac:chgData name="Magdalena Rząd" userId="S::mr116604@stud.ur.edu.pl::4f73520a-e3d8-461c-a747-6c1edc2a349b" providerId="AD" clId="Web-{689FC25C-8ADA-4589-87B7-563E987C2AB5}" dt="2024-04-08T18:57:08.922" v="265"/>
          <ac:spMkLst>
            <pc:docMk/>
            <pc:sldMk cId="1259407808" sldId="275"/>
            <ac:spMk id="11" creationId="{E0C43A58-225D-452D-8185-0D89D1EED861}"/>
          </ac:spMkLst>
        </pc:spChg>
        <pc:picChg chg="add mod ord">
          <ac:chgData name="Magdalena Rząd" userId="S::mr116604@stud.ur.edu.pl::4f73520a-e3d8-461c-a747-6c1edc2a349b" providerId="AD" clId="Web-{689FC25C-8ADA-4589-87B7-563E987C2AB5}" dt="2024-04-08T18:57:08.922" v="265"/>
          <ac:picMkLst>
            <pc:docMk/>
            <pc:sldMk cId="1259407808" sldId="275"/>
            <ac:picMk id="4" creationId="{4B94943D-2EE5-C1F2-ECD2-D74A6CDFD259}"/>
          </ac:picMkLst>
        </pc:picChg>
      </pc:sldChg>
      <pc:sldChg chg="addSp delSp modSp new mod setBg">
        <pc:chgData name="Magdalena Rząd" userId="S::mr116604@stud.ur.edu.pl::4f73520a-e3d8-461c-a747-6c1edc2a349b" providerId="AD" clId="Web-{689FC25C-8ADA-4589-87B7-563E987C2AB5}" dt="2024-04-08T19:13:55.802" v="350"/>
        <pc:sldMkLst>
          <pc:docMk/>
          <pc:sldMk cId="3810855875" sldId="276"/>
        </pc:sldMkLst>
        <pc:spChg chg="mod">
          <ac:chgData name="Magdalena Rząd" userId="S::mr116604@stud.ur.edu.pl::4f73520a-e3d8-461c-a747-6c1edc2a349b" providerId="AD" clId="Web-{689FC25C-8ADA-4589-87B7-563E987C2AB5}" dt="2024-04-08T19:13:55.802" v="350"/>
          <ac:spMkLst>
            <pc:docMk/>
            <pc:sldMk cId="3810855875" sldId="276"/>
            <ac:spMk id="2" creationId="{876CA46C-BC7B-E1AC-2959-ADF77414D215}"/>
          </ac:spMkLst>
        </pc:spChg>
        <pc:spChg chg="mod">
          <ac:chgData name="Magdalena Rząd" userId="S::mr116604@stud.ur.edu.pl::4f73520a-e3d8-461c-a747-6c1edc2a349b" providerId="AD" clId="Web-{689FC25C-8ADA-4589-87B7-563E987C2AB5}" dt="2024-04-08T19:13:55.802" v="350"/>
          <ac:spMkLst>
            <pc:docMk/>
            <pc:sldMk cId="3810855875" sldId="276"/>
            <ac:spMk id="3" creationId="{2583F26D-77F3-8A6C-FDE3-254A6CF06EE9}"/>
          </ac:spMkLst>
        </pc:spChg>
        <pc:spChg chg="add del">
          <ac:chgData name="Magdalena Rząd" userId="S::mr116604@stud.ur.edu.pl::4f73520a-e3d8-461c-a747-6c1edc2a349b" providerId="AD" clId="Web-{689FC25C-8ADA-4589-87B7-563E987C2AB5}" dt="2024-04-08T19:13:21.223" v="344"/>
          <ac:spMkLst>
            <pc:docMk/>
            <pc:sldMk cId="3810855875" sldId="276"/>
            <ac:spMk id="8" creationId="{100EDD19-6802-4EC3-95CE-CFFAB042CFD6}"/>
          </ac:spMkLst>
        </pc:spChg>
        <pc:spChg chg="add del">
          <ac:chgData name="Magdalena Rząd" userId="S::mr116604@stud.ur.edu.pl::4f73520a-e3d8-461c-a747-6c1edc2a349b" providerId="AD" clId="Web-{689FC25C-8ADA-4589-87B7-563E987C2AB5}" dt="2024-04-08T19:13:21.223" v="344"/>
          <ac:spMkLst>
            <pc:docMk/>
            <pc:sldMk cId="3810855875" sldId="276"/>
            <ac:spMk id="10" creationId="{DB17E863-922E-4C26-BD64-E8FD41D28661}"/>
          </ac:spMkLst>
        </pc:spChg>
        <pc:spChg chg="add del">
          <ac:chgData name="Magdalena Rząd" userId="S::mr116604@stud.ur.edu.pl::4f73520a-e3d8-461c-a747-6c1edc2a349b" providerId="AD" clId="Web-{689FC25C-8ADA-4589-87B7-563E987C2AB5}" dt="2024-04-08T19:13:26.223" v="346"/>
          <ac:spMkLst>
            <pc:docMk/>
            <pc:sldMk cId="3810855875" sldId="276"/>
            <ac:spMk id="12" creationId="{6D7E5B0F-5185-440A-8222-321C1D118ABE}"/>
          </ac:spMkLst>
        </pc:spChg>
        <pc:spChg chg="add del">
          <ac:chgData name="Magdalena Rząd" userId="S::mr116604@stud.ur.edu.pl::4f73520a-e3d8-461c-a747-6c1edc2a349b" providerId="AD" clId="Web-{689FC25C-8ADA-4589-87B7-563E987C2AB5}" dt="2024-04-08T19:13:26.223" v="346"/>
          <ac:spMkLst>
            <pc:docMk/>
            <pc:sldMk cId="3810855875" sldId="276"/>
            <ac:spMk id="13" creationId="{3946F6A7-0B48-49A7-8E23-3C1F0993999F}"/>
          </ac:spMkLst>
        </pc:spChg>
        <pc:spChg chg="add del">
          <ac:chgData name="Magdalena Rząd" userId="S::mr116604@stud.ur.edu.pl::4f73520a-e3d8-461c-a747-6c1edc2a349b" providerId="AD" clId="Web-{689FC25C-8ADA-4589-87B7-563E987C2AB5}" dt="2024-04-08T19:13:26.223" v="346"/>
          <ac:spMkLst>
            <pc:docMk/>
            <pc:sldMk cId="3810855875" sldId="276"/>
            <ac:spMk id="14" creationId="{F53AD421-C5C8-4C52-9DD0-6A594F21A5DB}"/>
          </ac:spMkLst>
        </pc:spChg>
        <pc:spChg chg="add del">
          <ac:chgData name="Magdalena Rząd" userId="S::mr116604@stud.ur.edu.pl::4f73520a-e3d8-461c-a747-6c1edc2a349b" providerId="AD" clId="Web-{689FC25C-8ADA-4589-87B7-563E987C2AB5}" dt="2024-04-08T19:13:41.771" v="348"/>
          <ac:spMkLst>
            <pc:docMk/>
            <pc:sldMk cId="3810855875" sldId="276"/>
            <ac:spMk id="16" creationId="{CD2E6170-CCDA-4A8E-93E5-71658BFB535A}"/>
          </ac:spMkLst>
        </pc:spChg>
        <pc:spChg chg="add del">
          <ac:chgData name="Magdalena Rząd" userId="S::mr116604@stud.ur.edu.pl::4f73520a-e3d8-461c-a747-6c1edc2a349b" providerId="AD" clId="Web-{689FC25C-8ADA-4589-87B7-563E987C2AB5}" dt="2024-04-08T19:13:41.771" v="348"/>
          <ac:spMkLst>
            <pc:docMk/>
            <pc:sldMk cId="3810855875" sldId="276"/>
            <ac:spMk id="17" creationId="{A80EBCDD-54A3-491E-9753-1240601E7902}"/>
          </ac:spMkLst>
        </pc:spChg>
        <pc:spChg chg="add del">
          <ac:chgData name="Magdalena Rząd" userId="S::mr116604@stud.ur.edu.pl::4f73520a-e3d8-461c-a747-6c1edc2a349b" providerId="AD" clId="Web-{689FC25C-8ADA-4589-87B7-563E987C2AB5}" dt="2024-04-08T19:13:55.802" v="350"/>
          <ac:spMkLst>
            <pc:docMk/>
            <pc:sldMk cId="3810855875" sldId="276"/>
            <ac:spMk id="19" creationId="{C05CBC3C-2E5A-4839-8B9B-2E5A6ADF0F58}"/>
          </ac:spMkLst>
        </pc:spChg>
        <pc:spChg chg="add del">
          <ac:chgData name="Magdalena Rząd" userId="S::mr116604@stud.ur.edu.pl::4f73520a-e3d8-461c-a747-6c1edc2a349b" providerId="AD" clId="Web-{689FC25C-8ADA-4589-87B7-563E987C2AB5}" dt="2024-04-08T19:13:55.802" v="350"/>
          <ac:spMkLst>
            <pc:docMk/>
            <pc:sldMk cId="3810855875" sldId="276"/>
            <ac:spMk id="20" creationId="{827FF362-FC97-4BF5-949B-D4ADFA26E457}"/>
          </ac:spMkLst>
        </pc:spChg>
        <pc:spChg chg="add">
          <ac:chgData name="Magdalena Rząd" userId="S::mr116604@stud.ur.edu.pl::4f73520a-e3d8-461c-a747-6c1edc2a349b" providerId="AD" clId="Web-{689FC25C-8ADA-4589-87B7-563E987C2AB5}" dt="2024-04-08T19:13:55.802" v="350"/>
          <ac:spMkLst>
            <pc:docMk/>
            <pc:sldMk cId="3810855875" sldId="276"/>
            <ac:spMk id="25" creationId="{AC17DE74-01C9-4859-B65A-85CF999E8580}"/>
          </ac:spMkLst>
        </pc:spChg>
        <pc:spChg chg="add">
          <ac:chgData name="Magdalena Rząd" userId="S::mr116604@stud.ur.edu.pl::4f73520a-e3d8-461c-a747-6c1edc2a349b" providerId="AD" clId="Web-{689FC25C-8ADA-4589-87B7-563E987C2AB5}" dt="2024-04-08T19:13:55.802" v="350"/>
          <ac:spMkLst>
            <pc:docMk/>
            <pc:sldMk cId="3810855875" sldId="276"/>
            <ac:spMk id="27" creationId="{068C0432-0E90-4CC1-8CD3-D44A90DF07EF}"/>
          </ac:spMkLst>
        </pc:spChg>
      </pc:sldChg>
      <pc:sldChg chg="new del">
        <pc:chgData name="Magdalena Rząd" userId="S::mr116604@stud.ur.edu.pl::4f73520a-e3d8-461c-a747-6c1edc2a349b" providerId="AD" clId="Web-{689FC25C-8ADA-4589-87B7-563E987C2AB5}" dt="2024-04-08T19:14:30.116" v="353"/>
        <pc:sldMkLst>
          <pc:docMk/>
          <pc:sldMk cId="1262221506" sldId="277"/>
        </pc:sldMkLst>
      </pc:sldChg>
      <pc:sldChg chg="addSp delSp modSp new mod setBg">
        <pc:chgData name="Magdalena Rząd" userId="S::mr116604@stud.ur.edu.pl::4f73520a-e3d8-461c-a747-6c1edc2a349b" providerId="AD" clId="Web-{689FC25C-8ADA-4589-87B7-563E987C2AB5}" dt="2024-04-08T19:17:11.356" v="387" actId="14100"/>
        <pc:sldMkLst>
          <pc:docMk/>
          <pc:sldMk cId="509205619" sldId="278"/>
        </pc:sldMkLst>
        <pc:spChg chg="del">
          <ac:chgData name="Magdalena Rząd" userId="S::mr116604@stud.ur.edu.pl::4f73520a-e3d8-461c-a747-6c1edc2a349b" providerId="AD" clId="Web-{689FC25C-8ADA-4589-87B7-563E987C2AB5}" dt="2024-04-08T19:14:40.616" v="356"/>
          <ac:spMkLst>
            <pc:docMk/>
            <pc:sldMk cId="509205619" sldId="278"/>
            <ac:spMk id="2" creationId="{E2A664DF-7E4E-261F-3CBD-B880C836EBAF}"/>
          </ac:spMkLst>
        </pc:spChg>
        <pc:spChg chg="mod ord">
          <ac:chgData name="Magdalena Rząd" userId="S::mr116604@stud.ur.edu.pl::4f73520a-e3d8-461c-a747-6c1edc2a349b" providerId="AD" clId="Web-{689FC25C-8ADA-4589-87B7-563E987C2AB5}" dt="2024-04-08T19:17:11.356" v="387" actId="14100"/>
          <ac:spMkLst>
            <pc:docMk/>
            <pc:sldMk cId="509205619" sldId="278"/>
            <ac:spMk id="3" creationId="{EA8295FE-C5F1-AB28-7220-03E991AD94CD}"/>
          </ac:spMkLst>
        </pc:spChg>
        <pc:spChg chg="add del">
          <ac:chgData name="Magdalena Rząd" userId="S::mr116604@stud.ur.edu.pl::4f73520a-e3d8-461c-a747-6c1edc2a349b" providerId="AD" clId="Web-{689FC25C-8ADA-4589-87B7-563E987C2AB5}" dt="2024-04-08T19:16:27.776" v="382"/>
          <ac:spMkLst>
            <pc:docMk/>
            <pc:sldMk cId="509205619" sldId="278"/>
            <ac:spMk id="9" creationId="{F13C74B1-5B17-4795-BED0-7140497B445A}"/>
          </ac:spMkLst>
        </pc:spChg>
        <pc:spChg chg="add del">
          <ac:chgData name="Magdalena Rząd" userId="S::mr116604@stud.ur.edu.pl::4f73520a-e3d8-461c-a747-6c1edc2a349b" providerId="AD" clId="Web-{689FC25C-8ADA-4589-87B7-563E987C2AB5}" dt="2024-04-08T19:16:27.776" v="382"/>
          <ac:spMkLst>
            <pc:docMk/>
            <pc:sldMk cId="509205619" sldId="278"/>
            <ac:spMk id="11" creationId="{3FCFB1DE-0B7E-48CC-BA90-B2AB0889F9D6}"/>
          </ac:spMkLst>
        </pc:spChg>
        <pc:spChg chg="add del">
          <ac:chgData name="Magdalena Rząd" userId="S::mr116604@stud.ur.edu.pl::4f73520a-e3d8-461c-a747-6c1edc2a349b" providerId="AD" clId="Web-{689FC25C-8ADA-4589-87B7-563E987C2AB5}" dt="2024-04-08T19:16:13.338" v="375"/>
          <ac:spMkLst>
            <pc:docMk/>
            <pc:sldMk cId="509205619" sldId="278"/>
            <ac:spMk id="16" creationId="{2C61293E-6EBE-43EF-A52C-9BEBFD7679D4}"/>
          </ac:spMkLst>
        </pc:spChg>
        <pc:spChg chg="add del">
          <ac:chgData name="Magdalena Rząd" userId="S::mr116604@stud.ur.edu.pl::4f73520a-e3d8-461c-a747-6c1edc2a349b" providerId="AD" clId="Web-{689FC25C-8ADA-4589-87B7-563E987C2AB5}" dt="2024-04-08T19:16:13.338" v="375"/>
          <ac:spMkLst>
            <pc:docMk/>
            <pc:sldMk cId="509205619" sldId="278"/>
            <ac:spMk id="18" creationId="{8D5AAC53-3624-41C3-A6B5-1DA97F2901B1}"/>
          </ac:spMkLst>
        </pc:spChg>
        <pc:spChg chg="add del">
          <ac:chgData name="Magdalena Rząd" userId="S::mr116604@stud.ur.edu.pl::4f73520a-e3d8-461c-a747-6c1edc2a349b" providerId="AD" clId="Web-{689FC25C-8ADA-4589-87B7-563E987C2AB5}" dt="2024-04-08T19:16:13.338" v="375"/>
          <ac:spMkLst>
            <pc:docMk/>
            <pc:sldMk cId="509205619" sldId="278"/>
            <ac:spMk id="20" creationId="{3FCFB1DE-0B7E-48CC-BA90-B2AB0889F9D6}"/>
          </ac:spMkLst>
        </pc:spChg>
        <pc:spChg chg="add del">
          <ac:chgData name="Magdalena Rząd" userId="S::mr116604@stud.ur.edu.pl::4f73520a-e3d8-461c-a747-6c1edc2a349b" providerId="AD" clId="Web-{689FC25C-8ADA-4589-87B7-563E987C2AB5}" dt="2024-04-08T19:16:16.667" v="377"/>
          <ac:spMkLst>
            <pc:docMk/>
            <pc:sldMk cId="509205619" sldId="278"/>
            <ac:spMk id="22" creationId="{A6D37EE4-EA1B-46EE-A54B-5233C63C9695}"/>
          </ac:spMkLst>
        </pc:spChg>
        <pc:spChg chg="add del">
          <ac:chgData name="Magdalena Rząd" userId="S::mr116604@stud.ur.edu.pl::4f73520a-e3d8-461c-a747-6c1edc2a349b" providerId="AD" clId="Web-{689FC25C-8ADA-4589-87B7-563E987C2AB5}" dt="2024-04-08T19:16:16.667" v="377"/>
          <ac:spMkLst>
            <pc:docMk/>
            <pc:sldMk cId="509205619" sldId="278"/>
            <ac:spMk id="23" creationId="{3EB27620-B0B1-4232-A055-99D3476060CF}"/>
          </ac:spMkLst>
        </pc:spChg>
        <pc:spChg chg="add del">
          <ac:chgData name="Magdalena Rząd" userId="S::mr116604@stud.ur.edu.pl::4f73520a-e3d8-461c-a747-6c1edc2a349b" providerId="AD" clId="Web-{689FC25C-8ADA-4589-87B7-563E987C2AB5}" dt="2024-04-08T19:16:19.589" v="379"/>
          <ac:spMkLst>
            <pc:docMk/>
            <pc:sldMk cId="509205619" sldId="278"/>
            <ac:spMk id="25" creationId="{F13C74B1-5B17-4795-BED0-7140497B445A}"/>
          </ac:spMkLst>
        </pc:spChg>
        <pc:spChg chg="add del">
          <ac:chgData name="Magdalena Rząd" userId="S::mr116604@stud.ur.edu.pl::4f73520a-e3d8-461c-a747-6c1edc2a349b" providerId="AD" clId="Web-{689FC25C-8ADA-4589-87B7-563E987C2AB5}" dt="2024-04-08T19:16:19.589" v="379"/>
          <ac:spMkLst>
            <pc:docMk/>
            <pc:sldMk cId="509205619" sldId="278"/>
            <ac:spMk id="26" creationId="{3FCFB1DE-0B7E-48CC-BA90-B2AB0889F9D6}"/>
          </ac:spMkLst>
        </pc:spChg>
        <pc:spChg chg="add del">
          <ac:chgData name="Magdalena Rząd" userId="S::mr116604@stud.ur.edu.pl::4f73520a-e3d8-461c-a747-6c1edc2a349b" providerId="AD" clId="Web-{689FC25C-8ADA-4589-87B7-563E987C2AB5}" dt="2024-04-08T19:16:27.776" v="381"/>
          <ac:spMkLst>
            <pc:docMk/>
            <pc:sldMk cId="509205619" sldId="278"/>
            <ac:spMk id="28" creationId="{2C61293E-6EBE-43EF-A52C-9BEBFD7679D4}"/>
          </ac:spMkLst>
        </pc:spChg>
        <pc:spChg chg="add del">
          <ac:chgData name="Magdalena Rząd" userId="S::mr116604@stud.ur.edu.pl::4f73520a-e3d8-461c-a747-6c1edc2a349b" providerId="AD" clId="Web-{689FC25C-8ADA-4589-87B7-563E987C2AB5}" dt="2024-04-08T19:16:27.776" v="381"/>
          <ac:spMkLst>
            <pc:docMk/>
            <pc:sldMk cId="509205619" sldId="278"/>
            <ac:spMk id="29" creationId="{3FCFB1DE-0B7E-48CC-BA90-B2AB0889F9D6}"/>
          </ac:spMkLst>
        </pc:spChg>
        <pc:spChg chg="add">
          <ac:chgData name="Magdalena Rząd" userId="S::mr116604@stud.ur.edu.pl::4f73520a-e3d8-461c-a747-6c1edc2a349b" providerId="AD" clId="Web-{689FC25C-8ADA-4589-87B7-563E987C2AB5}" dt="2024-04-08T19:16:27.776" v="382"/>
          <ac:spMkLst>
            <pc:docMk/>
            <pc:sldMk cId="509205619" sldId="278"/>
            <ac:spMk id="31" creationId="{F13C74B1-5B17-4795-BED0-7140497B445A}"/>
          </ac:spMkLst>
        </pc:spChg>
        <pc:spChg chg="add">
          <ac:chgData name="Magdalena Rząd" userId="S::mr116604@stud.ur.edu.pl::4f73520a-e3d8-461c-a747-6c1edc2a349b" providerId="AD" clId="Web-{689FC25C-8ADA-4589-87B7-563E987C2AB5}" dt="2024-04-08T19:16:27.776" v="382"/>
          <ac:spMkLst>
            <pc:docMk/>
            <pc:sldMk cId="509205619" sldId="278"/>
            <ac:spMk id="32" creationId="{3FCFB1DE-0B7E-48CC-BA90-B2AB0889F9D6}"/>
          </ac:spMkLst>
        </pc:spChg>
        <pc:picChg chg="add mod">
          <ac:chgData name="Magdalena Rząd" userId="S::mr116604@stud.ur.edu.pl::4f73520a-e3d8-461c-a747-6c1edc2a349b" providerId="AD" clId="Web-{689FC25C-8ADA-4589-87B7-563E987C2AB5}" dt="2024-04-08T19:16:27.776" v="382"/>
          <ac:picMkLst>
            <pc:docMk/>
            <pc:sldMk cId="509205619" sldId="278"/>
            <ac:picMk id="5" creationId="{36A232D8-0E70-B3BA-B8B5-DD3C17980BFD}"/>
          </ac:picMkLst>
        </pc:picChg>
      </pc:sldChg>
      <pc:sldChg chg="addSp delSp modSp new mod setBg">
        <pc:chgData name="Magdalena Rząd" userId="S::mr116604@stud.ur.edu.pl::4f73520a-e3d8-461c-a747-6c1edc2a349b" providerId="AD" clId="Web-{689FC25C-8ADA-4589-87B7-563E987C2AB5}" dt="2024-04-08T19:25:01.295" v="398"/>
        <pc:sldMkLst>
          <pc:docMk/>
          <pc:sldMk cId="997784908" sldId="279"/>
        </pc:sldMkLst>
        <pc:spChg chg="mod">
          <ac:chgData name="Magdalena Rząd" userId="S::mr116604@stud.ur.edu.pl::4f73520a-e3d8-461c-a747-6c1edc2a349b" providerId="AD" clId="Web-{689FC25C-8ADA-4589-87B7-563E987C2AB5}" dt="2024-04-08T19:25:01.295" v="398"/>
          <ac:spMkLst>
            <pc:docMk/>
            <pc:sldMk cId="997784908" sldId="279"/>
            <ac:spMk id="2" creationId="{FF0595B8-B166-439D-F53E-1799B52ECBCA}"/>
          </ac:spMkLst>
        </pc:spChg>
        <pc:spChg chg="del mod">
          <ac:chgData name="Magdalena Rząd" userId="S::mr116604@stud.ur.edu.pl::4f73520a-e3d8-461c-a747-6c1edc2a349b" providerId="AD" clId="Web-{689FC25C-8ADA-4589-87B7-563E987C2AB5}" dt="2024-04-08T19:24:50.326" v="395"/>
          <ac:spMkLst>
            <pc:docMk/>
            <pc:sldMk cId="997784908" sldId="279"/>
            <ac:spMk id="3" creationId="{0C449C66-C4A9-0F35-0A8E-B21E743FC5C0}"/>
          </ac:spMkLst>
        </pc:spChg>
        <pc:spChg chg="add del">
          <ac:chgData name="Magdalena Rząd" userId="S::mr116604@stud.ur.edu.pl::4f73520a-e3d8-461c-a747-6c1edc2a349b" providerId="AD" clId="Web-{689FC25C-8ADA-4589-87B7-563E987C2AB5}" dt="2024-04-08T19:25:01.279" v="397"/>
          <ac:spMkLst>
            <pc:docMk/>
            <pc:sldMk cId="997784908" sldId="279"/>
            <ac:spMk id="9" creationId="{DA381740-063A-41A4-836D-85D14980EEF0}"/>
          </ac:spMkLst>
        </pc:spChg>
        <pc:spChg chg="add del">
          <ac:chgData name="Magdalena Rząd" userId="S::mr116604@stud.ur.edu.pl::4f73520a-e3d8-461c-a747-6c1edc2a349b" providerId="AD" clId="Web-{689FC25C-8ADA-4589-87B7-563E987C2AB5}" dt="2024-04-08T19:25:01.279" v="397"/>
          <ac:spMkLst>
            <pc:docMk/>
            <pc:sldMk cId="997784908" sldId="279"/>
            <ac:spMk id="11" creationId="{BCED4D40-4B67-4331-AC48-79B82B4A47D8}"/>
          </ac:spMkLst>
        </pc:spChg>
        <pc:spChg chg="add">
          <ac:chgData name="Magdalena Rząd" userId="S::mr116604@stud.ur.edu.pl::4f73520a-e3d8-461c-a747-6c1edc2a349b" providerId="AD" clId="Web-{689FC25C-8ADA-4589-87B7-563E987C2AB5}" dt="2024-04-08T19:25:01.295" v="398"/>
          <ac:spMkLst>
            <pc:docMk/>
            <pc:sldMk cId="997784908" sldId="279"/>
            <ac:spMk id="13" creationId="{AA91F649-894C-41F6-A21D-3D1AC558E934}"/>
          </ac:spMkLst>
        </pc:spChg>
        <pc:spChg chg="add">
          <ac:chgData name="Magdalena Rząd" userId="S::mr116604@stud.ur.edu.pl::4f73520a-e3d8-461c-a747-6c1edc2a349b" providerId="AD" clId="Web-{689FC25C-8ADA-4589-87B7-563E987C2AB5}" dt="2024-04-08T19:25:01.295" v="398"/>
          <ac:spMkLst>
            <pc:docMk/>
            <pc:sldMk cId="997784908" sldId="279"/>
            <ac:spMk id="14" creationId="{DA381740-063A-41A4-836D-85D14980EEF0}"/>
          </ac:spMkLst>
        </pc:spChg>
        <pc:spChg chg="add">
          <ac:chgData name="Magdalena Rząd" userId="S::mr116604@stud.ur.edu.pl::4f73520a-e3d8-461c-a747-6c1edc2a349b" providerId="AD" clId="Web-{689FC25C-8ADA-4589-87B7-563E987C2AB5}" dt="2024-04-08T19:25:01.295" v="398"/>
          <ac:spMkLst>
            <pc:docMk/>
            <pc:sldMk cId="997784908" sldId="279"/>
            <ac:spMk id="15" creationId="{56037404-66BD-46B5-9323-1B531319671A}"/>
          </ac:spMkLst>
        </pc:spChg>
        <pc:spChg chg="add">
          <ac:chgData name="Magdalena Rząd" userId="S::mr116604@stud.ur.edu.pl::4f73520a-e3d8-461c-a747-6c1edc2a349b" providerId="AD" clId="Web-{689FC25C-8ADA-4589-87B7-563E987C2AB5}" dt="2024-04-08T19:25:01.295" v="398"/>
          <ac:spMkLst>
            <pc:docMk/>
            <pc:sldMk cId="997784908" sldId="279"/>
            <ac:spMk id="16" creationId="{76906711-0AFB-47DD-A4B6-4E94B38B8C91}"/>
          </ac:spMkLst>
        </pc:spChg>
        <pc:picChg chg="add mod ord">
          <ac:chgData name="Magdalena Rząd" userId="S::mr116604@stud.ur.edu.pl::4f73520a-e3d8-461c-a747-6c1edc2a349b" providerId="AD" clId="Web-{689FC25C-8ADA-4589-87B7-563E987C2AB5}" dt="2024-04-08T19:25:01.295" v="398"/>
          <ac:picMkLst>
            <pc:docMk/>
            <pc:sldMk cId="997784908" sldId="279"/>
            <ac:picMk id="4" creationId="{C082AF7F-AE2A-3757-C601-6119FD2ED77D}"/>
          </ac:picMkLst>
        </pc:picChg>
      </pc:sldChg>
    </pc:docChg>
  </pc:docChgLst>
  <pc:docChgLst>
    <pc:chgData name="Magdalena Rząd" userId="S::mr116604@stud.ur.edu.pl::4f73520a-e3d8-461c-a747-6c1edc2a349b" providerId="AD" clId="Web-{80504570-916C-41F8-A8A2-696358E40FC4}"/>
    <pc:docChg chg="addSld modSld addMainMaster delMainMaster">
      <pc:chgData name="Magdalena Rząd" userId="S::mr116604@stud.ur.edu.pl::4f73520a-e3d8-461c-a747-6c1edc2a349b" providerId="AD" clId="Web-{80504570-916C-41F8-A8A2-696358E40FC4}" dt="2024-04-08T15:30:15.939" v="25"/>
      <pc:docMkLst>
        <pc:docMk/>
      </pc:docMkLst>
      <pc:sldChg chg="addSp delSp modSp mod setBg modClrScheme chgLayout">
        <pc:chgData name="Magdalena Rząd" userId="S::mr116604@stud.ur.edu.pl::4f73520a-e3d8-461c-a747-6c1edc2a349b" providerId="AD" clId="Web-{80504570-916C-41F8-A8A2-696358E40FC4}" dt="2024-04-08T15:29:51.235" v="24" actId="20577"/>
        <pc:sldMkLst>
          <pc:docMk/>
          <pc:sldMk cId="1114738112" sldId="256"/>
        </pc:sldMkLst>
        <pc:spChg chg="mod">
          <ac:chgData name="Magdalena Rząd" userId="S::mr116604@stud.ur.edu.pl::4f73520a-e3d8-461c-a747-6c1edc2a349b" providerId="AD" clId="Web-{80504570-916C-41F8-A8A2-696358E40FC4}" dt="2024-04-08T15:29:37.860" v="14"/>
          <ac:spMkLst>
            <pc:docMk/>
            <pc:sldMk cId="1114738112" sldId="256"/>
            <ac:spMk id="2" creationId="{D355CFD0-A05E-60DB-9A9F-C80F1797D14C}"/>
          </ac:spMkLst>
        </pc:spChg>
        <pc:spChg chg="mod">
          <ac:chgData name="Magdalena Rząd" userId="S::mr116604@stud.ur.edu.pl::4f73520a-e3d8-461c-a747-6c1edc2a349b" providerId="AD" clId="Web-{80504570-916C-41F8-A8A2-696358E40FC4}" dt="2024-04-08T15:29:51.235" v="24" actId="20577"/>
          <ac:spMkLst>
            <pc:docMk/>
            <pc:sldMk cId="1114738112" sldId="256"/>
            <ac:spMk id="3" creationId="{8730D4DA-0C5A-D78A-0933-DAA292D036A1}"/>
          </ac:spMkLst>
        </pc:spChg>
        <pc:spChg chg="add del">
          <ac:chgData name="Magdalena Rząd" userId="S::mr116604@stud.ur.edu.pl::4f73520a-e3d8-461c-a747-6c1edc2a349b" providerId="AD" clId="Web-{80504570-916C-41F8-A8A2-696358E40FC4}" dt="2024-04-08T15:29:37.798" v="13"/>
          <ac:spMkLst>
            <pc:docMk/>
            <pc:sldMk cId="1114738112" sldId="256"/>
            <ac:spMk id="9" creationId="{F95DA1D8-E874-4205-B6D5-557E0C072282}"/>
          </ac:spMkLst>
        </pc:spChg>
        <pc:spChg chg="add">
          <ac:chgData name="Magdalena Rząd" userId="S::mr116604@stud.ur.edu.pl::4f73520a-e3d8-461c-a747-6c1edc2a349b" providerId="AD" clId="Web-{80504570-916C-41F8-A8A2-696358E40FC4}" dt="2024-04-08T15:29:37.860" v="14"/>
          <ac:spMkLst>
            <pc:docMk/>
            <pc:sldMk cId="1114738112" sldId="256"/>
            <ac:spMk id="11" creationId="{F49775AF-8896-43EE-92C6-83497D6DC56F}"/>
          </ac:spMkLst>
        </pc:spChg>
        <pc:spChg chg="add">
          <ac:chgData name="Magdalena Rząd" userId="S::mr116604@stud.ur.edu.pl::4f73520a-e3d8-461c-a747-6c1edc2a349b" providerId="AD" clId="Web-{80504570-916C-41F8-A8A2-696358E40FC4}" dt="2024-04-08T15:29:37.860" v="14"/>
          <ac:spMkLst>
            <pc:docMk/>
            <pc:sldMk cId="1114738112" sldId="256"/>
            <ac:spMk id="12" creationId="{9B7AD9F6-8CE7-4299-8FC6-328F4DCD3FF9}"/>
          </ac:spMkLst>
        </pc:spChg>
        <pc:picChg chg="add del">
          <ac:chgData name="Magdalena Rząd" userId="S::mr116604@stud.ur.edu.pl::4f73520a-e3d8-461c-a747-6c1edc2a349b" providerId="AD" clId="Web-{80504570-916C-41F8-A8A2-696358E40FC4}" dt="2024-04-08T15:29:37.798" v="13"/>
          <ac:picMkLst>
            <pc:docMk/>
            <pc:sldMk cId="1114738112" sldId="256"/>
            <ac:picMk id="4" creationId="{FA9486C8-9641-0AF9-EFBC-A1196ADE7979}"/>
          </ac:picMkLst>
        </pc:picChg>
        <pc:picChg chg="add">
          <ac:chgData name="Magdalena Rząd" userId="S::mr116604@stud.ur.edu.pl::4f73520a-e3d8-461c-a747-6c1edc2a349b" providerId="AD" clId="Web-{80504570-916C-41F8-A8A2-696358E40FC4}" dt="2024-04-08T15:29:37.860" v="14"/>
          <ac:picMkLst>
            <pc:docMk/>
            <pc:sldMk cId="1114738112" sldId="256"/>
            <ac:picMk id="13" creationId="{5C27BED2-ADB0-2908-04FF-BAC0A0167B14}"/>
          </ac:picMkLst>
        </pc:picChg>
      </pc:sldChg>
      <pc:sldChg chg="new">
        <pc:chgData name="Magdalena Rząd" userId="S::mr116604@stud.ur.edu.pl::4f73520a-e3d8-461c-a747-6c1edc2a349b" providerId="AD" clId="Web-{80504570-916C-41F8-A8A2-696358E40FC4}" dt="2024-04-08T15:30:15.939" v="25"/>
        <pc:sldMkLst>
          <pc:docMk/>
          <pc:sldMk cId="2829511235" sldId="257"/>
        </pc:sldMkLst>
      </pc:sldChg>
      <pc:sldMasterChg chg="add del addSldLayout delSldLayout">
        <pc:chgData name="Magdalena Rząd" userId="S::mr116604@stud.ur.edu.pl::4f73520a-e3d8-461c-a747-6c1edc2a349b" providerId="AD" clId="Web-{80504570-916C-41F8-A8A2-696358E40FC4}" dt="2024-04-08T15:29:37.860" v="14"/>
        <pc:sldMasterMkLst>
          <pc:docMk/>
          <pc:sldMasterMk cId="2460954070" sldId="2147483660"/>
        </pc:sldMasterMkLst>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2385387890" sldId="2147483661"/>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949138452" sldId="2147483662"/>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2591524520" sldId="2147483663"/>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1203092039" sldId="2147483664"/>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3733172339" sldId="2147483665"/>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3210312558" sldId="2147483666"/>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3146388984" sldId="2147483667"/>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3171841454" sldId="2147483668"/>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1718958274" sldId="2147483669"/>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2202905451" sldId="2147483670"/>
          </pc:sldLayoutMkLst>
        </pc:sldLayoutChg>
        <pc:sldLayoutChg chg="add del">
          <pc:chgData name="Magdalena Rząd" userId="S::mr116604@stud.ur.edu.pl::4f73520a-e3d8-461c-a747-6c1edc2a349b" providerId="AD" clId="Web-{80504570-916C-41F8-A8A2-696358E40FC4}" dt="2024-04-08T15:29:37.860" v="14"/>
          <pc:sldLayoutMkLst>
            <pc:docMk/>
            <pc:sldMasterMk cId="2460954070" sldId="2147483660"/>
            <pc:sldLayoutMk cId="3479445657" sldId="2147483671"/>
          </pc:sldLayoutMkLst>
        </pc:sldLayoutChg>
      </pc:sldMasterChg>
      <pc:sldMasterChg chg="add replId addSldLayout">
        <pc:chgData name="Magdalena Rząd" userId="S::mr116604@stud.ur.edu.pl::4f73520a-e3d8-461c-a747-6c1edc2a349b" providerId="AD" clId="Web-{80504570-916C-41F8-A8A2-696358E40FC4}" dt="2024-04-08T15:29:37.860" v="14"/>
        <pc:sldMasterMkLst>
          <pc:docMk/>
          <pc:sldMasterMk cId="1023289572" sldId="2147483672"/>
        </pc:sldMasterMkLst>
        <pc:sldLayoutChg chg="add">
          <pc:chgData name="Magdalena Rząd" userId="S::mr116604@stud.ur.edu.pl::4f73520a-e3d8-461c-a747-6c1edc2a349b" providerId="AD" clId="Web-{80504570-916C-41F8-A8A2-696358E40FC4}" dt="2024-04-08T15:29:37.860" v="14"/>
          <pc:sldLayoutMkLst>
            <pc:docMk/>
            <pc:sldMasterMk cId="1023289572" sldId="2147483672"/>
            <pc:sldLayoutMk cId="924197121" sldId="2147483673"/>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1029666155" sldId="2147483674"/>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156517233" sldId="2147483675"/>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3581350248" sldId="2147483676"/>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2239003288" sldId="2147483677"/>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1293722899" sldId="2147483678"/>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2688297117" sldId="2147483679"/>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562857684" sldId="2147483680"/>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3784195502" sldId="2147483681"/>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3481633575" sldId="2147483682"/>
          </pc:sldLayoutMkLst>
        </pc:sldLayoutChg>
        <pc:sldLayoutChg chg="add replId">
          <pc:chgData name="Magdalena Rząd" userId="S::mr116604@stud.ur.edu.pl::4f73520a-e3d8-461c-a747-6c1edc2a349b" providerId="AD" clId="Web-{80504570-916C-41F8-A8A2-696358E40FC4}" dt="2024-04-08T15:29:37.860" v="14"/>
          <pc:sldLayoutMkLst>
            <pc:docMk/>
            <pc:sldMasterMk cId="1023289572" sldId="2147483672"/>
            <pc:sldLayoutMk cId="2022968168" sldId="2147483683"/>
          </pc:sldLayoutMkLst>
        </pc:sldLayoutChg>
      </pc:sldMasterChg>
      <pc:sldMasterChg chg="add del addSldLayout delSldLayout">
        <pc:chgData name="Magdalena Rząd" userId="S::mr116604@stud.ur.edu.pl::4f73520a-e3d8-461c-a747-6c1edc2a349b" providerId="AD" clId="Web-{80504570-916C-41F8-A8A2-696358E40FC4}" dt="2024-04-08T15:29:37.798" v="13"/>
        <pc:sldMasterMkLst>
          <pc:docMk/>
          <pc:sldMasterMk cId="3813313986" sldId="2147483686"/>
        </pc:sldMasterMkLst>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3355441150" sldId="2147483674"/>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3891806056" sldId="2147483675"/>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2279039315" sldId="2147483676"/>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2138120495" sldId="2147483677"/>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1448211718" sldId="2147483678"/>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639661693" sldId="2147483679"/>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770635406" sldId="2147483680"/>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3423185712" sldId="2147483681"/>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3183388098" sldId="2147483682"/>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2778891358" sldId="2147483683"/>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3748191737" sldId="2147483684"/>
          </pc:sldLayoutMkLst>
        </pc:sldLayoutChg>
        <pc:sldLayoutChg chg="add del">
          <pc:chgData name="Magdalena Rząd" userId="S::mr116604@stud.ur.edu.pl::4f73520a-e3d8-461c-a747-6c1edc2a349b" providerId="AD" clId="Web-{80504570-916C-41F8-A8A2-696358E40FC4}" dt="2024-04-08T15:29:37.798" v="13"/>
          <pc:sldLayoutMkLst>
            <pc:docMk/>
            <pc:sldMasterMk cId="3813313986" sldId="2147483686"/>
            <pc:sldLayoutMk cId="1296696459" sldId="2147483685"/>
          </pc:sldLayoutMkLst>
        </pc:sldLayoutChg>
      </pc:sldMasterChg>
    </pc:docChg>
  </pc:docChgLst>
  <pc:docChgLst>
    <pc:chgData name="Magdalena Rząd" userId="S::mr116604@stud.ur.edu.pl::4f73520a-e3d8-461c-a747-6c1edc2a349b" providerId="AD" clId="Web-{5EB7E4D7-8733-4C39-A975-4745F519D77F}"/>
    <pc:docChg chg="addSld delSld modSld">
      <pc:chgData name="Magdalena Rząd" userId="S::mr116604@stud.ur.edu.pl::4f73520a-e3d8-461c-a747-6c1edc2a349b" providerId="AD" clId="Web-{5EB7E4D7-8733-4C39-A975-4745F519D77F}" dt="2024-04-08T17:53:19.316" v="266"/>
      <pc:docMkLst>
        <pc:docMk/>
      </pc:docMkLst>
      <pc:sldChg chg="modSp">
        <pc:chgData name="Magdalena Rząd" userId="S::mr116604@stud.ur.edu.pl::4f73520a-e3d8-461c-a747-6c1edc2a349b" providerId="AD" clId="Web-{5EB7E4D7-8733-4C39-A975-4745F519D77F}" dt="2024-04-08T17:29:27.094" v="192" actId="1076"/>
        <pc:sldMkLst>
          <pc:docMk/>
          <pc:sldMk cId="1114738112" sldId="256"/>
        </pc:sldMkLst>
        <pc:picChg chg="mod">
          <ac:chgData name="Magdalena Rząd" userId="S::mr116604@stud.ur.edu.pl::4f73520a-e3d8-461c-a747-6c1edc2a349b" providerId="AD" clId="Web-{5EB7E4D7-8733-4C39-A975-4745F519D77F}" dt="2024-04-08T17:29:27.094" v="192" actId="1076"/>
          <ac:picMkLst>
            <pc:docMk/>
            <pc:sldMk cId="1114738112" sldId="256"/>
            <ac:picMk id="4" creationId="{52788E36-221D-6873-7E5F-18ECF97605B6}"/>
          </ac:picMkLst>
        </pc:picChg>
      </pc:sldChg>
      <pc:sldChg chg="modSp">
        <pc:chgData name="Magdalena Rząd" userId="S::mr116604@stud.ur.edu.pl::4f73520a-e3d8-461c-a747-6c1edc2a349b" providerId="AD" clId="Web-{5EB7E4D7-8733-4C39-A975-4745F519D77F}" dt="2024-04-08T17:38:11.851" v="250" actId="20577"/>
        <pc:sldMkLst>
          <pc:docMk/>
          <pc:sldMk cId="2600414425" sldId="259"/>
        </pc:sldMkLst>
        <pc:spChg chg="mod">
          <ac:chgData name="Magdalena Rząd" userId="S::mr116604@stud.ur.edu.pl::4f73520a-e3d8-461c-a747-6c1edc2a349b" providerId="AD" clId="Web-{5EB7E4D7-8733-4C39-A975-4745F519D77F}" dt="2024-04-08T17:38:11.851" v="250" actId="20577"/>
          <ac:spMkLst>
            <pc:docMk/>
            <pc:sldMk cId="2600414425" sldId="259"/>
            <ac:spMk id="3" creationId="{6F91CF57-B97A-C0A7-9C9E-B3D45EFA63A8}"/>
          </ac:spMkLst>
        </pc:spChg>
      </pc:sldChg>
      <pc:sldChg chg="del">
        <pc:chgData name="Magdalena Rząd" userId="S::mr116604@stud.ur.edu.pl::4f73520a-e3d8-461c-a747-6c1edc2a349b" providerId="AD" clId="Web-{5EB7E4D7-8733-4C39-A975-4745F519D77F}" dt="2024-04-08T16:45:34.919" v="0"/>
        <pc:sldMkLst>
          <pc:docMk/>
          <pc:sldMk cId="424968462" sldId="261"/>
        </pc:sldMkLst>
      </pc:sldChg>
      <pc:sldChg chg="addSp delSp modSp del mod setClrOvrMap">
        <pc:chgData name="Magdalena Rząd" userId="S::mr116604@stud.ur.edu.pl::4f73520a-e3d8-461c-a747-6c1edc2a349b" providerId="AD" clId="Web-{5EB7E4D7-8733-4C39-A975-4745F519D77F}" dt="2024-04-08T17:01:11.760" v="112"/>
        <pc:sldMkLst>
          <pc:docMk/>
          <pc:sldMk cId="3194253289" sldId="262"/>
        </pc:sldMkLst>
        <pc:spChg chg="mod">
          <ac:chgData name="Magdalena Rząd" userId="S::mr116604@stud.ur.edu.pl::4f73520a-e3d8-461c-a747-6c1edc2a349b" providerId="AD" clId="Web-{5EB7E4D7-8733-4C39-A975-4745F519D77F}" dt="2024-04-08T16:57:09.913" v="50"/>
          <ac:spMkLst>
            <pc:docMk/>
            <pc:sldMk cId="3194253289" sldId="262"/>
            <ac:spMk id="2" creationId="{4E3A0516-4C97-B49C-0576-D879B39E631F}"/>
          </ac:spMkLst>
        </pc:spChg>
        <pc:spChg chg="add del mod">
          <ac:chgData name="Magdalena Rząd" userId="S::mr116604@stud.ur.edu.pl::4f73520a-e3d8-461c-a747-6c1edc2a349b" providerId="AD" clId="Web-{5EB7E4D7-8733-4C39-A975-4745F519D77F}" dt="2024-04-08T16:47:27.311" v="3"/>
          <ac:spMkLst>
            <pc:docMk/>
            <pc:sldMk cId="3194253289" sldId="262"/>
            <ac:spMk id="4" creationId="{99A37498-467C-4131-C635-DF7179704F33}"/>
          </ac:spMkLst>
        </pc:spChg>
        <pc:spChg chg="mod">
          <ac:chgData name="Magdalena Rząd" userId="S::mr116604@stud.ur.edu.pl::4f73520a-e3d8-461c-a747-6c1edc2a349b" providerId="AD" clId="Web-{5EB7E4D7-8733-4C39-A975-4745F519D77F}" dt="2024-04-08T16:55:27.693" v="41" actId="20577"/>
          <ac:spMkLst>
            <pc:docMk/>
            <pc:sldMk cId="3194253289" sldId="262"/>
            <ac:spMk id="5" creationId="{6DB1BD1A-C80A-0E81-2EF8-69D1C37C1F14}"/>
          </ac:spMkLst>
        </pc:spChg>
        <pc:spChg chg="add del mod">
          <ac:chgData name="Magdalena Rząd" userId="S::mr116604@stud.ur.edu.pl::4f73520a-e3d8-461c-a747-6c1edc2a349b" providerId="AD" clId="Web-{5EB7E4D7-8733-4C39-A975-4745F519D77F}" dt="2024-04-08T16:51:44.721" v="20"/>
          <ac:spMkLst>
            <pc:docMk/>
            <pc:sldMk cId="3194253289" sldId="262"/>
            <ac:spMk id="9" creationId="{82CE1C1A-130B-01BF-C682-C44F5BF8BDD4}"/>
          </ac:spMkLst>
        </pc:spChg>
        <pc:spChg chg="del">
          <ac:chgData name="Magdalena Rząd" userId="S::mr116604@stud.ur.edu.pl::4f73520a-e3d8-461c-a747-6c1edc2a349b" providerId="AD" clId="Web-{5EB7E4D7-8733-4C39-A975-4745F519D77F}" dt="2024-04-08T16:47:37.483" v="4"/>
          <ac:spMkLst>
            <pc:docMk/>
            <pc:sldMk cId="3194253289" sldId="262"/>
            <ac:spMk id="11" creationId="{F13C74B1-5B17-4795-BED0-7140497B445A}"/>
          </ac:spMkLst>
        </pc:spChg>
        <pc:spChg chg="del">
          <ac:chgData name="Magdalena Rząd" userId="S::mr116604@stud.ur.edu.pl::4f73520a-e3d8-461c-a747-6c1edc2a349b" providerId="AD" clId="Web-{5EB7E4D7-8733-4C39-A975-4745F519D77F}" dt="2024-04-08T16:47:37.483" v="4"/>
          <ac:spMkLst>
            <pc:docMk/>
            <pc:sldMk cId="3194253289" sldId="262"/>
            <ac:spMk id="13" creationId="{3FCFB1DE-0B7E-48CC-BA90-B2AB0889F9D6}"/>
          </ac:spMkLst>
        </pc:spChg>
        <pc:spChg chg="add del mod">
          <ac:chgData name="Magdalena Rząd" userId="S::mr116604@stud.ur.edu.pl::4f73520a-e3d8-461c-a747-6c1edc2a349b" providerId="AD" clId="Web-{5EB7E4D7-8733-4C39-A975-4745F519D77F}" dt="2024-04-08T16:52:39.534" v="27"/>
          <ac:spMkLst>
            <pc:docMk/>
            <pc:sldMk cId="3194253289" sldId="262"/>
            <ac:spMk id="14" creationId="{507DC796-580F-6B82-1ED7-BBCF9EFCEAEA}"/>
          </ac:spMkLst>
        </pc:spChg>
        <pc:spChg chg="add del mod">
          <ac:chgData name="Magdalena Rząd" userId="S::mr116604@stud.ur.edu.pl::4f73520a-e3d8-461c-a747-6c1edc2a349b" providerId="AD" clId="Web-{5EB7E4D7-8733-4C39-A975-4745F519D77F}" dt="2024-04-08T16:53:16.285" v="30"/>
          <ac:spMkLst>
            <pc:docMk/>
            <pc:sldMk cId="3194253289" sldId="262"/>
            <ac:spMk id="17" creationId="{CF499F1A-2190-75D3-533E-33D3D23F6415}"/>
          </ac:spMkLst>
        </pc:spChg>
        <pc:spChg chg="add del">
          <ac:chgData name="Magdalena Rząd" userId="S::mr116604@stud.ur.edu.pl::4f73520a-e3d8-461c-a747-6c1edc2a349b" providerId="AD" clId="Web-{5EB7E4D7-8733-4C39-A975-4745F519D77F}" dt="2024-04-08T16:50:02.391" v="10"/>
          <ac:spMkLst>
            <pc:docMk/>
            <pc:sldMk cId="3194253289" sldId="262"/>
            <ac:spMk id="18" creationId="{A8908DB7-C3A6-4FCB-9820-CEE02B398C4A}"/>
          </ac:spMkLst>
        </pc:spChg>
        <pc:spChg chg="add del">
          <ac:chgData name="Magdalena Rząd" userId="S::mr116604@stud.ur.edu.pl::4f73520a-e3d8-461c-a747-6c1edc2a349b" providerId="AD" clId="Web-{5EB7E4D7-8733-4C39-A975-4745F519D77F}" dt="2024-04-08T16:50:02.391" v="10"/>
          <ac:spMkLst>
            <pc:docMk/>
            <pc:sldMk cId="3194253289" sldId="262"/>
            <ac:spMk id="20" creationId="{D010E05E-9237-4321-84BB-69C0F22568EE}"/>
          </ac:spMkLst>
        </pc:spChg>
        <pc:spChg chg="add del mod">
          <ac:chgData name="Magdalena Rząd" userId="S::mr116604@stud.ur.edu.pl::4f73520a-e3d8-461c-a747-6c1edc2a349b" providerId="AD" clId="Web-{5EB7E4D7-8733-4C39-A975-4745F519D77F}" dt="2024-04-08T16:54:38.957" v="33"/>
          <ac:spMkLst>
            <pc:docMk/>
            <pc:sldMk cId="3194253289" sldId="262"/>
            <ac:spMk id="23" creationId="{DDB01490-146B-9577-EC6F-980F41923DD8}"/>
          </ac:spMkLst>
        </pc:spChg>
        <pc:spChg chg="add del mod">
          <ac:chgData name="Magdalena Rząd" userId="S::mr116604@stud.ur.edu.pl::4f73520a-e3d8-461c-a747-6c1edc2a349b" providerId="AD" clId="Web-{5EB7E4D7-8733-4C39-A975-4745F519D77F}" dt="2024-04-08T16:55:06.348" v="36"/>
          <ac:spMkLst>
            <pc:docMk/>
            <pc:sldMk cId="3194253289" sldId="262"/>
            <ac:spMk id="26" creationId="{179A08F6-ACE7-2857-9BA3-77E7F222DEB4}"/>
          </ac:spMkLst>
        </pc:spChg>
        <pc:spChg chg="add del">
          <ac:chgData name="Magdalena Rząd" userId="S::mr116604@stud.ur.edu.pl::4f73520a-e3d8-461c-a747-6c1edc2a349b" providerId="AD" clId="Web-{5EB7E4D7-8733-4C39-A975-4745F519D77F}" dt="2024-04-08T16:52:13.409" v="23"/>
          <ac:spMkLst>
            <pc:docMk/>
            <pc:sldMk cId="3194253289" sldId="262"/>
            <ac:spMk id="27" creationId="{A8908DB7-C3A6-4FCB-9820-CEE02B398C4A}"/>
          </ac:spMkLst>
        </pc:spChg>
        <pc:spChg chg="add del">
          <ac:chgData name="Magdalena Rząd" userId="S::mr116604@stud.ur.edu.pl::4f73520a-e3d8-461c-a747-6c1edc2a349b" providerId="AD" clId="Web-{5EB7E4D7-8733-4C39-A975-4745F519D77F}" dt="2024-04-08T16:52:13.409" v="23"/>
          <ac:spMkLst>
            <pc:docMk/>
            <pc:sldMk cId="3194253289" sldId="262"/>
            <ac:spMk id="29" creationId="{D010E05E-9237-4321-84BB-69C0F22568EE}"/>
          </ac:spMkLst>
        </pc:spChg>
        <pc:spChg chg="add del mod">
          <ac:chgData name="Magdalena Rząd" userId="S::mr116604@stud.ur.edu.pl::4f73520a-e3d8-461c-a747-6c1edc2a349b" providerId="AD" clId="Web-{5EB7E4D7-8733-4C39-A975-4745F519D77F}" dt="2024-04-08T16:59:13.024" v="96"/>
          <ac:spMkLst>
            <pc:docMk/>
            <pc:sldMk cId="3194253289" sldId="262"/>
            <ac:spMk id="32" creationId="{F393B637-45A1-622D-5FEE-5CC2F9BCA3B6}"/>
          </ac:spMkLst>
        </pc:spChg>
        <pc:spChg chg="add del mod">
          <ac:chgData name="Magdalena Rząd" userId="S::mr116604@stud.ur.edu.pl::4f73520a-e3d8-461c-a747-6c1edc2a349b" providerId="AD" clId="Web-{5EB7E4D7-8733-4C39-A975-4745F519D77F}" dt="2024-04-08T16:58:52.336" v="76"/>
          <ac:spMkLst>
            <pc:docMk/>
            <pc:sldMk cId="3194253289" sldId="262"/>
            <ac:spMk id="33" creationId="{2AA4E0E2-0C6D-0566-5832-8B971B0204C9}"/>
          </ac:spMkLst>
        </pc:spChg>
        <pc:spChg chg="add del">
          <ac:chgData name="Magdalena Rząd" userId="S::mr116604@stud.ur.edu.pl::4f73520a-e3d8-461c-a747-6c1edc2a349b" providerId="AD" clId="Web-{5EB7E4D7-8733-4C39-A975-4745F519D77F}" dt="2024-04-08T16:52:44.284" v="28"/>
          <ac:spMkLst>
            <pc:docMk/>
            <pc:sldMk cId="3194253289" sldId="262"/>
            <ac:spMk id="36" creationId="{7B831B6F-405A-4B47-B9BB-5CA88F285844}"/>
          </ac:spMkLst>
        </pc:spChg>
        <pc:spChg chg="add del">
          <ac:chgData name="Magdalena Rząd" userId="S::mr116604@stud.ur.edu.pl::4f73520a-e3d8-461c-a747-6c1edc2a349b" providerId="AD" clId="Web-{5EB7E4D7-8733-4C39-A975-4745F519D77F}" dt="2024-04-08T16:52:44.284" v="28"/>
          <ac:spMkLst>
            <pc:docMk/>
            <pc:sldMk cId="3194253289" sldId="262"/>
            <ac:spMk id="38" creationId="{15109354-9C5D-4F8C-B0E6-D1043C7BF20A}"/>
          </ac:spMkLst>
        </pc:spChg>
        <pc:spChg chg="add del">
          <ac:chgData name="Magdalena Rząd" userId="S::mr116604@stud.ur.edu.pl::4f73520a-e3d8-461c-a747-6c1edc2a349b" providerId="AD" clId="Web-{5EB7E4D7-8733-4C39-A975-4745F519D77F}" dt="2024-04-08T16:52:44.284" v="28"/>
          <ac:spMkLst>
            <pc:docMk/>
            <pc:sldMk cId="3194253289" sldId="262"/>
            <ac:spMk id="40" creationId="{3CE8AF5E-D374-4CF1-90CC-35CF73B81C3E}"/>
          </ac:spMkLst>
        </pc:spChg>
        <pc:spChg chg="add del">
          <ac:chgData name="Magdalena Rząd" userId="S::mr116604@stud.ur.edu.pl::4f73520a-e3d8-461c-a747-6c1edc2a349b" providerId="AD" clId="Web-{5EB7E4D7-8733-4C39-A975-4745F519D77F}" dt="2024-04-08T16:53:19.628" v="31"/>
          <ac:spMkLst>
            <pc:docMk/>
            <pc:sldMk cId="3194253289" sldId="262"/>
            <ac:spMk id="47" creationId="{7B831B6F-405A-4B47-B9BB-5CA88F285844}"/>
          </ac:spMkLst>
        </pc:spChg>
        <pc:spChg chg="add del">
          <ac:chgData name="Magdalena Rząd" userId="S::mr116604@stud.ur.edu.pl::4f73520a-e3d8-461c-a747-6c1edc2a349b" providerId="AD" clId="Web-{5EB7E4D7-8733-4C39-A975-4745F519D77F}" dt="2024-04-08T16:53:19.628" v="31"/>
          <ac:spMkLst>
            <pc:docMk/>
            <pc:sldMk cId="3194253289" sldId="262"/>
            <ac:spMk id="49" creationId="{15109354-9C5D-4F8C-B0E6-D1043C7BF20A}"/>
          </ac:spMkLst>
        </pc:spChg>
        <pc:spChg chg="add del">
          <ac:chgData name="Magdalena Rząd" userId="S::mr116604@stud.ur.edu.pl::4f73520a-e3d8-461c-a747-6c1edc2a349b" providerId="AD" clId="Web-{5EB7E4D7-8733-4C39-A975-4745F519D77F}" dt="2024-04-08T16:53:19.628" v="31"/>
          <ac:spMkLst>
            <pc:docMk/>
            <pc:sldMk cId="3194253289" sldId="262"/>
            <ac:spMk id="51" creationId="{3CE8AF5E-D374-4CF1-90CC-35CF73B81C3E}"/>
          </ac:spMkLst>
        </pc:spChg>
        <pc:spChg chg="add del">
          <ac:chgData name="Magdalena Rząd" userId="S::mr116604@stud.ur.edu.pl::4f73520a-e3d8-461c-a747-6c1edc2a349b" providerId="AD" clId="Web-{5EB7E4D7-8733-4C39-A975-4745F519D77F}" dt="2024-04-08T16:55:18.489" v="39"/>
          <ac:spMkLst>
            <pc:docMk/>
            <pc:sldMk cId="3194253289" sldId="262"/>
            <ac:spMk id="58" creationId="{7B831B6F-405A-4B47-B9BB-5CA88F285844}"/>
          </ac:spMkLst>
        </pc:spChg>
        <pc:spChg chg="add del">
          <ac:chgData name="Magdalena Rząd" userId="S::mr116604@stud.ur.edu.pl::4f73520a-e3d8-461c-a747-6c1edc2a349b" providerId="AD" clId="Web-{5EB7E4D7-8733-4C39-A975-4745F519D77F}" dt="2024-04-08T16:55:18.489" v="39"/>
          <ac:spMkLst>
            <pc:docMk/>
            <pc:sldMk cId="3194253289" sldId="262"/>
            <ac:spMk id="60" creationId="{15109354-9C5D-4F8C-B0E6-D1043C7BF20A}"/>
          </ac:spMkLst>
        </pc:spChg>
        <pc:spChg chg="add del">
          <ac:chgData name="Magdalena Rząd" userId="S::mr116604@stud.ur.edu.pl::4f73520a-e3d8-461c-a747-6c1edc2a349b" providerId="AD" clId="Web-{5EB7E4D7-8733-4C39-A975-4745F519D77F}" dt="2024-04-08T16:55:18.489" v="39"/>
          <ac:spMkLst>
            <pc:docMk/>
            <pc:sldMk cId="3194253289" sldId="262"/>
            <ac:spMk id="62" creationId="{3CE8AF5E-D374-4CF1-90CC-35CF73B81C3E}"/>
          </ac:spMkLst>
        </pc:spChg>
        <pc:spChg chg="add del">
          <ac:chgData name="Magdalena Rząd" userId="S::mr116604@stud.ur.edu.pl::4f73520a-e3d8-461c-a747-6c1edc2a349b" providerId="AD" clId="Web-{5EB7E4D7-8733-4C39-A975-4745F519D77F}" dt="2024-04-08T16:55:18.474" v="38"/>
          <ac:spMkLst>
            <pc:docMk/>
            <pc:sldMk cId="3194253289" sldId="262"/>
            <ac:spMk id="69" creationId="{F13C74B1-5B17-4795-BED0-7140497B445A}"/>
          </ac:spMkLst>
        </pc:spChg>
        <pc:spChg chg="add del">
          <ac:chgData name="Magdalena Rząd" userId="S::mr116604@stud.ur.edu.pl::4f73520a-e3d8-461c-a747-6c1edc2a349b" providerId="AD" clId="Web-{5EB7E4D7-8733-4C39-A975-4745F519D77F}" dt="2024-04-08T16:55:18.474" v="38"/>
          <ac:spMkLst>
            <pc:docMk/>
            <pc:sldMk cId="3194253289" sldId="262"/>
            <ac:spMk id="71" creationId="{3FCFB1DE-0B7E-48CC-BA90-B2AB0889F9D6}"/>
          </ac:spMkLst>
        </pc:spChg>
        <pc:spChg chg="add">
          <ac:chgData name="Magdalena Rząd" userId="S::mr116604@stud.ur.edu.pl::4f73520a-e3d8-461c-a747-6c1edc2a349b" providerId="AD" clId="Web-{5EB7E4D7-8733-4C39-A975-4745F519D77F}" dt="2024-04-08T16:55:18.489" v="39"/>
          <ac:spMkLst>
            <pc:docMk/>
            <pc:sldMk cId="3194253289" sldId="262"/>
            <ac:spMk id="73" creationId="{A9D2268A-D939-4E78-91B6-6C7E46406788}"/>
          </ac:spMkLst>
        </pc:spChg>
        <pc:spChg chg="add">
          <ac:chgData name="Magdalena Rząd" userId="S::mr116604@stud.ur.edu.pl::4f73520a-e3d8-461c-a747-6c1edc2a349b" providerId="AD" clId="Web-{5EB7E4D7-8733-4C39-A975-4745F519D77F}" dt="2024-04-08T16:55:18.489" v="39"/>
          <ac:spMkLst>
            <pc:docMk/>
            <pc:sldMk cId="3194253289" sldId="262"/>
            <ac:spMk id="74" creationId="{E0C43A58-225D-452D-8185-0D89D1EED861}"/>
          </ac:spMkLst>
        </pc:spChg>
        <pc:picChg chg="del mod">
          <ac:chgData name="Magdalena Rząd" userId="S::mr116604@stud.ur.edu.pl::4f73520a-e3d8-461c-a747-6c1edc2a349b" providerId="AD" clId="Web-{5EB7E4D7-8733-4C39-A975-4745F519D77F}" dt="2024-04-08T16:47:25.733" v="2"/>
          <ac:picMkLst>
            <pc:docMk/>
            <pc:sldMk cId="3194253289" sldId="262"/>
            <ac:picMk id="6" creationId="{DFDB0EB5-ADB5-20C0-94C8-DC71A6779CD6}"/>
          </ac:picMkLst>
        </pc:picChg>
        <pc:picChg chg="add del mod ord">
          <ac:chgData name="Magdalena Rząd" userId="S::mr116604@stud.ur.edu.pl::4f73520a-e3d8-461c-a747-6c1edc2a349b" providerId="AD" clId="Web-{5EB7E4D7-8733-4C39-A975-4745F519D77F}" dt="2024-04-08T16:51:43.783" v="19"/>
          <ac:picMkLst>
            <pc:docMk/>
            <pc:sldMk cId="3194253289" sldId="262"/>
            <ac:picMk id="7" creationId="{18962ABA-5556-26F6-CAB0-E69780EB56DB}"/>
          </ac:picMkLst>
        </pc:picChg>
        <pc:picChg chg="add del mod ord">
          <ac:chgData name="Magdalena Rząd" userId="S::mr116604@stud.ur.edu.pl::4f73520a-e3d8-461c-a747-6c1edc2a349b" providerId="AD" clId="Web-{5EB7E4D7-8733-4C39-A975-4745F519D77F}" dt="2024-04-08T16:52:38.300" v="26"/>
          <ac:picMkLst>
            <pc:docMk/>
            <pc:sldMk cId="3194253289" sldId="262"/>
            <ac:picMk id="10" creationId="{6E2DBE39-5478-E2A8-6211-5D2A6D57F62D}"/>
          </ac:picMkLst>
        </pc:picChg>
        <pc:picChg chg="add del mod ord">
          <ac:chgData name="Magdalena Rząd" userId="S::mr116604@stud.ur.edu.pl::4f73520a-e3d8-461c-a747-6c1edc2a349b" providerId="AD" clId="Web-{5EB7E4D7-8733-4C39-A975-4745F519D77F}" dt="2024-04-08T16:53:15.066" v="29"/>
          <ac:picMkLst>
            <pc:docMk/>
            <pc:sldMk cId="3194253289" sldId="262"/>
            <ac:picMk id="15" creationId="{298C81B6-744C-53D7-B9B8-6907F6941E3A}"/>
          </ac:picMkLst>
        </pc:picChg>
        <pc:picChg chg="add del mod ord">
          <ac:chgData name="Magdalena Rząd" userId="S::mr116604@stud.ur.edu.pl::4f73520a-e3d8-461c-a747-6c1edc2a349b" providerId="AD" clId="Web-{5EB7E4D7-8733-4C39-A975-4745F519D77F}" dt="2024-04-08T16:54:37.754" v="32"/>
          <ac:picMkLst>
            <pc:docMk/>
            <pc:sldMk cId="3194253289" sldId="262"/>
            <ac:picMk id="19" creationId="{6C802C03-9BF0-045B-AB3C-00D0F8039054}"/>
          </ac:picMkLst>
        </pc:picChg>
        <pc:picChg chg="add del mod ord">
          <ac:chgData name="Magdalena Rząd" userId="S::mr116604@stud.ur.edu.pl::4f73520a-e3d8-461c-a747-6c1edc2a349b" providerId="AD" clId="Web-{5EB7E4D7-8733-4C39-A975-4745F519D77F}" dt="2024-04-08T16:54:48.504" v="34"/>
          <ac:picMkLst>
            <pc:docMk/>
            <pc:sldMk cId="3194253289" sldId="262"/>
            <ac:picMk id="24" creationId="{34546836-9DED-D7D3-6134-F8B0931633F5}"/>
          </ac:picMkLst>
        </pc:picChg>
        <pc:picChg chg="add del mod ord">
          <ac:chgData name="Magdalena Rząd" userId="S::mr116604@stud.ur.edu.pl::4f73520a-e3d8-461c-a747-6c1edc2a349b" providerId="AD" clId="Web-{5EB7E4D7-8733-4C39-A975-4745F519D77F}" dt="2024-04-08T16:59:13.024" v="96"/>
          <ac:picMkLst>
            <pc:docMk/>
            <pc:sldMk cId="3194253289" sldId="262"/>
            <ac:picMk id="28" creationId="{76EB07F4-5032-C4C8-9F12-209BA07E6A47}"/>
          </ac:picMkLst>
        </pc:picChg>
        <pc:inkChg chg="add del">
          <ac:chgData name="Magdalena Rząd" userId="S::mr116604@stud.ur.edu.pl::4f73520a-e3d8-461c-a747-6c1edc2a349b" providerId="AD" clId="Web-{5EB7E4D7-8733-4C39-A975-4745F519D77F}" dt="2024-04-08T16:50:02.391" v="10"/>
          <ac:inkMkLst>
            <pc:docMk/>
            <pc:sldMk cId="3194253289" sldId="262"/>
            <ac:inkMk id="22" creationId="{070477C5-0410-4E4F-97A1-F84C2465C187}"/>
          </ac:inkMkLst>
        </pc:inkChg>
        <pc:inkChg chg="add del">
          <ac:chgData name="Magdalena Rząd" userId="S::mr116604@stud.ur.edu.pl::4f73520a-e3d8-461c-a747-6c1edc2a349b" providerId="AD" clId="Web-{5EB7E4D7-8733-4C39-A975-4745F519D77F}" dt="2024-04-08T16:52:13.409" v="23"/>
          <ac:inkMkLst>
            <pc:docMk/>
            <pc:sldMk cId="3194253289" sldId="262"/>
            <ac:inkMk id="31" creationId="{070477C5-0410-4E4F-97A1-F84C2465C187}"/>
          </ac:inkMkLst>
        </pc:inkChg>
        <pc:inkChg chg="add del">
          <ac:chgData name="Magdalena Rząd" userId="S::mr116604@stud.ur.edu.pl::4f73520a-e3d8-461c-a747-6c1edc2a349b" providerId="AD" clId="Web-{5EB7E4D7-8733-4C39-A975-4745F519D77F}" dt="2024-04-08T16:52:44.284" v="28"/>
          <ac:inkMkLst>
            <pc:docMk/>
            <pc:sldMk cId="3194253289" sldId="262"/>
            <ac:inkMk id="42" creationId="{070477C5-0410-4E4F-97A1-F84C2465C187}"/>
          </ac:inkMkLst>
        </pc:inkChg>
        <pc:inkChg chg="add del">
          <ac:chgData name="Magdalena Rząd" userId="S::mr116604@stud.ur.edu.pl::4f73520a-e3d8-461c-a747-6c1edc2a349b" providerId="AD" clId="Web-{5EB7E4D7-8733-4C39-A975-4745F519D77F}" dt="2024-04-08T16:53:19.628" v="31"/>
          <ac:inkMkLst>
            <pc:docMk/>
            <pc:sldMk cId="3194253289" sldId="262"/>
            <ac:inkMk id="53" creationId="{070477C5-0410-4E4F-97A1-F84C2465C187}"/>
          </ac:inkMkLst>
        </pc:inkChg>
        <pc:inkChg chg="add del">
          <ac:chgData name="Magdalena Rząd" userId="S::mr116604@stud.ur.edu.pl::4f73520a-e3d8-461c-a747-6c1edc2a349b" providerId="AD" clId="Web-{5EB7E4D7-8733-4C39-A975-4745F519D77F}" dt="2024-04-08T16:55:18.489" v="39"/>
          <ac:inkMkLst>
            <pc:docMk/>
            <pc:sldMk cId="3194253289" sldId="262"/>
            <ac:inkMk id="64" creationId="{070477C5-0410-4E4F-97A1-F84C2465C187}"/>
          </ac:inkMkLst>
        </pc:inkChg>
      </pc:sldChg>
      <pc:sldChg chg="modSp new del">
        <pc:chgData name="Magdalena Rząd" userId="S::mr116604@stud.ur.edu.pl::4f73520a-e3d8-461c-a747-6c1edc2a349b" providerId="AD" clId="Web-{5EB7E4D7-8733-4C39-A975-4745F519D77F}" dt="2024-04-08T16:59:01.039" v="94"/>
        <pc:sldMkLst>
          <pc:docMk/>
          <pc:sldMk cId="1465447632" sldId="263"/>
        </pc:sldMkLst>
        <pc:spChg chg="mod">
          <ac:chgData name="Magdalena Rząd" userId="S::mr116604@stud.ur.edu.pl::4f73520a-e3d8-461c-a747-6c1edc2a349b" providerId="AD" clId="Web-{5EB7E4D7-8733-4C39-A975-4745F519D77F}" dt="2024-04-08T16:58:59.461" v="93" actId="20577"/>
          <ac:spMkLst>
            <pc:docMk/>
            <pc:sldMk cId="1465447632" sldId="263"/>
            <ac:spMk id="2" creationId="{1952560C-B813-C728-7E3B-D9B51F7EDD0B}"/>
          </ac:spMkLst>
        </pc:spChg>
        <pc:spChg chg="mod">
          <ac:chgData name="Magdalena Rząd" userId="S::mr116604@stud.ur.edu.pl::4f73520a-e3d8-461c-a747-6c1edc2a349b" providerId="AD" clId="Web-{5EB7E4D7-8733-4C39-A975-4745F519D77F}" dt="2024-04-08T16:58:55.445" v="79" actId="20577"/>
          <ac:spMkLst>
            <pc:docMk/>
            <pc:sldMk cId="1465447632" sldId="263"/>
            <ac:spMk id="3" creationId="{24E0121E-30D0-F06F-7D3C-3136A021841C}"/>
          </ac:spMkLst>
        </pc:spChg>
      </pc:sldChg>
      <pc:sldChg chg="addSp delSp modSp new del">
        <pc:chgData name="Magdalena Rząd" userId="S::mr116604@stud.ur.edu.pl::4f73520a-e3d8-461c-a747-6c1edc2a349b" providerId="AD" clId="Web-{5EB7E4D7-8733-4C39-A975-4745F519D77F}" dt="2024-04-08T16:57:06.897" v="49"/>
        <pc:sldMkLst>
          <pc:docMk/>
          <pc:sldMk cId="4182454425" sldId="263"/>
        </pc:sldMkLst>
        <pc:spChg chg="mod">
          <ac:chgData name="Magdalena Rząd" userId="S::mr116604@stud.ur.edu.pl::4f73520a-e3d8-461c-a747-6c1edc2a349b" providerId="AD" clId="Web-{5EB7E4D7-8733-4C39-A975-4745F519D77F}" dt="2024-04-08T16:56:33.459" v="45" actId="20577"/>
          <ac:spMkLst>
            <pc:docMk/>
            <pc:sldMk cId="4182454425" sldId="263"/>
            <ac:spMk id="2" creationId="{84823AED-1255-2AEE-6B20-19FF6E645054}"/>
          </ac:spMkLst>
        </pc:spChg>
        <pc:spChg chg="del">
          <ac:chgData name="Magdalena Rząd" userId="S::mr116604@stud.ur.edu.pl::4f73520a-e3d8-461c-a747-6c1edc2a349b" providerId="AD" clId="Web-{5EB7E4D7-8733-4C39-A975-4745F519D77F}" dt="2024-04-08T16:56:26.662" v="43"/>
          <ac:spMkLst>
            <pc:docMk/>
            <pc:sldMk cId="4182454425" sldId="263"/>
            <ac:spMk id="3" creationId="{850CF159-07CA-6F37-9739-D237C7324B50}"/>
          </ac:spMkLst>
        </pc:spChg>
        <pc:spChg chg="add mod">
          <ac:chgData name="Magdalena Rząd" userId="S::mr116604@stud.ur.edu.pl::4f73520a-e3d8-461c-a747-6c1edc2a349b" providerId="AD" clId="Web-{5EB7E4D7-8733-4C39-A975-4745F519D77F}" dt="2024-04-08T16:57:03.147" v="47"/>
          <ac:spMkLst>
            <pc:docMk/>
            <pc:sldMk cId="4182454425" sldId="263"/>
            <ac:spMk id="6" creationId="{C6668042-B621-1ACE-1F3D-68FD957EF59E}"/>
          </ac:spMkLst>
        </pc:spChg>
        <pc:picChg chg="add del mod ord">
          <ac:chgData name="Magdalena Rząd" userId="S::mr116604@stud.ur.edu.pl::4f73520a-e3d8-461c-a747-6c1edc2a349b" providerId="AD" clId="Web-{5EB7E4D7-8733-4C39-A975-4745F519D77F}" dt="2024-04-08T16:57:03.147" v="47"/>
          <ac:picMkLst>
            <pc:docMk/>
            <pc:sldMk cId="4182454425" sldId="263"/>
            <ac:picMk id="4" creationId="{082F020C-AB5D-7D8E-5C3E-DB989ED4716B}"/>
          </ac:picMkLst>
        </pc:picChg>
      </pc:sldChg>
      <pc:sldChg chg="modSp new add del">
        <pc:chgData name="Magdalena Rząd" userId="S::mr116604@stud.ur.edu.pl::4f73520a-e3d8-461c-a747-6c1edc2a349b" providerId="AD" clId="Web-{5EB7E4D7-8733-4C39-A975-4745F519D77F}" dt="2024-04-08T17:01:09.025" v="111"/>
        <pc:sldMkLst>
          <pc:docMk/>
          <pc:sldMk cId="2847844254" sldId="264"/>
        </pc:sldMkLst>
        <pc:spChg chg="mod">
          <ac:chgData name="Magdalena Rząd" userId="S::mr116604@stud.ur.edu.pl::4f73520a-e3d8-461c-a747-6c1edc2a349b" providerId="AD" clId="Web-{5EB7E4D7-8733-4C39-A975-4745F519D77F}" dt="2024-04-08T16:59:28.899" v="100" actId="20577"/>
          <ac:spMkLst>
            <pc:docMk/>
            <pc:sldMk cId="2847844254" sldId="264"/>
            <ac:spMk id="2" creationId="{2FBF4BEC-376A-E168-20C0-1A932DEC27BD}"/>
          </ac:spMkLst>
        </pc:spChg>
      </pc:sldChg>
      <pc:sldChg chg="addSp delSp modSp new mod setBg">
        <pc:chgData name="Magdalena Rząd" userId="S::mr116604@stud.ur.edu.pl::4f73520a-e3d8-461c-a747-6c1edc2a349b" providerId="AD" clId="Web-{5EB7E4D7-8733-4C39-A975-4745F519D77F}" dt="2024-04-08T17:05:34.747" v="131" actId="20577"/>
        <pc:sldMkLst>
          <pc:docMk/>
          <pc:sldMk cId="3573056873" sldId="265"/>
        </pc:sldMkLst>
        <pc:spChg chg="mod">
          <ac:chgData name="Magdalena Rząd" userId="S::mr116604@stud.ur.edu.pl::4f73520a-e3d8-461c-a747-6c1edc2a349b" providerId="AD" clId="Web-{5EB7E4D7-8733-4C39-A975-4745F519D77F}" dt="2024-04-08T17:05:13.310" v="127"/>
          <ac:spMkLst>
            <pc:docMk/>
            <pc:sldMk cId="3573056873" sldId="265"/>
            <ac:spMk id="2" creationId="{1102E9F7-3AC6-C26D-F644-0402068B7C41}"/>
          </ac:spMkLst>
        </pc:spChg>
        <pc:spChg chg="mod ord">
          <ac:chgData name="Magdalena Rząd" userId="S::mr116604@stud.ur.edu.pl::4f73520a-e3d8-461c-a747-6c1edc2a349b" providerId="AD" clId="Web-{5EB7E4D7-8733-4C39-A975-4745F519D77F}" dt="2024-04-08T17:05:34.747" v="131" actId="20577"/>
          <ac:spMkLst>
            <pc:docMk/>
            <pc:sldMk cId="3573056873" sldId="265"/>
            <ac:spMk id="3" creationId="{096C176D-6A06-A2C6-8164-A6BB68CB4A07}"/>
          </ac:spMkLst>
        </pc:spChg>
        <pc:spChg chg="add del">
          <ac:chgData name="Magdalena Rząd" userId="S::mr116604@stud.ur.edu.pl::4f73520a-e3d8-461c-a747-6c1edc2a349b" providerId="AD" clId="Web-{5EB7E4D7-8733-4C39-A975-4745F519D77F}" dt="2024-04-08T17:05:13.310" v="128"/>
          <ac:spMkLst>
            <pc:docMk/>
            <pc:sldMk cId="3573056873" sldId="265"/>
            <ac:spMk id="8" creationId="{A8908DB7-C3A6-4FCB-9820-CEE02B398C4A}"/>
          </ac:spMkLst>
        </pc:spChg>
        <pc:spChg chg="add del">
          <ac:chgData name="Magdalena Rząd" userId="S::mr116604@stud.ur.edu.pl::4f73520a-e3d8-461c-a747-6c1edc2a349b" providerId="AD" clId="Web-{5EB7E4D7-8733-4C39-A975-4745F519D77F}" dt="2024-04-08T17:03:13.308" v="118"/>
          <ac:spMkLst>
            <pc:docMk/>
            <pc:sldMk cId="3573056873" sldId="265"/>
            <ac:spMk id="9" creationId="{A6D37EE4-EA1B-46EE-A54B-5233C63C9695}"/>
          </ac:spMkLst>
        </pc:spChg>
        <pc:spChg chg="add del">
          <ac:chgData name="Magdalena Rząd" userId="S::mr116604@stud.ur.edu.pl::4f73520a-e3d8-461c-a747-6c1edc2a349b" providerId="AD" clId="Web-{5EB7E4D7-8733-4C39-A975-4745F519D77F}" dt="2024-04-08T17:03:13.308" v="118"/>
          <ac:spMkLst>
            <pc:docMk/>
            <pc:sldMk cId="3573056873" sldId="265"/>
            <ac:spMk id="11" creationId="{3EB27620-B0B1-4232-A055-99D3476060CF}"/>
          </ac:spMkLst>
        </pc:spChg>
        <pc:spChg chg="add del">
          <ac:chgData name="Magdalena Rząd" userId="S::mr116604@stud.ur.edu.pl::4f73520a-e3d8-461c-a747-6c1edc2a349b" providerId="AD" clId="Web-{5EB7E4D7-8733-4C39-A975-4745F519D77F}" dt="2024-04-08T17:05:13.310" v="128"/>
          <ac:spMkLst>
            <pc:docMk/>
            <pc:sldMk cId="3573056873" sldId="265"/>
            <ac:spMk id="13" creationId="{D010E05E-9237-4321-84BB-69C0F22568EE}"/>
          </ac:spMkLst>
        </pc:spChg>
        <pc:spChg chg="add del">
          <ac:chgData name="Magdalena Rząd" userId="S::mr116604@stud.ur.edu.pl::4f73520a-e3d8-461c-a747-6c1edc2a349b" providerId="AD" clId="Web-{5EB7E4D7-8733-4C39-A975-4745F519D77F}" dt="2024-04-08T17:05:09.388" v="125"/>
          <ac:spMkLst>
            <pc:docMk/>
            <pc:sldMk cId="3573056873" sldId="265"/>
            <ac:spMk id="20" creationId="{A8908DB7-C3A6-4FCB-9820-CEE02B398C4A}"/>
          </ac:spMkLst>
        </pc:spChg>
        <pc:spChg chg="add del">
          <ac:chgData name="Magdalena Rząd" userId="S::mr116604@stud.ur.edu.pl::4f73520a-e3d8-461c-a747-6c1edc2a349b" providerId="AD" clId="Web-{5EB7E4D7-8733-4C39-A975-4745F519D77F}" dt="2024-04-08T17:05:09.388" v="125"/>
          <ac:spMkLst>
            <pc:docMk/>
            <pc:sldMk cId="3573056873" sldId="265"/>
            <ac:spMk id="22" creationId="{D010E05E-9237-4321-84BB-69C0F22568EE}"/>
          </ac:spMkLst>
        </pc:spChg>
        <pc:spChg chg="add del">
          <ac:chgData name="Magdalena Rząd" userId="S::mr116604@stud.ur.edu.pl::4f73520a-e3d8-461c-a747-6c1edc2a349b" providerId="AD" clId="Web-{5EB7E4D7-8733-4C39-A975-4745F519D77F}" dt="2024-04-08T17:05:13.310" v="127"/>
          <ac:spMkLst>
            <pc:docMk/>
            <pc:sldMk cId="3573056873" sldId="265"/>
            <ac:spMk id="26" creationId="{7B831B6F-405A-4B47-B9BB-5CA88F285844}"/>
          </ac:spMkLst>
        </pc:spChg>
        <pc:spChg chg="add del">
          <ac:chgData name="Magdalena Rząd" userId="S::mr116604@stud.ur.edu.pl::4f73520a-e3d8-461c-a747-6c1edc2a349b" providerId="AD" clId="Web-{5EB7E4D7-8733-4C39-A975-4745F519D77F}" dt="2024-04-08T17:05:13.310" v="127"/>
          <ac:spMkLst>
            <pc:docMk/>
            <pc:sldMk cId="3573056873" sldId="265"/>
            <ac:spMk id="27" creationId="{3CE8AF5E-D374-4CF1-90CC-35CF73B81C3E}"/>
          </ac:spMkLst>
        </pc:spChg>
        <pc:spChg chg="add">
          <ac:chgData name="Magdalena Rząd" userId="S::mr116604@stud.ur.edu.pl::4f73520a-e3d8-461c-a747-6c1edc2a349b" providerId="AD" clId="Web-{5EB7E4D7-8733-4C39-A975-4745F519D77F}" dt="2024-04-08T17:05:13.310" v="128"/>
          <ac:spMkLst>
            <pc:docMk/>
            <pc:sldMk cId="3573056873" sldId="265"/>
            <ac:spMk id="30" creationId="{A8908DB7-C3A6-4FCB-9820-CEE02B398C4A}"/>
          </ac:spMkLst>
        </pc:spChg>
        <pc:spChg chg="add">
          <ac:chgData name="Magdalena Rząd" userId="S::mr116604@stud.ur.edu.pl::4f73520a-e3d8-461c-a747-6c1edc2a349b" providerId="AD" clId="Web-{5EB7E4D7-8733-4C39-A975-4745F519D77F}" dt="2024-04-08T17:05:13.310" v="128"/>
          <ac:spMkLst>
            <pc:docMk/>
            <pc:sldMk cId="3573056873" sldId="265"/>
            <ac:spMk id="31" creationId="{D010E05E-9237-4321-84BB-69C0F22568EE}"/>
          </ac:spMkLst>
        </pc:spChg>
        <pc:picChg chg="add del mod">
          <ac:chgData name="Magdalena Rząd" userId="S::mr116604@stud.ur.edu.pl::4f73520a-e3d8-461c-a747-6c1edc2a349b" providerId="AD" clId="Web-{5EB7E4D7-8733-4C39-A975-4745F519D77F}" dt="2024-04-08T17:03:36.543" v="119"/>
          <ac:picMkLst>
            <pc:docMk/>
            <pc:sldMk cId="3573056873" sldId="265"/>
            <ac:picMk id="4" creationId="{6DBF893A-360E-60BB-568F-9C1F1A0EDD48}"/>
          </ac:picMkLst>
        </pc:picChg>
        <pc:picChg chg="add del mod">
          <ac:chgData name="Magdalena Rząd" userId="S::mr116604@stud.ur.edu.pl::4f73520a-e3d8-461c-a747-6c1edc2a349b" providerId="AD" clId="Web-{5EB7E4D7-8733-4C39-A975-4745F519D77F}" dt="2024-04-08T17:04:17.699" v="121"/>
          <ac:picMkLst>
            <pc:docMk/>
            <pc:sldMk cId="3573056873" sldId="265"/>
            <ac:picMk id="5" creationId="{D872756E-71B3-6107-9976-331DF4E533CE}"/>
          </ac:picMkLst>
        </pc:picChg>
        <pc:picChg chg="add mod">
          <ac:chgData name="Magdalena Rząd" userId="S::mr116604@stud.ur.edu.pl::4f73520a-e3d8-461c-a747-6c1edc2a349b" providerId="AD" clId="Web-{5EB7E4D7-8733-4C39-A975-4745F519D77F}" dt="2024-04-08T17:05:13.310" v="127"/>
          <ac:picMkLst>
            <pc:docMk/>
            <pc:sldMk cId="3573056873" sldId="265"/>
            <ac:picMk id="6" creationId="{0BFDA4E0-1D9A-270A-14D6-BE6192AF3A41}"/>
          </ac:picMkLst>
        </pc:picChg>
        <pc:inkChg chg="add del">
          <ac:chgData name="Magdalena Rząd" userId="S::mr116604@stud.ur.edu.pl::4f73520a-e3d8-461c-a747-6c1edc2a349b" providerId="AD" clId="Web-{5EB7E4D7-8733-4C39-A975-4745F519D77F}" dt="2024-04-08T17:05:13.310" v="128"/>
          <ac:inkMkLst>
            <pc:docMk/>
            <pc:sldMk cId="3573056873" sldId="265"/>
            <ac:inkMk id="15" creationId="{070477C5-0410-4E4F-97A1-F84C2465C187}"/>
          </ac:inkMkLst>
        </pc:inkChg>
        <pc:inkChg chg="add del">
          <ac:chgData name="Magdalena Rząd" userId="S::mr116604@stud.ur.edu.pl::4f73520a-e3d8-461c-a747-6c1edc2a349b" providerId="AD" clId="Web-{5EB7E4D7-8733-4C39-A975-4745F519D77F}" dt="2024-04-08T17:05:09.388" v="125"/>
          <ac:inkMkLst>
            <pc:docMk/>
            <pc:sldMk cId="3573056873" sldId="265"/>
            <ac:inkMk id="24" creationId="{070477C5-0410-4E4F-97A1-F84C2465C187}"/>
          </ac:inkMkLst>
        </pc:inkChg>
        <pc:inkChg chg="add del">
          <ac:chgData name="Magdalena Rząd" userId="S::mr116604@stud.ur.edu.pl::4f73520a-e3d8-461c-a747-6c1edc2a349b" providerId="AD" clId="Web-{5EB7E4D7-8733-4C39-A975-4745F519D77F}" dt="2024-04-08T17:05:13.310" v="127"/>
          <ac:inkMkLst>
            <pc:docMk/>
            <pc:sldMk cId="3573056873" sldId="265"/>
            <ac:inkMk id="28" creationId="{070477C5-0410-4E4F-97A1-F84C2465C187}"/>
          </ac:inkMkLst>
        </pc:inkChg>
        <pc:inkChg chg="add">
          <ac:chgData name="Magdalena Rząd" userId="S::mr116604@stud.ur.edu.pl::4f73520a-e3d8-461c-a747-6c1edc2a349b" providerId="AD" clId="Web-{5EB7E4D7-8733-4C39-A975-4745F519D77F}" dt="2024-04-08T17:05:13.310" v="128"/>
          <ac:inkMkLst>
            <pc:docMk/>
            <pc:sldMk cId="3573056873" sldId="265"/>
            <ac:inkMk id="32" creationId="{070477C5-0410-4E4F-97A1-F84C2465C187}"/>
          </ac:inkMkLst>
        </pc:inkChg>
      </pc:sldChg>
      <pc:sldChg chg="addSp delSp modSp new del mod setBg">
        <pc:chgData name="Magdalena Rząd" userId="S::mr116604@stud.ur.edu.pl::4f73520a-e3d8-461c-a747-6c1edc2a349b" providerId="AD" clId="Web-{5EB7E4D7-8733-4C39-A975-4745F519D77F}" dt="2024-04-08T17:35:35.927" v="228"/>
        <pc:sldMkLst>
          <pc:docMk/>
          <pc:sldMk cId="2264743478" sldId="266"/>
        </pc:sldMkLst>
        <pc:spChg chg="mod">
          <ac:chgData name="Magdalena Rząd" userId="S::mr116604@stud.ur.edu.pl::4f73520a-e3d8-461c-a747-6c1edc2a349b" providerId="AD" clId="Web-{5EB7E4D7-8733-4C39-A975-4745F519D77F}" dt="2024-04-08T17:18:12.085" v="155"/>
          <ac:spMkLst>
            <pc:docMk/>
            <pc:sldMk cId="2264743478" sldId="266"/>
            <ac:spMk id="2" creationId="{0E2862D9-031E-4051-9B24-66ACB5E2DC0A}"/>
          </ac:spMkLst>
        </pc:spChg>
        <pc:spChg chg="mod">
          <ac:chgData name="Magdalena Rząd" userId="S::mr116604@stud.ur.edu.pl::4f73520a-e3d8-461c-a747-6c1edc2a349b" providerId="AD" clId="Web-{5EB7E4D7-8733-4C39-A975-4745F519D77F}" dt="2024-04-08T17:32:53.206" v="220" actId="20577"/>
          <ac:spMkLst>
            <pc:docMk/>
            <pc:sldMk cId="2264743478" sldId="266"/>
            <ac:spMk id="3" creationId="{D9B2D9F2-B10F-C89D-DC1A-DF25B1F18266}"/>
          </ac:spMkLst>
        </pc:spChg>
        <pc:spChg chg="add del">
          <ac:chgData name="Magdalena Rząd" userId="S::mr116604@stud.ur.edu.pl::4f73520a-e3d8-461c-a747-6c1edc2a349b" providerId="AD" clId="Web-{5EB7E4D7-8733-4C39-A975-4745F519D77F}" dt="2024-04-08T17:18:12.085" v="154"/>
          <ac:spMkLst>
            <pc:docMk/>
            <pc:sldMk cId="2264743478" sldId="266"/>
            <ac:spMk id="11" creationId="{2B97F24A-32CE-4C1C-A50D-3016B394DCFB}"/>
          </ac:spMkLst>
        </pc:spChg>
        <pc:spChg chg="add del">
          <ac:chgData name="Magdalena Rząd" userId="S::mr116604@stud.ur.edu.pl::4f73520a-e3d8-461c-a747-6c1edc2a349b" providerId="AD" clId="Web-{5EB7E4D7-8733-4C39-A975-4745F519D77F}" dt="2024-04-08T17:18:12.085" v="154"/>
          <ac:spMkLst>
            <pc:docMk/>
            <pc:sldMk cId="2264743478" sldId="266"/>
            <ac:spMk id="13" creationId="{3CE8AF5E-D374-4CF1-90CC-35CF73B81C3E}"/>
          </ac:spMkLst>
        </pc:spChg>
        <pc:spChg chg="add">
          <ac:chgData name="Magdalena Rząd" userId="S::mr116604@stud.ur.edu.pl::4f73520a-e3d8-461c-a747-6c1edc2a349b" providerId="AD" clId="Web-{5EB7E4D7-8733-4C39-A975-4745F519D77F}" dt="2024-04-08T17:18:12.085" v="155"/>
          <ac:spMkLst>
            <pc:docMk/>
            <pc:sldMk cId="2264743478" sldId="266"/>
            <ac:spMk id="17" creationId="{F13C74B1-5B17-4795-BED0-7140497B445A}"/>
          </ac:spMkLst>
        </pc:spChg>
        <pc:spChg chg="add">
          <ac:chgData name="Magdalena Rząd" userId="S::mr116604@stud.ur.edu.pl::4f73520a-e3d8-461c-a747-6c1edc2a349b" providerId="AD" clId="Web-{5EB7E4D7-8733-4C39-A975-4745F519D77F}" dt="2024-04-08T17:18:12.085" v="155"/>
          <ac:spMkLst>
            <pc:docMk/>
            <pc:sldMk cId="2264743478" sldId="266"/>
            <ac:spMk id="18" creationId="{3FCFB1DE-0B7E-48CC-BA90-B2AB0889F9D6}"/>
          </ac:spMkLst>
        </pc:spChg>
        <pc:picChg chg="add del mod">
          <ac:chgData name="Magdalena Rząd" userId="S::mr116604@stud.ur.edu.pl::4f73520a-e3d8-461c-a747-6c1edc2a349b" providerId="AD" clId="Web-{5EB7E4D7-8733-4C39-A975-4745F519D77F}" dt="2024-04-08T17:16:26.537" v="149"/>
          <ac:picMkLst>
            <pc:docMk/>
            <pc:sldMk cId="2264743478" sldId="266"/>
            <ac:picMk id="4" creationId="{889E688C-F903-652A-12F4-E71E0C2C6C6F}"/>
          </ac:picMkLst>
        </pc:picChg>
        <pc:picChg chg="add del mod">
          <ac:chgData name="Magdalena Rząd" userId="S::mr116604@stud.ur.edu.pl::4f73520a-e3d8-461c-a747-6c1edc2a349b" providerId="AD" clId="Web-{5EB7E4D7-8733-4C39-A975-4745F519D77F}" dt="2024-04-08T17:17:48.226" v="151"/>
          <ac:picMkLst>
            <pc:docMk/>
            <pc:sldMk cId="2264743478" sldId="266"/>
            <ac:picMk id="5" creationId="{6CAF667F-E74B-CE7F-8F70-D1D0E3645F39}"/>
          </ac:picMkLst>
        </pc:picChg>
        <pc:picChg chg="add mod">
          <ac:chgData name="Magdalena Rząd" userId="S::mr116604@stud.ur.edu.pl::4f73520a-e3d8-461c-a747-6c1edc2a349b" providerId="AD" clId="Web-{5EB7E4D7-8733-4C39-A975-4745F519D77F}" dt="2024-04-08T17:18:12.085" v="155"/>
          <ac:picMkLst>
            <pc:docMk/>
            <pc:sldMk cId="2264743478" sldId="266"/>
            <ac:picMk id="6" creationId="{0B5E138E-E576-AA98-689A-F5D619008615}"/>
          </ac:picMkLst>
        </pc:picChg>
        <pc:inkChg chg="add del">
          <ac:chgData name="Magdalena Rząd" userId="S::mr116604@stud.ur.edu.pl::4f73520a-e3d8-461c-a747-6c1edc2a349b" providerId="AD" clId="Web-{5EB7E4D7-8733-4C39-A975-4745F519D77F}" dt="2024-04-08T17:18:12.085" v="154"/>
          <ac:inkMkLst>
            <pc:docMk/>
            <pc:sldMk cId="2264743478" sldId="266"/>
            <ac:inkMk id="15" creationId="{070477C5-0410-4E4F-97A1-F84C2465C187}"/>
          </ac:inkMkLst>
        </pc:inkChg>
      </pc:sldChg>
      <pc:sldChg chg="addSp delSp modSp new mod setBg setClrOvrMap">
        <pc:chgData name="Magdalena Rząd" userId="S::mr116604@stud.ur.edu.pl::4f73520a-e3d8-461c-a747-6c1edc2a349b" providerId="AD" clId="Web-{5EB7E4D7-8733-4C39-A975-4745F519D77F}" dt="2024-04-08T17:30:38.548" v="194" actId="20577"/>
        <pc:sldMkLst>
          <pc:docMk/>
          <pc:sldMk cId="4088077887" sldId="267"/>
        </pc:sldMkLst>
        <pc:spChg chg="mod">
          <ac:chgData name="Magdalena Rząd" userId="S::mr116604@stud.ur.edu.pl::4f73520a-e3d8-461c-a747-6c1edc2a349b" providerId="AD" clId="Web-{5EB7E4D7-8733-4C39-A975-4745F519D77F}" dt="2024-04-08T17:27:12.827" v="185"/>
          <ac:spMkLst>
            <pc:docMk/>
            <pc:sldMk cId="4088077887" sldId="267"/>
            <ac:spMk id="2" creationId="{4A0E4C84-A1DC-112C-1E81-00A5BBFF3668}"/>
          </ac:spMkLst>
        </pc:spChg>
        <pc:spChg chg="mod">
          <ac:chgData name="Magdalena Rząd" userId="S::mr116604@stud.ur.edu.pl::4f73520a-e3d8-461c-a747-6c1edc2a349b" providerId="AD" clId="Web-{5EB7E4D7-8733-4C39-A975-4745F519D77F}" dt="2024-04-08T17:30:38.548" v="194" actId="20577"/>
          <ac:spMkLst>
            <pc:docMk/>
            <pc:sldMk cId="4088077887" sldId="267"/>
            <ac:spMk id="3" creationId="{33413211-6A28-1BFC-FB53-10A9DEC4F2CB}"/>
          </ac:spMkLst>
        </pc:spChg>
        <pc:spChg chg="add del">
          <ac:chgData name="Magdalena Rząd" userId="S::mr116604@stud.ur.edu.pl::4f73520a-e3d8-461c-a747-6c1edc2a349b" providerId="AD" clId="Web-{5EB7E4D7-8733-4C39-A975-4745F519D77F}" dt="2024-04-08T17:27:12.811" v="184"/>
          <ac:spMkLst>
            <pc:docMk/>
            <pc:sldMk cId="4088077887" sldId="267"/>
            <ac:spMk id="10" creationId="{1A9F7B4E-B03D-4F64-BE33-00D074458D45}"/>
          </ac:spMkLst>
        </pc:spChg>
        <pc:spChg chg="add del">
          <ac:chgData name="Magdalena Rząd" userId="S::mr116604@stud.ur.edu.pl::4f73520a-e3d8-461c-a747-6c1edc2a349b" providerId="AD" clId="Web-{5EB7E4D7-8733-4C39-A975-4745F519D77F}" dt="2024-04-08T17:27:12.811" v="184"/>
          <ac:spMkLst>
            <pc:docMk/>
            <pc:sldMk cId="4088077887" sldId="267"/>
            <ac:spMk id="12" creationId="{1CA8A97F-67F0-4D5F-A850-0C30727D1CE3}"/>
          </ac:spMkLst>
        </pc:spChg>
        <pc:spChg chg="add">
          <ac:chgData name="Magdalena Rząd" userId="S::mr116604@stud.ur.edu.pl::4f73520a-e3d8-461c-a747-6c1edc2a349b" providerId="AD" clId="Web-{5EB7E4D7-8733-4C39-A975-4745F519D77F}" dt="2024-04-08T17:27:12.827" v="185"/>
          <ac:spMkLst>
            <pc:docMk/>
            <pc:sldMk cId="4088077887" sldId="267"/>
            <ac:spMk id="15" creationId="{A8908DB7-C3A6-4FCB-9820-CEE02B398C4A}"/>
          </ac:spMkLst>
        </pc:spChg>
        <pc:spChg chg="add">
          <ac:chgData name="Magdalena Rząd" userId="S::mr116604@stud.ur.edu.pl::4f73520a-e3d8-461c-a747-6c1edc2a349b" providerId="AD" clId="Web-{5EB7E4D7-8733-4C39-A975-4745F519D77F}" dt="2024-04-08T17:27:12.827" v="185"/>
          <ac:spMkLst>
            <pc:docMk/>
            <pc:sldMk cId="4088077887" sldId="267"/>
            <ac:spMk id="16" creationId="{D010E05E-9237-4321-84BB-69C0F22568EE}"/>
          </ac:spMkLst>
        </pc:spChg>
        <pc:picChg chg="add del mod">
          <ac:chgData name="Magdalena Rząd" userId="S::mr116604@stud.ur.edu.pl::4f73520a-e3d8-461c-a747-6c1edc2a349b" providerId="AD" clId="Web-{5EB7E4D7-8733-4C39-A975-4745F519D77F}" dt="2024-04-08T17:26:52.186" v="181"/>
          <ac:picMkLst>
            <pc:docMk/>
            <pc:sldMk cId="4088077887" sldId="267"/>
            <ac:picMk id="4" creationId="{27BEBDC8-40F8-38E0-6829-16B64811FC0A}"/>
          </ac:picMkLst>
        </pc:picChg>
        <pc:picChg chg="add mod ord">
          <ac:chgData name="Magdalena Rząd" userId="S::mr116604@stud.ur.edu.pl::4f73520a-e3d8-461c-a747-6c1edc2a349b" providerId="AD" clId="Web-{5EB7E4D7-8733-4C39-A975-4745F519D77F}" dt="2024-04-08T17:28:45.766" v="189" actId="1076"/>
          <ac:picMkLst>
            <pc:docMk/>
            <pc:sldMk cId="4088077887" sldId="267"/>
            <ac:picMk id="5" creationId="{E0534680-FA68-910A-6101-BC716F7376F8}"/>
          </ac:picMkLst>
        </pc:picChg>
        <pc:inkChg chg="add">
          <ac:chgData name="Magdalena Rząd" userId="S::mr116604@stud.ur.edu.pl::4f73520a-e3d8-461c-a747-6c1edc2a349b" providerId="AD" clId="Web-{5EB7E4D7-8733-4C39-A975-4745F519D77F}" dt="2024-04-08T17:27:12.827" v="185"/>
          <ac:inkMkLst>
            <pc:docMk/>
            <pc:sldMk cId="4088077887" sldId="267"/>
            <ac:inkMk id="14" creationId="{070477C5-0410-4E4F-97A1-F84C2465C187}"/>
          </ac:inkMkLst>
        </pc:inkChg>
      </pc:sldChg>
      <pc:sldChg chg="addSp modSp new mod setBg">
        <pc:chgData name="Magdalena Rząd" userId="S::mr116604@stud.ur.edu.pl::4f73520a-e3d8-461c-a747-6c1edc2a349b" providerId="AD" clId="Web-{5EB7E4D7-8733-4C39-A975-4745F519D77F}" dt="2024-04-08T17:37:49.788" v="249" actId="20577"/>
        <pc:sldMkLst>
          <pc:docMk/>
          <pc:sldMk cId="3442286269" sldId="268"/>
        </pc:sldMkLst>
        <pc:spChg chg="mod">
          <ac:chgData name="Magdalena Rząd" userId="S::mr116604@stud.ur.edu.pl::4f73520a-e3d8-461c-a747-6c1edc2a349b" providerId="AD" clId="Web-{5EB7E4D7-8733-4C39-A975-4745F519D77F}" dt="2024-04-08T17:35:23.068" v="227"/>
          <ac:spMkLst>
            <pc:docMk/>
            <pc:sldMk cId="3442286269" sldId="268"/>
            <ac:spMk id="2" creationId="{6A5B56C1-F874-50E0-E771-939B07284C80}"/>
          </ac:spMkLst>
        </pc:spChg>
        <pc:spChg chg="mod">
          <ac:chgData name="Magdalena Rząd" userId="S::mr116604@stud.ur.edu.pl::4f73520a-e3d8-461c-a747-6c1edc2a349b" providerId="AD" clId="Web-{5EB7E4D7-8733-4C39-A975-4745F519D77F}" dt="2024-04-08T17:37:49.788" v="249" actId="20577"/>
          <ac:spMkLst>
            <pc:docMk/>
            <pc:sldMk cId="3442286269" sldId="268"/>
            <ac:spMk id="3" creationId="{F4344826-446E-C563-BFBF-2EB746D2764A}"/>
          </ac:spMkLst>
        </pc:spChg>
        <pc:spChg chg="add">
          <ac:chgData name="Magdalena Rząd" userId="S::mr116604@stud.ur.edu.pl::4f73520a-e3d8-461c-a747-6c1edc2a349b" providerId="AD" clId="Web-{5EB7E4D7-8733-4C39-A975-4745F519D77F}" dt="2024-04-08T17:35:23.068" v="227"/>
          <ac:spMkLst>
            <pc:docMk/>
            <pc:sldMk cId="3442286269" sldId="268"/>
            <ac:spMk id="10" creationId="{F13C74B1-5B17-4795-BED0-7140497B445A}"/>
          </ac:spMkLst>
        </pc:spChg>
        <pc:spChg chg="add">
          <ac:chgData name="Magdalena Rząd" userId="S::mr116604@stud.ur.edu.pl::4f73520a-e3d8-461c-a747-6c1edc2a349b" providerId="AD" clId="Web-{5EB7E4D7-8733-4C39-A975-4745F519D77F}" dt="2024-04-08T17:35:23.068" v="227"/>
          <ac:spMkLst>
            <pc:docMk/>
            <pc:sldMk cId="3442286269" sldId="268"/>
            <ac:spMk id="12" creationId="{3FCFB1DE-0B7E-48CC-BA90-B2AB0889F9D6}"/>
          </ac:spMkLst>
        </pc:spChg>
        <pc:picChg chg="add">
          <ac:chgData name="Magdalena Rząd" userId="S::mr116604@stud.ur.edu.pl::4f73520a-e3d8-461c-a747-6c1edc2a349b" providerId="AD" clId="Web-{5EB7E4D7-8733-4C39-A975-4745F519D77F}" dt="2024-04-08T17:35:15.802" v="226"/>
          <ac:picMkLst>
            <pc:docMk/>
            <pc:sldMk cId="3442286269" sldId="268"/>
            <ac:picMk id="5" creationId="{D37E59A7-6A4F-2B7C-C09A-F41FC75DB09B}"/>
          </ac:picMkLst>
        </pc:picChg>
      </pc:sldChg>
      <pc:sldChg chg="addSp delSp modSp new mod setBg">
        <pc:chgData name="Magdalena Rząd" userId="S::mr116604@stud.ur.edu.pl::4f73520a-e3d8-461c-a747-6c1edc2a349b" providerId="AD" clId="Web-{5EB7E4D7-8733-4C39-A975-4745F519D77F}" dt="2024-04-08T17:53:19.316" v="266"/>
        <pc:sldMkLst>
          <pc:docMk/>
          <pc:sldMk cId="3923737292" sldId="269"/>
        </pc:sldMkLst>
        <pc:spChg chg="mod">
          <ac:chgData name="Magdalena Rząd" userId="S::mr116604@stud.ur.edu.pl::4f73520a-e3d8-461c-a747-6c1edc2a349b" providerId="AD" clId="Web-{5EB7E4D7-8733-4C39-A975-4745F519D77F}" dt="2024-04-08T17:53:19.316" v="266"/>
          <ac:spMkLst>
            <pc:docMk/>
            <pc:sldMk cId="3923737292" sldId="269"/>
            <ac:spMk id="2" creationId="{6861D800-D282-34B2-0660-F3FF3CEE5B86}"/>
          </ac:spMkLst>
        </pc:spChg>
        <pc:spChg chg="add del mod">
          <ac:chgData name="Magdalena Rząd" userId="S::mr116604@stud.ur.edu.pl::4f73520a-e3d8-461c-a747-6c1edc2a349b" providerId="AD" clId="Web-{5EB7E4D7-8733-4C39-A975-4745F519D77F}" dt="2024-04-08T17:52:15.800" v="265"/>
          <ac:spMkLst>
            <pc:docMk/>
            <pc:sldMk cId="3923737292" sldId="269"/>
            <ac:spMk id="3" creationId="{3C663463-7B45-90D2-48A7-DF3769367A7E}"/>
          </ac:spMkLst>
        </pc:spChg>
        <pc:spChg chg="add del">
          <ac:chgData name="Magdalena Rząd" userId="S::mr116604@stud.ur.edu.pl::4f73520a-e3d8-461c-a747-6c1edc2a349b" providerId="AD" clId="Web-{5EB7E4D7-8733-4C39-A975-4745F519D77F}" dt="2024-04-08T17:52:15.784" v="264"/>
          <ac:spMkLst>
            <pc:docMk/>
            <pc:sldMk cId="3923737292" sldId="269"/>
            <ac:spMk id="9" creationId="{247B6BBF-09F2-4A29-AE4E-3771E2924817}"/>
          </ac:spMkLst>
        </pc:spChg>
        <pc:spChg chg="add del">
          <ac:chgData name="Magdalena Rząd" userId="S::mr116604@stud.ur.edu.pl::4f73520a-e3d8-461c-a747-6c1edc2a349b" providerId="AD" clId="Web-{5EB7E4D7-8733-4C39-A975-4745F519D77F}" dt="2024-04-08T17:52:15.784" v="264"/>
          <ac:spMkLst>
            <pc:docMk/>
            <pc:sldMk cId="3923737292" sldId="269"/>
            <ac:spMk id="11" creationId="{535742DD-1B16-4E9D-B715-0D74B4574A68}"/>
          </ac:spMkLst>
        </pc:spChg>
        <pc:spChg chg="add del">
          <ac:chgData name="Magdalena Rząd" userId="S::mr116604@stud.ur.edu.pl::4f73520a-e3d8-461c-a747-6c1edc2a349b" providerId="AD" clId="Web-{5EB7E4D7-8733-4C39-A975-4745F519D77F}" dt="2024-04-08T17:53:19.316" v="266"/>
          <ac:spMkLst>
            <pc:docMk/>
            <pc:sldMk cId="3923737292" sldId="269"/>
            <ac:spMk id="13" creationId="{247B6BBF-09F2-4A29-AE4E-3771E2924817}"/>
          </ac:spMkLst>
        </pc:spChg>
        <pc:spChg chg="add del">
          <ac:chgData name="Magdalena Rząd" userId="S::mr116604@stud.ur.edu.pl::4f73520a-e3d8-461c-a747-6c1edc2a349b" providerId="AD" clId="Web-{5EB7E4D7-8733-4C39-A975-4745F519D77F}" dt="2024-04-08T17:53:19.316" v="266"/>
          <ac:spMkLst>
            <pc:docMk/>
            <pc:sldMk cId="3923737292" sldId="269"/>
            <ac:spMk id="14" creationId="{535742DD-1B16-4E9D-B715-0D74B4574A68}"/>
          </ac:spMkLst>
        </pc:spChg>
        <pc:spChg chg="add">
          <ac:chgData name="Magdalena Rząd" userId="S::mr116604@stud.ur.edu.pl::4f73520a-e3d8-461c-a747-6c1edc2a349b" providerId="AD" clId="Web-{5EB7E4D7-8733-4C39-A975-4745F519D77F}" dt="2024-04-08T17:53:19.316" v="266"/>
          <ac:spMkLst>
            <pc:docMk/>
            <pc:sldMk cId="3923737292" sldId="269"/>
            <ac:spMk id="20" creationId="{43DAA0EF-336D-4CDC-A9A2-8460363E27FE}"/>
          </ac:spMkLst>
        </pc:spChg>
        <pc:spChg chg="add">
          <ac:chgData name="Magdalena Rząd" userId="S::mr116604@stud.ur.edu.pl::4f73520a-e3d8-461c-a747-6c1edc2a349b" providerId="AD" clId="Web-{5EB7E4D7-8733-4C39-A975-4745F519D77F}" dt="2024-04-08T17:53:19.316" v="266"/>
          <ac:spMkLst>
            <pc:docMk/>
            <pc:sldMk cId="3923737292" sldId="269"/>
            <ac:spMk id="22" creationId="{FD079A19-B31E-4129-A464-7547FF05AE33}"/>
          </ac:spMkLst>
        </pc:spChg>
        <pc:graphicFrameChg chg="add del">
          <ac:chgData name="Magdalena Rząd" userId="S::mr116604@stud.ur.edu.pl::4f73520a-e3d8-461c-a747-6c1edc2a349b" providerId="AD" clId="Web-{5EB7E4D7-8733-4C39-A975-4745F519D77F}" dt="2024-04-08T17:52:15.784" v="264"/>
          <ac:graphicFrameMkLst>
            <pc:docMk/>
            <pc:sldMk cId="3923737292" sldId="269"/>
            <ac:graphicFrameMk id="5" creationId="{3A35C4BC-AF6C-2D23-003C-190496117D91}"/>
          </ac:graphicFrameMkLst>
        </pc:graphicFrameChg>
        <pc:graphicFrameChg chg="add mod modGraphic">
          <ac:chgData name="Magdalena Rząd" userId="S::mr116604@stud.ur.edu.pl::4f73520a-e3d8-461c-a747-6c1edc2a349b" providerId="AD" clId="Web-{5EB7E4D7-8733-4C39-A975-4745F519D77F}" dt="2024-04-08T17:53:19.316" v="266"/>
          <ac:graphicFrameMkLst>
            <pc:docMk/>
            <pc:sldMk cId="3923737292" sldId="269"/>
            <ac:graphicFrameMk id="15" creationId="{31D2C916-0131-ED81-C0F3-9617E80249F5}"/>
          </ac:graphicFrameMkLst>
        </pc:graphicFrameChg>
      </pc:sldChg>
    </pc:docChg>
  </pc:docChgLst>
  <pc:docChgLst>
    <pc:chgData name="Magdalena Rząd" userId="S::mr116604@stud.ur.edu.pl::4f73520a-e3d8-461c-a747-6c1edc2a349b" providerId="AD" clId="Web-{621562C5-EE68-485C-BAF0-EC5B6080F5EF}"/>
    <pc:docChg chg="modSld">
      <pc:chgData name="Magdalena Rząd" userId="S::mr116604@stud.ur.edu.pl::4f73520a-e3d8-461c-a747-6c1edc2a349b" providerId="AD" clId="Web-{621562C5-EE68-485C-BAF0-EC5B6080F5EF}" dt="2024-04-09T06:38:19.933" v="29"/>
      <pc:docMkLst>
        <pc:docMk/>
      </pc:docMkLst>
      <pc:sldChg chg="addSp delSp modSp mod setClrOvrMap">
        <pc:chgData name="Magdalena Rząd" userId="S::mr116604@stud.ur.edu.pl::4f73520a-e3d8-461c-a747-6c1edc2a349b" providerId="AD" clId="Web-{621562C5-EE68-485C-BAF0-EC5B6080F5EF}" dt="2024-04-09T06:38:19.933" v="29"/>
        <pc:sldMkLst>
          <pc:docMk/>
          <pc:sldMk cId="2829511235" sldId="257"/>
        </pc:sldMkLst>
        <pc:spChg chg="mod ord">
          <ac:chgData name="Magdalena Rząd" userId="S::mr116604@stud.ur.edu.pl::4f73520a-e3d8-461c-a747-6c1edc2a349b" providerId="AD" clId="Web-{621562C5-EE68-485C-BAF0-EC5B6080F5EF}" dt="2024-04-09T06:38:19.933" v="28"/>
          <ac:spMkLst>
            <pc:docMk/>
            <pc:sldMk cId="2829511235" sldId="257"/>
            <ac:spMk id="3" creationId="{E1B4B1D5-F41F-B0E1-854F-906CBB426A64}"/>
          </ac:spMkLst>
        </pc:spChg>
        <pc:spChg chg="del">
          <ac:chgData name="Magdalena Rząd" userId="S::mr116604@stud.ur.edu.pl::4f73520a-e3d8-461c-a747-6c1edc2a349b" providerId="AD" clId="Web-{621562C5-EE68-485C-BAF0-EC5B6080F5EF}" dt="2024-04-09T06:36:53.588" v="22"/>
          <ac:spMkLst>
            <pc:docMk/>
            <pc:sldMk cId="2829511235" sldId="257"/>
            <ac:spMk id="11" creationId="{2C61293E-6EBE-43EF-A52C-9BEBFD7679D4}"/>
          </ac:spMkLst>
        </pc:spChg>
        <pc:spChg chg="del">
          <ac:chgData name="Magdalena Rząd" userId="S::mr116604@stud.ur.edu.pl::4f73520a-e3d8-461c-a747-6c1edc2a349b" providerId="AD" clId="Web-{621562C5-EE68-485C-BAF0-EC5B6080F5EF}" dt="2024-04-09T06:36:53.588" v="22"/>
          <ac:spMkLst>
            <pc:docMk/>
            <pc:sldMk cId="2829511235" sldId="257"/>
            <ac:spMk id="13" creationId="{3FCFB1DE-0B7E-48CC-BA90-B2AB0889F9D6}"/>
          </ac:spMkLst>
        </pc:spChg>
        <pc:spChg chg="add del">
          <ac:chgData name="Magdalena Rząd" userId="S::mr116604@stud.ur.edu.pl::4f73520a-e3d8-461c-a747-6c1edc2a349b" providerId="AD" clId="Web-{621562C5-EE68-485C-BAF0-EC5B6080F5EF}" dt="2024-04-09T06:38:19.933" v="29"/>
          <ac:spMkLst>
            <pc:docMk/>
            <pc:sldMk cId="2829511235" sldId="257"/>
            <ac:spMk id="18" creationId="{1A9F7B4E-B03D-4F64-BE33-00D074458D45}"/>
          </ac:spMkLst>
        </pc:spChg>
        <pc:spChg chg="add del">
          <ac:chgData name="Magdalena Rząd" userId="S::mr116604@stud.ur.edu.pl::4f73520a-e3d8-461c-a747-6c1edc2a349b" providerId="AD" clId="Web-{621562C5-EE68-485C-BAF0-EC5B6080F5EF}" dt="2024-04-09T06:38:19.933" v="29"/>
          <ac:spMkLst>
            <pc:docMk/>
            <pc:sldMk cId="2829511235" sldId="257"/>
            <ac:spMk id="20" creationId="{1CA8A97F-67F0-4D5F-A850-0C30727D1CE3}"/>
          </ac:spMkLst>
        </pc:spChg>
        <pc:spChg chg="add del">
          <ac:chgData name="Magdalena Rząd" userId="S::mr116604@stud.ur.edu.pl::4f73520a-e3d8-461c-a747-6c1edc2a349b" providerId="AD" clId="Web-{621562C5-EE68-485C-BAF0-EC5B6080F5EF}" dt="2024-04-09T06:38:08.886" v="24"/>
          <ac:spMkLst>
            <pc:docMk/>
            <pc:sldMk cId="2829511235" sldId="257"/>
            <ac:spMk id="25" creationId="{A6D37EE4-EA1B-46EE-A54B-5233C63C9695}"/>
          </ac:spMkLst>
        </pc:spChg>
        <pc:spChg chg="add del">
          <ac:chgData name="Magdalena Rząd" userId="S::mr116604@stud.ur.edu.pl::4f73520a-e3d8-461c-a747-6c1edc2a349b" providerId="AD" clId="Web-{621562C5-EE68-485C-BAF0-EC5B6080F5EF}" dt="2024-04-09T06:38:08.886" v="24"/>
          <ac:spMkLst>
            <pc:docMk/>
            <pc:sldMk cId="2829511235" sldId="257"/>
            <ac:spMk id="27" creationId="{3EB27620-B0B1-4232-A055-99D3476060CF}"/>
          </ac:spMkLst>
        </pc:spChg>
        <pc:spChg chg="add del">
          <ac:chgData name="Magdalena Rząd" userId="S::mr116604@stud.ur.edu.pl::4f73520a-e3d8-461c-a747-6c1edc2a349b" providerId="AD" clId="Web-{621562C5-EE68-485C-BAF0-EC5B6080F5EF}" dt="2024-04-09T06:38:11.667" v="26"/>
          <ac:spMkLst>
            <pc:docMk/>
            <pc:sldMk cId="2829511235" sldId="257"/>
            <ac:spMk id="29" creationId="{AED1D94F-BC8C-4ABD-9133-E5FE8FD01D22}"/>
          </ac:spMkLst>
        </pc:spChg>
        <pc:spChg chg="add del">
          <ac:chgData name="Magdalena Rząd" userId="S::mr116604@stud.ur.edu.pl::4f73520a-e3d8-461c-a747-6c1edc2a349b" providerId="AD" clId="Web-{621562C5-EE68-485C-BAF0-EC5B6080F5EF}" dt="2024-04-09T06:38:11.667" v="26"/>
          <ac:spMkLst>
            <pc:docMk/>
            <pc:sldMk cId="2829511235" sldId="257"/>
            <ac:spMk id="30" creationId="{65C49067-A40C-4881-A0C6-21B61255100C}"/>
          </ac:spMkLst>
        </pc:spChg>
        <pc:spChg chg="add del">
          <ac:chgData name="Magdalena Rząd" userId="S::mr116604@stud.ur.edu.pl::4f73520a-e3d8-461c-a747-6c1edc2a349b" providerId="AD" clId="Web-{621562C5-EE68-485C-BAF0-EC5B6080F5EF}" dt="2024-04-09T06:38:19.933" v="28"/>
          <ac:spMkLst>
            <pc:docMk/>
            <pc:sldMk cId="2829511235" sldId="257"/>
            <ac:spMk id="32" creationId="{F13C74B1-5B17-4795-BED0-7140497B445A}"/>
          </ac:spMkLst>
        </pc:spChg>
        <pc:spChg chg="add del">
          <ac:chgData name="Magdalena Rząd" userId="S::mr116604@stud.ur.edu.pl::4f73520a-e3d8-461c-a747-6c1edc2a349b" providerId="AD" clId="Web-{621562C5-EE68-485C-BAF0-EC5B6080F5EF}" dt="2024-04-09T06:38:19.933" v="28"/>
          <ac:spMkLst>
            <pc:docMk/>
            <pc:sldMk cId="2829511235" sldId="257"/>
            <ac:spMk id="33" creationId="{3FCFB1DE-0B7E-48CC-BA90-B2AB0889F9D6}"/>
          </ac:spMkLst>
        </pc:spChg>
        <pc:spChg chg="add">
          <ac:chgData name="Magdalena Rząd" userId="S::mr116604@stud.ur.edu.pl::4f73520a-e3d8-461c-a747-6c1edc2a349b" providerId="AD" clId="Web-{621562C5-EE68-485C-BAF0-EC5B6080F5EF}" dt="2024-04-09T06:38:19.933" v="29"/>
          <ac:spMkLst>
            <pc:docMk/>
            <pc:sldMk cId="2829511235" sldId="257"/>
            <ac:spMk id="35" creationId="{1A9F7B4E-B03D-4F64-BE33-00D074458D45}"/>
          </ac:spMkLst>
        </pc:spChg>
        <pc:spChg chg="add">
          <ac:chgData name="Magdalena Rząd" userId="S::mr116604@stud.ur.edu.pl::4f73520a-e3d8-461c-a747-6c1edc2a349b" providerId="AD" clId="Web-{621562C5-EE68-485C-BAF0-EC5B6080F5EF}" dt="2024-04-09T06:38:19.933" v="29"/>
          <ac:spMkLst>
            <pc:docMk/>
            <pc:sldMk cId="2829511235" sldId="257"/>
            <ac:spMk id="36" creationId="{1CA8A97F-67F0-4D5F-A850-0C30727D1CE3}"/>
          </ac:spMkLst>
        </pc:spChg>
        <pc:picChg chg="mod ord">
          <ac:chgData name="Magdalena Rząd" userId="S::mr116604@stud.ur.edu.pl::4f73520a-e3d8-461c-a747-6c1edc2a349b" providerId="AD" clId="Web-{621562C5-EE68-485C-BAF0-EC5B6080F5EF}" dt="2024-04-09T06:38:19.933" v="28"/>
          <ac:picMkLst>
            <pc:docMk/>
            <pc:sldMk cId="2829511235" sldId="257"/>
            <ac:picMk id="6" creationId="{95C77670-DBAB-3D95-5FB9-1755DEB4C7C1}"/>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bwl-lexikon.de/wiki/distributionspolitik/" TargetMode="External"/><Relationship Id="rId7" Type="http://schemas.openxmlformats.org/officeDocument/2006/relationships/image" Target="../media/image7.svg"/><Relationship Id="rId2" Type="http://schemas.openxmlformats.org/officeDocument/2006/relationships/hyperlink" Target="https://www.bwl-lexikon.de/wiki/preispolitik/" TargetMode="External"/><Relationship Id="rId1" Type="http://schemas.openxmlformats.org/officeDocument/2006/relationships/hyperlink" Target="https://www.bwl-lexikon.de/wiki/produktpolitik/" TargetMode="Externa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7" Type="http://schemas.openxmlformats.org/officeDocument/2006/relationships/image" Target="../media/image5.png"/><Relationship Id="rId12" Type="http://schemas.openxmlformats.org/officeDocument/2006/relationships/hyperlink" Target="https://www.bwl-lexikon.de/wiki/distributionspolitik/" TargetMode="External"/><Relationship Id="rId1" Type="http://schemas.openxmlformats.org/officeDocument/2006/relationships/image" Target="../media/image4.png"/><Relationship Id="rId6" Type="http://schemas.openxmlformats.org/officeDocument/2006/relationships/hyperlink" Target="https://www.bwl-lexikon.de/wiki/produktpolitik/" TargetMode="External"/><Relationship Id="rId11" Type="http://schemas.openxmlformats.org/officeDocument/2006/relationships/image" Target="../media/image9.svg"/><Relationship Id="rId5" Type="http://schemas.openxmlformats.org/officeDocument/2006/relationships/image" Target="../media/image5.svg"/><Relationship Id="rId10" Type="http://schemas.openxmlformats.org/officeDocument/2006/relationships/image" Target="../media/image6.png"/><Relationship Id="rId9" Type="http://schemas.openxmlformats.org/officeDocument/2006/relationships/hyperlink" Target="https://www.bwl-lexikon.de/wiki/preispolitik/" TargetMode="External"/><Relationship Id="rId1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D23DB-3AA2-4BAB-98EB-64D3452D7A4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6A3BF63-6F55-488B-A8CE-0A39F2224BCD}">
      <dgm:prSet/>
      <dgm:spPr/>
      <dgm:t>
        <a:bodyPr/>
        <a:lstStyle/>
        <a:p>
          <a:pPr>
            <a:lnSpc>
              <a:spcPct val="100000"/>
            </a:lnSpc>
          </a:pPr>
          <a:r>
            <a:rPr lang="pl-PL" dirty="0" smtClean="0"/>
            <a:t>produkt </a:t>
          </a:r>
          <a:r>
            <a:rPr lang="pl-PL" dirty="0"/>
            <a:t>(</a:t>
          </a:r>
          <a:r>
            <a:rPr lang="pl-PL" u="sng" dirty="0" err="1">
              <a:hlinkClick xmlns:r="http://schemas.openxmlformats.org/officeDocument/2006/relationships" r:id="rId1"/>
            </a:rPr>
            <a:t>Produktpolitik</a:t>
          </a:r>
          <a:r>
            <a:rPr lang="pl-PL" dirty="0"/>
            <a:t>)</a:t>
          </a:r>
          <a:endParaRPr lang="en-US" dirty="0"/>
        </a:p>
      </dgm:t>
    </dgm:pt>
    <dgm:pt modelId="{0386C70E-C7C7-4077-8B4A-D053ECDAC885}" type="parTrans" cxnId="{D72EA37F-9470-4320-A937-29ED56429C79}">
      <dgm:prSet/>
      <dgm:spPr/>
      <dgm:t>
        <a:bodyPr/>
        <a:lstStyle/>
        <a:p>
          <a:endParaRPr lang="en-US"/>
        </a:p>
      </dgm:t>
    </dgm:pt>
    <dgm:pt modelId="{56B8924D-81DE-41EB-8F64-3D09A72DE732}" type="sibTrans" cxnId="{D72EA37F-9470-4320-A937-29ED56429C79}">
      <dgm:prSet/>
      <dgm:spPr/>
      <dgm:t>
        <a:bodyPr/>
        <a:lstStyle/>
        <a:p>
          <a:pPr>
            <a:lnSpc>
              <a:spcPct val="100000"/>
            </a:lnSpc>
          </a:pPr>
          <a:endParaRPr lang="en-US"/>
        </a:p>
      </dgm:t>
    </dgm:pt>
    <dgm:pt modelId="{9A117AB1-DE6B-43DD-8960-EFBBDE74EDFA}">
      <dgm:prSet/>
      <dgm:spPr/>
      <dgm:t>
        <a:bodyPr/>
        <a:lstStyle/>
        <a:p>
          <a:pPr>
            <a:lnSpc>
              <a:spcPct val="100000"/>
            </a:lnSpc>
          </a:pPr>
          <a:r>
            <a:rPr lang="pl-PL" dirty="0" err="1" smtClean="0"/>
            <a:t>preis</a:t>
          </a:r>
          <a:r>
            <a:rPr lang="pl-PL" dirty="0" smtClean="0"/>
            <a:t> </a:t>
          </a:r>
          <a:r>
            <a:rPr lang="pl-PL" dirty="0"/>
            <a:t>(</a:t>
          </a:r>
          <a:r>
            <a:rPr lang="pl-PL" u="sng" dirty="0" err="1">
              <a:hlinkClick xmlns:r="http://schemas.openxmlformats.org/officeDocument/2006/relationships" r:id="rId2"/>
            </a:rPr>
            <a:t>Preispolitik</a:t>
          </a:r>
          <a:r>
            <a:rPr lang="pl-PL" dirty="0"/>
            <a:t>)</a:t>
          </a:r>
          <a:endParaRPr lang="en-US" dirty="0"/>
        </a:p>
      </dgm:t>
    </dgm:pt>
    <dgm:pt modelId="{01003819-2A94-4A5E-B640-EA9CBAE32DE0}" type="parTrans" cxnId="{57678885-CB4E-44AA-90D2-922338C0D94F}">
      <dgm:prSet/>
      <dgm:spPr/>
      <dgm:t>
        <a:bodyPr/>
        <a:lstStyle/>
        <a:p>
          <a:endParaRPr lang="en-US"/>
        </a:p>
      </dgm:t>
    </dgm:pt>
    <dgm:pt modelId="{E25A6484-5F7D-42ED-AC56-BBA611A3B2EA}" type="sibTrans" cxnId="{57678885-CB4E-44AA-90D2-922338C0D94F}">
      <dgm:prSet/>
      <dgm:spPr/>
      <dgm:t>
        <a:bodyPr/>
        <a:lstStyle/>
        <a:p>
          <a:pPr>
            <a:lnSpc>
              <a:spcPct val="100000"/>
            </a:lnSpc>
          </a:pPr>
          <a:endParaRPr lang="en-US"/>
        </a:p>
      </dgm:t>
    </dgm:pt>
    <dgm:pt modelId="{BD0EC3D0-B7FE-4165-A2B8-1B01D9649D26}">
      <dgm:prSet/>
      <dgm:spPr/>
      <dgm:t>
        <a:bodyPr/>
        <a:lstStyle/>
        <a:p>
          <a:pPr>
            <a:lnSpc>
              <a:spcPct val="100000"/>
            </a:lnSpc>
          </a:pPr>
          <a:r>
            <a:rPr lang="pl-PL" dirty="0" err="1" smtClean="0"/>
            <a:t>distribution</a:t>
          </a:r>
          <a:r>
            <a:rPr lang="pl-PL" dirty="0" smtClean="0"/>
            <a:t> (</a:t>
          </a:r>
          <a:r>
            <a:rPr lang="pl-PL" u="sng" dirty="0" err="1" smtClean="0">
              <a:hlinkClick xmlns:r="http://schemas.openxmlformats.org/officeDocument/2006/relationships" r:id="rId3"/>
            </a:rPr>
            <a:t>Distributionspolitik</a:t>
          </a:r>
          <a:r>
            <a:rPr lang="pl-PL" dirty="0"/>
            <a:t>)</a:t>
          </a:r>
          <a:endParaRPr lang="en-US" dirty="0"/>
        </a:p>
      </dgm:t>
    </dgm:pt>
    <dgm:pt modelId="{8A633FD4-F3B4-4D42-8300-D978CD3F7050}" type="parTrans" cxnId="{2FAE40F4-14EA-44A4-A4FA-708C84129231}">
      <dgm:prSet/>
      <dgm:spPr/>
      <dgm:t>
        <a:bodyPr/>
        <a:lstStyle/>
        <a:p>
          <a:endParaRPr lang="en-US"/>
        </a:p>
      </dgm:t>
    </dgm:pt>
    <dgm:pt modelId="{F38425B4-CEE7-42B8-820E-4AFA9B125A94}" type="sibTrans" cxnId="{2FAE40F4-14EA-44A4-A4FA-708C84129231}">
      <dgm:prSet/>
      <dgm:spPr/>
      <dgm:t>
        <a:bodyPr/>
        <a:lstStyle/>
        <a:p>
          <a:pPr>
            <a:lnSpc>
              <a:spcPct val="100000"/>
            </a:lnSpc>
          </a:pPr>
          <a:endParaRPr lang="en-US"/>
        </a:p>
      </dgm:t>
    </dgm:pt>
    <dgm:pt modelId="{15FAD35F-FA27-42B4-8CE3-0DE6CEE87A6D}">
      <dgm:prSet/>
      <dgm:spPr/>
      <dgm:t>
        <a:bodyPr/>
        <a:lstStyle/>
        <a:p>
          <a:pPr>
            <a:lnSpc>
              <a:spcPct val="100000"/>
            </a:lnSpc>
          </a:pPr>
          <a:r>
            <a:rPr lang="pl-PL" dirty="0" err="1" smtClean="0"/>
            <a:t>kommunikation</a:t>
          </a:r>
          <a:r>
            <a:rPr lang="pl-PL" dirty="0" smtClean="0"/>
            <a:t> </a:t>
          </a:r>
          <a:r>
            <a:rPr lang="pl-PL" dirty="0"/>
            <a:t>(</a:t>
          </a:r>
          <a:r>
            <a:rPr lang="pl-PL" dirty="0" err="1"/>
            <a:t>Kommunikationspolitik</a:t>
          </a:r>
          <a:r>
            <a:rPr lang="pl-PL" dirty="0"/>
            <a:t>)</a:t>
          </a:r>
          <a:endParaRPr lang="en-US" dirty="0"/>
        </a:p>
      </dgm:t>
    </dgm:pt>
    <dgm:pt modelId="{9BB79904-070C-40AE-921A-4E69F25C04DE}" type="parTrans" cxnId="{36DB960E-8023-4934-A82B-A6B72710DDFD}">
      <dgm:prSet/>
      <dgm:spPr/>
      <dgm:t>
        <a:bodyPr/>
        <a:lstStyle/>
        <a:p>
          <a:endParaRPr lang="en-US"/>
        </a:p>
      </dgm:t>
    </dgm:pt>
    <dgm:pt modelId="{225A0A09-34CC-4D98-A2BF-98A81F291F3C}" type="sibTrans" cxnId="{36DB960E-8023-4934-A82B-A6B72710DDFD}">
      <dgm:prSet/>
      <dgm:spPr/>
      <dgm:t>
        <a:bodyPr/>
        <a:lstStyle/>
        <a:p>
          <a:endParaRPr lang="en-US"/>
        </a:p>
      </dgm:t>
    </dgm:pt>
    <dgm:pt modelId="{F4F76CA4-202C-44C7-87CF-55DB8CC4E8E1}" type="pres">
      <dgm:prSet presAssocID="{AB9D23DB-3AA2-4BAB-98EB-64D3452D7A48}" presName="root" presStyleCnt="0">
        <dgm:presLayoutVars>
          <dgm:dir/>
          <dgm:resizeHandles val="exact"/>
        </dgm:presLayoutVars>
      </dgm:prSet>
      <dgm:spPr/>
      <dgm:t>
        <a:bodyPr/>
        <a:lstStyle/>
        <a:p>
          <a:endParaRPr lang="pl-PL"/>
        </a:p>
      </dgm:t>
    </dgm:pt>
    <dgm:pt modelId="{8BC5BA76-97BF-4E14-8687-1B22F717F976}" type="pres">
      <dgm:prSet presAssocID="{AB9D23DB-3AA2-4BAB-98EB-64D3452D7A48}" presName="container" presStyleCnt="0">
        <dgm:presLayoutVars>
          <dgm:dir/>
          <dgm:resizeHandles val="exact"/>
        </dgm:presLayoutVars>
      </dgm:prSet>
      <dgm:spPr/>
    </dgm:pt>
    <dgm:pt modelId="{DA34BE15-63D3-44AC-AAB0-DD8DE21BD14B}" type="pres">
      <dgm:prSet presAssocID="{A6A3BF63-6F55-488B-A8CE-0A39F2224BCD}" presName="compNode" presStyleCnt="0"/>
      <dgm:spPr/>
    </dgm:pt>
    <dgm:pt modelId="{D78E3A2D-550F-47F1-81FB-32ECC38ACED8}" type="pres">
      <dgm:prSet presAssocID="{A6A3BF63-6F55-488B-A8CE-0A39F2224BCD}" presName="iconBgRect" presStyleLbl="bgShp" presStyleIdx="0" presStyleCnt="4"/>
      <dgm:spPr/>
    </dgm:pt>
    <dgm:pt modelId="{1CA87ED8-CEC9-4170-AE1F-7EBA0A3FD495}" type="pres">
      <dgm:prSet presAssocID="{A6A3BF63-6F55-488B-A8CE-0A39F2224BCD}" presName="iconRect" presStyleLbl="node1" presStyleIdx="0" presStyleCnt="4"/>
      <dgm:spPr>
        <a:blipFill>
          <a:blip xmlns:r="http://schemas.openxmlformats.org/officeDocument/2006/relationships"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a:blipFill>
        <a:ln>
          <a:noFill/>
        </a:ln>
      </dgm:spPr>
      <dgm:extLst>
        <a:ext uri="{E40237B7-FDA0-4F09-8148-C483321AD2D9}">
          <dgm14:cNvPr xmlns="" xmlns:dgm14="http://schemas.microsoft.com/office/drawing/2010/diagram" id="0" name="" descr="Napisy"/>
        </a:ext>
      </dgm:extLst>
    </dgm:pt>
    <dgm:pt modelId="{2E9A7BE2-7023-41C4-B852-454D09E79AE4}" type="pres">
      <dgm:prSet presAssocID="{A6A3BF63-6F55-488B-A8CE-0A39F2224BCD}" presName="spaceRect" presStyleCnt="0"/>
      <dgm:spPr/>
    </dgm:pt>
    <dgm:pt modelId="{0D95CBD4-495B-44B0-A43D-9D367358801B}" type="pres">
      <dgm:prSet presAssocID="{A6A3BF63-6F55-488B-A8CE-0A39F2224BCD}" presName="textRect" presStyleLbl="revTx" presStyleIdx="0" presStyleCnt="4">
        <dgm:presLayoutVars>
          <dgm:chMax val="1"/>
          <dgm:chPref val="1"/>
        </dgm:presLayoutVars>
      </dgm:prSet>
      <dgm:spPr/>
      <dgm:t>
        <a:bodyPr/>
        <a:lstStyle/>
        <a:p>
          <a:endParaRPr lang="pl-PL"/>
        </a:p>
      </dgm:t>
    </dgm:pt>
    <dgm:pt modelId="{727C75ED-C70A-4D33-81B2-54834BE61447}" type="pres">
      <dgm:prSet presAssocID="{56B8924D-81DE-41EB-8F64-3D09A72DE732}" presName="sibTrans" presStyleLbl="sibTrans2D1" presStyleIdx="0" presStyleCnt="0"/>
      <dgm:spPr/>
      <dgm:t>
        <a:bodyPr/>
        <a:lstStyle/>
        <a:p>
          <a:endParaRPr lang="pl-PL"/>
        </a:p>
      </dgm:t>
    </dgm:pt>
    <dgm:pt modelId="{74B6D048-BDBC-4978-BCC5-896894C0E3AB}" type="pres">
      <dgm:prSet presAssocID="{9A117AB1-DE6B-43DD-8960-EFBBDE74EDFA}" presName="compNode" presStyleCnt="0"/>
      <dgm:spPr/>
    </dgm:pt>
    <dgm:pt modelId="{F2010DBE-E13E-454F-AA49-CD1D22ADDF2B}" type="pres">
      <dgm:prSet presAssocID="{9A117AB1-DE6B-43DD-8960-EFBBDE74EDFA}" presName="iconBgRect" presStyleLbl="bgShp" presStyleIdx="1" presStyleCnt="4"/>
      <dgm:spPr/>
    </dgm:pt>
    <dgm:pt modelId="{C4B75D4A-26DB-4C10-9BAF-0A3D50860172}" type="pres">
      <dgm:prSet presAssocID="{9A117AB1-DE6B-43DD-8960-EFBBDE74EDFA}" presName="iconRect" presStyleLbl="node1" presStyleIdx="1" presStyleCnt="4"/>
      <dgm:spPr>
        <a:blipFill>
          <a:blip xmlns:r="http://schemas.openxmlformats.org/officeDocument/2006/relationships"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a:blipFill>
        <a:ln>
          <a:noFill/>
        </a:ln>
      </dgm:spPr>
      <dgm:extLst>
        <a:ext uri="{E40237B7-FDA0-4F09-8148-C483321AD2D9}">
          <dgm14:cNvPr xmlns="" xmlns:dgm14="http://schemas.microsoft.com/office/drawing/2010/diagram" id="0" name="" descr="Dolar"/>
        </a:ext>
      </dgm:extLst>
    </dgm:pt>
    <dgm:pt modelId="{72798E47-C0FE-4753-B4BA-3D35F1A2A0CA}" type="pres">
      <dgm:prSet presAssocID="{9A117AB1-DE6B-43DD-8960-EFBBDE74EDFA}" presName="spaceRect" presStyleCnt="0"/>
      <dgm:spPr/>
    </dgm:pt>
    <dgm:pt modelId="{353823EA-CABB-4769-BED7-B596F101627B}" type="pres">
      <dgm:prSet presAssocID="{9A117AB1-DE6B-43DD-8960-EFBBDE74EDFA}" presName="textRect" presStyleLbl="revTx" presStyleIdx="1" presStyleCnt="4">
        <dgm:presLayoutVars>
          <dgm:chMax val="1"/>
          <dgm:chPref val="1"/>
        </dgm:presLayoutVars>
      </dgm:prSet>
      <dgm:spPr/>
      <dgm:t>
        <a:bodyPr/>
        <a:lstStyle/>
        <a:p>
          <a:endParaRPr lang="pl-PL"/>
        </a:p>
      </dgm:t>
    </dgm:pt>
    <dgm:pt modelId="{B64F7365-7AAD-4CA0-92EE-E8F07122C99E}" type="pres">
      <dgm:prSet presAssocID="{E25A6484-5F7D-42ED-AC56-BBA611A3B2EA}" presName="sibTrans" presStyleLbl="sibTrans2D1" presStyleIdx="0" presStyleCnt="0"/>
      <dgm:spPr/>
      <dgm:t>
        <a:bodyPr/>
        <a:lstStyle/>
        <a:p>
          <a:endParaRPr lang="pl-PL"/>
        </a:p>
      </dgm:t>
    </dgm:pt>
    <dgm:pt modelId="{1314AA9E-BF76-419F-A483-1A01FAE97807}" type="pres">
      <dgm:prSet presAssocID="{BD0EC3D0-B7FE-4165-A2B8-1B01D9649D26}" presName="compNode" presStyleCnt="0"/>
      <dgm:spPr/>
    </dgm:pt>
    <dgm:pt modelId="{F245FA4F-351E-4B53-8B71-556D77BABAB1}" type="pres">
      <dgm:prSet presAssocID="{BD0EC3D0-B7FE-4165-A2B8-1B01D9649D26}" presName="iconBgRect" presStyleLbl="bgShp" presStyleIdx="2" presStyleCnt="4"/>
      <dgm:spPr/>
    </dgm:pt>
    <dgm:pt modelId="{49897F38-BE81-496F-B84B-2974621F54F3}" type="pres">
      <dgm:prSet presAssocID="{BD0EC3D0-B7FE-4165-A2B8-1B01D9649D26}" presName="iconRect" presStyleLbl="node1" presStyleIdx="2" presStyleCnt="4"/>
      <dgm:spPr>
        <a:blipFill>
          <a:blip xmlns:r="http://schemas.openxmlformats.org/officeDocument/2006/relationships"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a:blipFill>
        <a:ln>
          <a:noFill/>
        </a:ln>
      </dgm:spPr>
      <dgm:extLst>
        <a:ext uri="{E40237B7-FDA0-4F09-8148-C483321AD2D9}">
          <dgm14:cNvPr xmlns="" xmlns:dgm14="http://schemas.microsoft.com/office/drawing/2010/diagram" id="0" name="" descr="Marketing"/>
        </a:ext>
      </dgm:extLst>
    </dgm:pt>
    <dgm:pt modelId="{57340F29-1AF4-4B21-82DF-CBDD4CD10278}" type="pres">
      <dgm:prSet presAssocID="{BD0EC3D0-B7FE-4165-A2B8-1B01D9649D26}" presName="spaceRect" presStyleCnt="0"/>
      <dgm:spPr/>
    </dgm:pt>
    <dgm:pt modelId="{3A1EFDCB-D9C6-483C-ACE0-7276215A1BDA}" type="pres">
      <dgm:prSet presAssocID="{BD0EC3D0-B7FE-4165-A2B8-1B01D9649D26}" presName="textRect" presStyleLbl="revTx" presStyleIdx="2" presStyleCnt="4">
        <dgm:presLayoutVars>
          <dgm:chMax val="1"/>
          <dgm:chPref val="1"/>
        </dgm:presLayoutVars>
      </dgm:prSet>
      <dgm:spPr/>
      <dgm:t>
        <a:bodyPr/>
        <a:lstStyle/>
        <a:p>
          <a:endParaRPr lang="pl-PL"/>
        </a:p>
      </dgm:t>
    </dgm:pt>
    <dgm:pt modelId="{84C485C5-5729-440D-80D4-1F2B07E4CBFD}" type="pres">
      <dgm:prSet presAssocID="{F38425B4-CEE7-42B8-820E-4AFA9B125A94}" presName="sibTrans" presStyleLbl="sibTrans2D1" presStyleIdx="0" presStyleCnt="0"/>
      <dgm:spPr/>
      <dgm:t>
        <a:bodyPr/>
        <a:lstStyle/>
        <a:p>
          <a:endParaRPr lang="pl-PL"/>
        </a:p>
      </dgm:t>
    </dgm:pt>
    <dgm:pt modelId="{26791EB1-5154-4DDA-AB4C-9CF410DA2082}" type="pres">
      <dgm:prSet presAssocID="{15FAD35F-FA27-42B4-8CE3-0DE6CEE87A6D}" presName="compNode" presStyleCnt="0"/>
      <dgm:spPr/>
    </dgm:pt>
    <dgm:pt modelId="{58D136CF-FC8E-4F89-9F25-65FEAAD19453}" type="pres">
      <dgm:prSet presAssocID="{15FAD35F-FA27-42B4-8CE3-0DE6CEE87A6D}" presName="iconBgRect" presStyleLbl="bgShp" presStyleIdx="3" presStyleCnt="4"/>
      <dgm:spPr/>
    </dgm:pt>
    <dgm:pt modelId="{CC8ACBE6-45D1-446B-8D1C-3874F8BD55E6}" type="pres">
      <dgm:prSet presAssocID="{15FAD35F-FA27-42B4-8CE3-0DE6CEE87A6D}" presName="iconRect" presStyleLbl="node1" presStyleIdx="3" presStyleCnt="4"/>
      <dgm:spPr>
        <a:blipFill>
          <a:blip xmlns:r="http://schemas.openxmlformats.org/officeDocument/2006/relationships"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tretch>
            <a:fillRect/>
          </a:stretch>
        </a:blipFill>
        <a:ln>
          <a:noFill/>
        </a:ln>
      </dgm:spPr>
      <dgm:extLst>
        <a:ext uri="{E40237B7-FDA0-4F09-8148-C483321AD2D9}">
          <dgm14:cNvPr xmlns="" xmlns:dgm14="http://schemas.microsoft.com/office/drawing/2010/diagram" id="0" name="" descr="Megafon"/>
        </a:ext>
      </dgm:extLst>
    </dgm:pt>
    <dgm:pt modelId="{5F257CE6-CCEC-4F7D-AE33-BA084826689F}" type="pres">
      <dgm:prSet presAssocID="{15FAD35F-FA27-42B4-8CE3-0DE6CEE87A6D}" presName="spaceRect" presStyleCnt="0"/>
      <dgm:spPr/>
    </dgm:pt>
    <dgm:pt modelId="{FF9CE918-0E8C-49D6-9A89-C4A9CFD4269A}" type="pres">
      <dgm:prSet presAssocID="{15FAD35F-FA27-42B4-8CE3-0DE6CEE87A6D}" presName="textRect" presStyleLbl="revTx" presStyleIdx="3" presStyleCnt="4">
        <dgm:presLayoutVars>
          <dgm:chMax val="1"/>
          <dgm:chPref val="1"/>
        </dgm:presLayoutVars>
      </dgm:prSet>
      <dgm:spPr/>
      <dgm:t>
        <a:bodyPr/>
        <a:lstStyle/>
        <a:p>
          <a:endParaRPr lang="pl-PL"/>
        </a:p>
      </dgm:t>
    </dgm:pt>
  </dgm:ptLst>
  <dgm:cxnLst>
    <dgm:cxn modelId="{36DB960E-8023-4934-A82B-A6B72710DDFD}" srcId="{AB9D23DB-3AA2-4BAB-98EB-64D3452D7A48}" destId="{15FAD35F-FA27-42B4-8CE3-0DE6CEE87A6D}" srcOrd="3" destOrd="0" parTransId="{9BB79904-070C-40AE-921A-4E69F25C04DE}" sibTransId="{225A0A09-34CC-4D98-A2BF-98A81F291F3C}"/>
    <dgm:cxn modelId="{2FAE40F4-14EA-44A4-A4FA-708C84129231}" srcId="{AB9D23DB-3AA2-4BAB-98EB-64D3452D7A48}" destId="{BD0EC3D0-B7FE-4165-A2B8-1B01D9649D26}" srcOrd="2" destOrd="0" parTransId="{8A633FD4-F3B4-4D42-8300-D978CD3F7050}" sibTransId="{F38425B4-CEE7-42B8-820E-4AFA9B125A94}"/>
    <dgm:cxn modelId="{EB1FBD28-EF53-40B7-8D1A-BAD1D5B3B5B1}" type="presOf" srcId="{AB9D23DB-3AA2-4BAB-98EB-64D3452D7A48}" destId="{F4F76CA4-202C-44C7-87CF-55DB8CC4E8E1}" srcOrd="0" destOrd="0" presId="urn:microsoft.com/office/officeart/2018/2/layout/IconCircleList"/>
    <dgm:cxn modelId="{07DDCF2F-E4C1-4B37-AC9A-BE733E966EFC}" type="presOf" srcId="{15FAD35F-FA27-42B4-8CE3-0DE6CEE87A6D}" destId="{FF9CE918-0E8C-49D6-9A89-C4A9CFD4269A}" srcOrd="0" destOrd="0" presId="urn:microsoft.com/office/officeart/2018/2/layout/IconCircleList"/>
    <dgm:cxn modelId="{89FC3B51-9878-4D10-B9B9-D9E82225CFA2}" type="presOf" srcId="{A6A3BF63-6F55-488B-A8CE-0A39F2224BCD}" destId="{0D95CBD4-495B-44B0-A43D-9D367358801B}" srcOrd="0" destOrd="0" presId="urn:microsoft.com/office/officeart/2018/2/layout/IconCircleList"/>
    <dgm:cxn modelId="{1E543555-35C3-40F8-A6A7-B50B9C4D99A9}" type="presOf" srcId="{56B8924D-81DE-41EB-8F64-3D09A72DE732}" destId="{727C75ED-C70A-4D33-81B2-54834BE61447}" srcOrd="0" destOrd="0" presId="urn:microsoft.com/office/officeart/2018/2/layout/IconCircleList"/>
    <dgm:cxn modelId="{57678885-CB4E-44AA-90D2-922338C0D94F}" srcId="{AB9D23DB-3AA2-4BAB-98EB-64D3452D7A48}" destId="{9A117AB1-DE6B-43DD-8960-EFBBDE74EDFA}" srcOrd="1" destOrd="0" parTransId="{01003819-2A94-4A5E-B640-EA9CBAE32DE0}" sibTransId="{E25A6484-5F7D-42ED-AC56-BBA611A3B2EA}"/>
    <dgm:cxn modelId="{8431C968-F2D7-4085-848B-4456333F8F70}" type="presOf" srcId="{F38425B4-CEE7-42B8-820E-4AFA9B125A94}" destId="{84C485C5-5729-440D-80D4-1F2B07E4CBFD}" srcOrd="0" destOrd="0" presId="urn:microsoft.com/office/officeart/2018/2/layout/IconCircleList"/>
    <dgm:cxn modelId="{D27A4E5A-1DC3-40A6-A482-5067AB7AE690}" type="presOf" srcId="{E25A6484-5F7D-42ED-AC56-BBA611A3B2EA}" destId="{B64F7365-7AAD-4CA0-92EE-E8F07122C99E}" srcOrd="0" destOrd="0" presId="urn:microsoft.com/office/officeart/2018/2/layout/IconCircleList"/>
    <dgm:cxn modelId="{5EBECE12-B017-4B53-95C9-89E48F216712}" type="presOf" srcId="{9A117AB1-DE6B-43DD-8960-EFBBDE74EDFA}" destId="{353823EA-CABB-4769-BED7-B596F101627B}" srcOrd="0" destOrd="0" presId="urn:microsoft.com/office/officeart/2018/2/layout/IconCircleList"/>
    <dgm:cxn modelId="{B8B5FA94-0C97-447F-AAB4-2310CFC69138}" type="presOf" srcId="{BD0EC3D0-B7FE-4165-A2B8-1B01D9649D26}" destId="{3A1EFDCB-D9C6-483C-ACE0-7276215A1BDA}" srcOrd="0" destOrd="0" presId="urn:microsoft.com/office/officeart/2018/2/layout/IconCircleList"/>
    <dgm:cxn modelId="{D72EA37F-9470-4320-A937-29ED56429C79}" srcId="{AB9D23DB-3AA2-4BAB-98EB-64D3452D7A48}" destId="{A6A3BF63-6F55-488B-A8CE-0A39F2224BCD}" srcOrd="0" destOrd="0" parTransId="{0386C70E-C7C7-4077-8B4A-D053ECDAC885}" sibTransId="{56B8924D-81DE-41EB-8F64-3D09A72DE732}"/>
    <dgm:cxn modelId="{92022403-8E9C-4E14-8C8F-ABEB4D119D3E}" type="presParOf" srcId="{F4F76CA4-202C-44C7-87CF-55DB8CC4E8E1}" destId="{8BC5BA76-97BF-4E14-8687-1B22F717F976}" srcOrd="0" destOrd="0" presId="urn:microsoft.com/office/officeart/2018/2/layout/IconCircleList"/>
    <dgm:cxn modelId="{BC587CD4-ED2C-4360-B128-8152FF115792}" type="presParOf" srcId="{8BC5BA76-97BF-4E14-8687-1B22F717F976}" destId="{DA34BE15-63D3-44AC-AAB0-DD8DE21BD14B}" srcOrd="0" destOrd="0" presId="urn:microsoft.com/office/officeart/2018/2/layout/IconCircleList"/>
    <dgm:cxn modelId="{DAD96778-ABC9-4ECC-BF83-361DCD12517A}" type="presParOf" srcId="{DA34BE15-63D3-44AC-AAB0-DD8DE21BD14B}" destId="{D78E3A2D-550F-47F1-81FB-32ECC38ACED8}" srcOrd="0" destOrd="0" presId="urn:microsoft.com/office/officeart/2018/2/layout/IconCircleList"/>
    <dgm:cxn modelId="{7344BF9D-461F-44D1-910F-BBE5D6E22DAF}" type="presParOf" srcId="{DA34BE15-63D3-44AC-AAB0-DD8DE21BD14B}" destId="{1CA87ED8-CEC9-4170-AE1F-7EBA0A3FD495}" srcOrd="1" destOrd="0" presId="urn:microsoft.com/office/officeart/2018/2/layout/IconCircleList"/>
    <dgm:cxn modelId="{BC485B46-7ABD-47B8-8E92-CAE7243A7485}" type="presParOf" srcId="{DA34BE15-63D3-44AC-AAB0-DD8DE21BD14B}" destId="{2E9A7BE2-7023-41C4-B852-454D09E79AE4}" srcOrd="2" destOrd="0" presId="urn:microsoft.com/office/officeart/2018/2/layout/IconCircleList"/>
    <dgm:cxn modelId="{B9377A2F-747B-47C2-8320-7EA6008C8967}" type="presParOf" srcId="{DA34BE15-63D3-44AC-AAB0-DD8DE21BD14B}" destId="{0D95CBD4-495B-44B0-A43D-9D367358801B}" srcOrd="3" destOrd="0" presId="urn:microsoft.com/office/officeart/2018/2/layout/IconCircleList"/>
    <dgm:cxn modelId="{F5018CD6-70B4-4D27-9724-1EE1155037B1}" type="presParOf" srcId="{8BC5BA76-97BF-4E14-8687-1B22F717F976}" destId="{727C75ED-C70A-4D33-81B2-54834BE61447}" srcOrd="1" destOrd="0" presId="urn:microsoft.com/office/officeart/2018/2/layout/IconCircleList"/>
    <dgm:cxn modelId="{3481BFB8-D22D-41B7-BEEE-F5C4FAD69643}" type="presParOf" srcId="{8BC5BA76-97BF-4E14-8687-1B22F717F976}" destId="{74B6D048-BDBC-4978-BCC5-896894C0E3AB}" srcOrd="2" destOrd="0" presId="urn:microsoft.com/office/officeart/2018/2/layout/IconCircleList"/>
    <dgm:cxn modelId="{2CCDE454-AD32-4569-AD77-D8270753C5D9}" type="presParOf" srcId="{74B6D048-BDBC-4978-BCC5-896894C0E3AB}" destId="{F2010DBE-E13E-454F-AA49-CD1D22ADDF2B}" srcOrd="0" destOrd="0" presId="urn:microsoft.com/office/officeart/2018/2/layout/IconCircleList"/>
    <dgm:cxn modelId="{32184E75-5921-4824-9769-81777CFF90E4}" type="presParOf" srcId="{74B6D048-BDBC-4978-BCC5-896894C0E3AB}" destId="{C4B75D4A-26DB-4C10-9BAF-0A3D50860172}" srcOrd="1" destOrd="0" presId="urn:microsoft.com/office/officeart/2018/2/layout/IconCircleList"/>
    <dgm:cxn modelId="{F5A62565-279D-452D-A9F4-5700076D73C7}" type="presParOf" srcId="{74B6D048-BDBC-4978-BCC5-896894C0E3AB}" destId="{72798E47-C0FE-4753-B4BA-3D35F1A2A0CA}" srcOrd="2" destOrd="0" presId="urn:microsoft.com/office/officeart/2018/2/layout/IconCircleList"/>
    <dgm:cxn modelId="{4A3F4636-37A5-4A73-9142-9A6D536E79BA}" type="presParOf" srcId="{74B6D048-BDBC-4978-BCC5-896894C0E3AB}" destId="{353823EA-CABB-4769-BED7-B596F101627B}" srcOrd="3" destOrd="0" presId="urn:microsoft.com/office/officeart/2018/2/layout/IconCircleList"/>
    <dgm:cxn modelId="{3A572302-9E69-4DE4-B27B-0C953C9B400A}" type="presParOf" srcId="{8BC5BA76-97BF-4E14-8687-1B22F717F976}" destId="{B64F7365-7AAD-4CA0-92EE-E8F07122C99E}" srcOrd="3" destOrd="0" presId="urn:microsoft.com/office/officeart/2018/2/layout/IconCircleList"/>
    <dgm:cxn modelId="{331272CE-F1A7-4A32-AAD3-5D4EF0EED7AD}" type="presParOf" srcId="{8BC5BA76-97BF-4E14-8687-1B22F717F976}" destId="{1314AA9E-BF76-419F-A483-1A01FAE97807}" srcOrd="4" destOrd="0" presId="urn:microsoft.com/office/officeart/2018/2/layout/IconCircleList"/>
    <dgm:cxn modelId="{556D0481-BF57-4F98-9BDB-BC27D4A2CC43}" type="presParOf" srcId="{1314AA9E-BF76-419F-A483-1A01FAE97807}" destId="{F245FA4F-351E-4B53-8B71-556D77BABAB1}" srcOrd="0" destOrd="0" presId="urn:microsoft.com/office/officeart/2018/2/layout/IconCircleList"/>
    <dgm:cxn modelId="{C57DC759-C40E-4982-8D8A-5B70ADCAA6D2}" type="presParOf" srcId="{1314AA9E-BF76-419F-A483-1A01FAE97807}" destId="{49897F38-BE81-496F-B84B-2974621F54F3}" srcOrd="1" destOrd="0" presId="urn:microsoft.com/office/officeart/2018/2/layout/IconCircleList"/>
    <dgm:cxn modelId="{4B784FA4-4476-4E4D-8E57-C5F7E0697999}" type="presParOf" srcId="{1314AA9E-BF76-419F-A483-1A01FAE97807}" destId="{57340F29-1AF4-4B21-82DF-CBDD4CD10278}" srcOrd="2" destOrd="0" presId="urn:microsoft.com/office/officeart/2018/2/layout/IconCircleList"/>
    <dgm:cxn modelId="{ECB3014A-FCD8-46AA-91CC-8AE0FC55C1FC}" type="presParOf" srcId="{1314AA9E-BF76-419F-A483-1A01FAE97807}" destId="{3A1EFDCB-D9C6-483C-ACE0-7276215A1BDA}" srcOrd="3" destOrd="0" presId="urn:microsoft.com/office/officeart/2018/2/layout/IconCircleList"/>
    <dgm:cxn modelId="{02CBF03A-4DF8-4E57-AD2D-7A55EDA67A04}" type="presParOf" srcId="{8BC5BA76-97BF-4E14-8687-1B22F717F976}" destId="{84C485C5-5729-440D-80D4-1F2B07E4CBFD}" srcOrd="5" destOrd="0" presId="urn:microsoft.com/office/officeart/2018/2/layout/IconCircleList"/>
    <dgm:cxn modelId="{D5EAF98F-84F1-4FAC-8190-24DF0D21E522}" type="presParOf" srcId="{8BC5BA76-97BF-4E14-8687-1B22F717F976}" destId="{26791EB1-5154-4DDA-AB4C-9CF410DA2082}" srcOrd="6" destOrd="0" presId="urn:microsoft.com/office/officeart/2018/2/layout/IconCircleList"/>
    <dgm:cxn modelId="{01BEDA49-B465-4A38-99E6-F94BC055E0B2}" type="presParOf" srcId="{26791EB1-5154-4DDA-AB4C-9CF410DA2082}" destId="{58D136CF-FC8E-4F89-9F25-65FEAAD19453}" srcOrd="0" destOrd="0" presId="urn:microsoft.com/office/officeart/2018/2/layout/IconCircleList"/>
    <dgm:cxn modelId="{F3A3FFE8-A416-4AF0-B935-FF33366602C9}" type="presParOf" srcId="{26791EB1-5154-4DDA-AB4C-9CF410DA2082}" destId="{CC8ACBE6-45D1-446B-8D1C-3874F8BD55E6}" srcOrd="1" destOrd="0" presId="urn:microsoft.com/office/officeart/2018/2/layout/IconCircleList"/>
    <dgm:cxn modelId="{5B3F2310-0D67-4D80-A665-DF1B5B5A9E60}" type="presParOf" srcId="{26791EB1-5154-4DDA-AB4C-9CF410DA2082}" destId="{5F257CE6-CCEC-4F7D-AE33-BA084826689F}" srcOrd="2" destOrd="0" presId="urn:microsoft.com/office/officeart/2018/2/layout/IconCircleList"/>
    <dgm:cxn modelId="{FB4AFEA0-5FE3-48FA-AEC8-657D384BAC7E}" type="presParOf" srcId="{26791EB1-5154-4DDA-AB4C-9CF410DA2082}" destId="{FF9CE918-0E8C-49D6-9A89-C4A9CFD4269A}" srcOrd="3" destOrd="0" presId="urn:microsoft.com/office/officeart/2018/2/layout/Icon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EFA05-50F8-4725-9A91-2A16CFD2515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0699938-5BE5-4EC6-98F8-5DEE451EE385}">
      <dgm:prSet/>
      <dgm:spPr/>
      <dgm:t>
        <a:bodyPr/>
        <a:lstStyle/>
        <a:p>
          <a:pPr>
            <a:lnSpc>
              <a:spcPct val="100000"/>
            </a:lnSpc>
          </a:pPr>
          <a:r>
            <a:rPr lang="pl-PL"/>
            <a:t>Direkter Vertrieb </a:t>
          </a:r>
          <a:endParaRPr lang="en-US"/>
        </a:p>
      </dgm:t>
    </dgm:pt>
    <dgm:pt modelId="{1E0EC63D-4CAF-41AC-8474-EAE986422770}" type="parTrans" cxnId="{134B3DF4-6A29-4250-AA29-709012D24FA0}">
      <dgm:prSet/>
      <dgm:spPr/>
      <dgm:t>
        <a:bodyPr/>
        <a:lstStyle/>
        <a:p>
          <a:endParaRPr lang="en-US"/>
        </a:p>
      </dgm:t>
    </dgm:pt>
    <dgm:pt modelId="{D7F061D9-8E92-4AF6-8762-BF5DAEB3CEDF}" type="sibTrans" cxnId="{134B3DF4-6A29-4250-AA29-709012D24FA0}">
      <dgm:prSet/>
      <dgm:spPr/>
      <dgm:t>
        <a:bodyPr/>
        <a:lstStyle/>
        <a:p>
          <a:endParaRPr lang="en-US"/>
        </a:p>
      </dgm:t>
    </dgm:pt>
    <dgm:pt modelId="{C4F20B25-4E8E-4E02-9822-165519DD4AEA}">
      <dgm:prSet/>
      <dgm:spPr/>
      <dgm:t>
        <a:bodyPr/>
        <a:lstStyle/>
        <a:p>
          <a:pPr>
            <a:lnSpc>
              <a:spcPct val="100000"/>
            </a:lnSpc>
          </a:pPr>
          <a:r>
            <a:rPr lang="pl-PL"/>
            <a:t>Indirekter Vertrieb </a:t>
          </a:r>
          <a:endParaRPr lang="en-US"/>
        </a:p>
      </dgm:t>
    </dgm:pt>
    <dgm:pt modelId="{A58080D7-C201-4A02-ABF8-A14C66C9DBBE}" type="parTrans" cxnId="{27044544-5108-4698-AB5F-CA62A876AFA7}">
      <dgm:prSet/>
      <dgm:spPr/>
      <dgm:t>
        <a:bodyPr/>
        <a:lstStyle/>
        <a:p>
          <a:endParaRPr lang="en-US"/>
        </a:p>
      </dgm:t>
    </dgm:pt>
    <dgm:pt modelId="{8820CB8A-0AA0-4440-BE1F-7C676A019630}" type="sibTrans" cxnId="{27044544-5108-4698-AB5F-CA62A876AFA7}">
      <dgm:prSet/>
      <dgm:spPr/>
      <dgm:t>
        <a:bodyPr/>
        <a:lstStyle/>
        <a:p>
          <a:endParaRPr lang="en-US"/>
        </a:p>
      </dgm:t>
    </dgm:pt>
    <dgm:pt modelId="{763FD9F2-BBB6-4290-B5CF-B4AEB12AD452}" type="pres">
      <dgm:prSet presAssocID="{5A6EFA05-50F8-4725-9A91-2A16CFD25156}" presName="root" presStyleCnt="0">
        <dgm:presLayoutVars>
          <dgm:dir/>
          <dgm:resizeHandles val="exact"/>
        </dgm:presLayoutVars>
      </dgm:prSet>
      <dgm:spPr/>
      <dgm:t>
        <a:bodyPr/>
        <a:lstStyle/>
        <a:p>
          <a:endParaRPr lang="pl-PL"/>
        </a:p>
      </dgm:t>
    </dgm:pt>
    <dgm:pt modelId="{1EC04E15-4943-44B0-A13C-5ECEC9B4FCA7}" type="pres">
      <dgm:prSet presAssocID="{C0699938-5BE5-4EC6-98F8-5DEE451EE385}" presName="compNode" presStyleCnt="0"/>
      <dgm:spPr/>
    </dgm:pt>
    <dgm:pt modelId="{89256E1D-A1A0-4C15-99A2-6582E75AD2C4}" type="pres">
      <dgm:prSet presAssocID="{C0699938-5BE5-4EC6-98F8-5DEE451EE385}"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Ciężarówka"/>
        </a:ext>
      </dgm:extLst>
    </dgm:pt>
    <dgm:pt modelId="{C0856513-6E9C-4CEC-AF53-54A2DA1C7896}" type="pres">
      <dgm:prSet presAssocID="{C0699938-5BE5-4EC6-98F8-5DEE451EE385}" presName="spaceRect" presStyleCnt="0"/>
      <dgm:spPr/>
    </dgm:pt>
    <dgm:pt modelId="{5FC40111-E9DE-435F-A30D-E32F015159AB}" type="pres">
      <dgm:prSet presAssocID="{C0699938-5BE5-4EC6-98F8-5DEE451EE385}" presName="textRect" presStyleLbl="revTx" presStyleIdx="0" presStyleCnt="2">
        <dgm:presLayoutVars>
          <dgm:chMax val="1"/>
          <dgm:chPref val="1"/>
        </dgm:presLayoutVars>
      </dgm:prSet>
      <dgm:spPr/>
      <dgm:t>
        <a:bodyPr/>
        <a:lstStyle/>
        <a:p>
          <a:endParaRPr lang="pl-PL"/>
        </a:p>
      </dgm:t>
    </dgm:pt>
    <dgm:pt modelId="{195A4D7C-0916-4A79-A912-E50AA65CBB9E}" type="pres">
      <dgm:prSet presAssocID="{D7F061D9-8E92-4AF6-8762-BF5DAEB3CEDF}" presName="sibTrans" presStyleCnt="0"/>
      <dgm:spPr/>
    </dgm:pt>
    <dgm:pt modelId="{215151F2-0925-4EEC-BDAD-1C15284AE9A2}" type="pres">
      <dgm:prSet presAssocID="{C4F20B25-4E8E-4E02-9822-165519DD4AEA}" presName="compNode" presStyleCnt="0"/>
      <dgm:spPr/>
    </dgm:pt>
    <dgm:pt modelId="{ADFC2A5A-B2C7-4A2D-B911-9C6D9EE2E1CB}" type="pres">
      <dgm:prSet presAssocID="{C4F20B25-4E8E-4E02-9822-165519DD4AEA}"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Fabryka"/>
        </a:ext>
      </dgm:extLst>
    </dgm:pt>
    <dgm:pt modelId="{DF58BA44-3092-4163-947D-9E6A3A6BD02F}" type="pres">
      <dgm:prSet presAssocID="{C4F20B25-4E8E-4E02-9822-165519DD4AEA}" presName="spaceRect" presStyleCnt="0"/>
      <dgm:spPr/>
    </dgm:pt>
    <dgm:pt modelId="{FF3CC4F4-C843-48F2-9E96-49DA256E2EA6}" type="pres">
      <dgm:prSet presAssocID="{C4F20B25-4E8E-4E02-9822-165519DD4AEA}" presName="textRect" presStyleLbl="revTx" presStyleIdx="1" presStyleCnt="2">
        <dgm:presLayoutVars>
          <dgm:chMax val="1"/>
          <dgm:chPref val="1"/>
        </dgm:presLayoutVars>
      </dgm:prSet>
      <dgm:spPr/>
      <dgm:t>
        <a:bodyPr/>
        <a:lstStyle/>
        <a:p>
          <a:endParaRPr lang="pl-PL"/>
        </a:p>
      </dgm:t>
    </dgm:pt>
  </dgm:ptLst>
  <dgm:cxnLst>
    <dgm:cxn modelId="{134B3DF4-6A29-4250-AA29-709012D24FA0}" srcId="{5A6EFA05-50F8-4725-9A91-2A16CFD25156}" destId="{C0699938-5BE5-4EC6-98F8-5DEE451EE385}" srcOrd="0" destOrd="0" parTransId="{1E0EC63D-4CAF-41AC-8474-EAE986422770}" sibTransId="{D7F061D9-8E92-4AF6-8762-BF5DAEB3CEDF}"/>
    <dgm:cxn modelId="{27044544-5108-4698-AB5F-CA62A876AFA7}" srcId="{5A6EFA05-50F8-4725-9A91-2A16CFD25156}" destId="{C4F20B25-4E8E-4E02-9822-165519DD4AEA}" srcOrd="1" destOrd="0" parTransId="{A58080D7-C201-4A02-ABF8-A14C66C9DBBE}" sibTransId="{8820CB8A-0AA0-4440-BE1F-7C676A019630}"/>
    <dgm:cxn modelId="{E95D8981-1853-440F-8B6C-3D6EAFD3DC18}" type="presOf" srcId="{C4F20B25-4E8E-4E02-9822-165519DD4AEA}" destId="{FF3CC4F4-C843-48F2-9E96-49DA256E2EA6}" srcOrd="0" destOrd="0" presId="urn:microsoft.com/office/officeart/2018/2/layout/IconLabelList"/>
    <dgm:cxn modelId="{61B7E088-2FC8-4AC3-8437-F999AD93A6F2}" type="presOf" srcId="{5A6EFA05-50F8-4725-9A91-2A16CFD25156}" destId="{763FD9F2-BBB6-4290-B5CF-B4AEB12AD452}" srcOrd="0" destOrd="0" presId="urn:microsoft.com/office/officeart/2018/2/layout/IconLabelList"/>
    <dgm:cxn modelId="{18F48A04-A79D-4D28-B469-AFCFB11DB746}" type="presOf" srcId="{C0699938-5BE5-4EC6-98F8-5DEE451EE385}" destId="{5FC40111-E9DE-435F-A30D-E32F015159AB}" srcOrd="0" destOrd="0" presId="urn:microsoft.com/office/officeart/2018/2/layout/IconLabelList"/>
    <dgm:cxn modelId="{AB40530D-D88A-41B1-B6DE-5C2193BAF3E8}" type="presParOf" srcId="{763FD9F2-BBB6-4290-B5CF-B4AEB12AD452}" destId="{1EC04E15-4943-44B0-A13C-5ECEC9B4FCA7}" srcOrd="0" destOrd="0" presId="urn:microsoft.com/office/officeart/2018/2/layout/IconLabelList"/>
    <dgm:cxn modelId="{4C664162-C89C-4EB7-91F6-DC0F8A6E70F8}" type="presParOf" srcId="{1EC04E15-4943-44B0-A13C-5ECEC9B4FCA7}" destId="{89256E1D-A1A0-4C15-99A2-6582E75AD2C4}" srcOrd="0" destOrd="0" presId="urn:microsoft.com/office/officeart/2018/2/layout/IconLabelList"/>
    <dgm:cxn modelId="{FB40B216-91D1-4C60-B784-17E6821985F9}" type="presParOf" srcId="{1EC04E15-4943-44B0-A13C-5ECEC9B4FCA7}" destId="{C0856513-6E9C-4CEC-AF53-54A2DA1C7896}" srcOrd="1" destOrd="0" presId="urn:microsoft.com/office/officeart/2018/2/layout/IconLabelList"/>
    <dgm:cxn modelId="{9C0081D2-3A40-477D-A927-52C43F09FB04}" type="presParOf" srcId="{1EC04E15-4943-44B0-A13C-5ECEC9B4FCA7}" destId="{5FC40111-E9DE-435F-A30D-E32F015159AB}" srcOrd="2" destOrd="0" presId="urn:microsoft.com/office/officeart/2018/2/layout/IconLabelList"/>
    <dgm:cxn modelId="{186020F3-48C3-43D9-BBE9-AE457E6CB000}" type="presParOf" srcId="{763FD9F2-BBB6-4290-B5CF-B4AEB12AD452}" destId="{195A4D7C-0916-4A79-A912-E50AA65CBB9E}" srcOrd="1" destOrd="0" presId="urn:microsoft.com/office/officeart/2018/2/layout/IconLabelList"/>
    <dgm:cxn modelId="{3DC2C6AC-5300-4F2C-81B7-04DB1EA09F96}" type="presParOf" srcId="{763FD9F2-BBB6-4290-B5CF-B4AEB12AD452}" destId="{215151F2-0925-4EEC-BDAD-1C15284AE9A2}" srcOrd="2" destOrd="0" presId="urn:microsoft.com/office/officeart/2018/2/layout/IconLabelList"/>
    <dgm:cxn modelId="{DFA2F682-C87B-412D-ADCD-E867DE14BC31}" type="presParOf" srcId="{215151F2-0925-4EEC-BDAD-1C15284AE9A2}" destId="{ADFC2A5A-B2C7-4A2D-B911-9C6D9EE2E1CB}" srcOrd="0" destOrd="0" presId="urn:microsoft.com/office/officeart/2018/2/layout/IconLabelList"/>
    <dgm:cxn modelId="{30F8C6E6-7F7E-4438-A412-D2A28CFFB6C3}" type="presParOf" srcId="{215151F2-0925-4EEC-BDAD-1C15284AE9A2}" destId="{DF58BA44-3092-4163-947D-9E6A3A6BD02F}" srcOrd="1" destOrd="0" presId="urn:microsoft.com/office/officeart/2018/2/layout/IconLabelList"/>
    <dgm:cxn modelId="{C8121BCE-99B6-4CF5-A647-E139F5FD78D7}" type="presParOf" srcId="{215151F2-0925-4EEC-BDAD-1C15284AE9A2}" destId="{FF3CC4F4-C843-48F2-9E96-49DA256E2EA6}"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8E3A2D-550F-47F1-81FB-32ECC38ACED8}">
      <dsp:nvSpPr>
        <dsp:cNvPr id="0" name=""/>
        <dsp:cNvSpPr/>
      </dsp:nvSpPr>
      <dsp:spPr>
        <a:xfrm>
          <a:off x="280193" y="72821"/>
          <a:ext cx="1370938" cy="137093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87ED8-CEC9-4170-AE1F-7EBA0A3FD495}">
      <dsp:nvSpPr>
        <dsp:cNvPr id="0" name=""/>
        <dsp:cNvSpPr/>
      </dsp:nvSpPr>
      <dsp:spPr>
        <a:xfrm>
          <a:off x="568090" y="360718"/>
          <a:ext cx="795144" cy="795144"/>
        </a:xfrm>
        <a:prstGeom prst="rect">
          <a:avLst/>
        </a:prstGeom>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95CBD4-495B-44B0-A43D-9D367358801B}">
      <dsp:nvSpPr>
        <dsp:cNvPr id="0" name=""/>
        <dsp:cNvSpPr/>
      </dsp:nvSpPr>
      <dsp:spPr>
        <a:xfrm>
          <a:off x="1944904" y="72821"/>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22350">
            <a:lnSpc>
              <a:spcPct val="100000"/>
            </a:lnSpc>
            <a:spcBef>
              <a:spcPct val="0"/>
            </a:spcBef>
            <a:spcAft>
              <a:spcPct val="35000"/>
            </a:spcAft>
          </a:pPr>
          <a:r>
            <a:rPr lang="pl-PL" sz="2300" kern="1200" dirty="0" smtClean="0"/>
            <a:t>produkt </a:t>
          </a:r>
          <a:r>
            <a:rPr lang="pl-PL" sz="2300" kern="1200" dirty="0"/>
            <a:t>(</a:t>
          </a:r>
          <a:r>
            <a:rPr lang="pl-PL" sz="2300" u="sng" kern="1200" dirty="0" err="1">
              <a:hlinkClick xmlns:r="http://schemas.openxmlformats.org/officeDocument/2006/relationships" r:id="rId6"/>
            </a:rPr>
            <a:t>Produktpolitik</a:t>
          </a:r>
          <a:r>
            <a:rPr lang="pl-PL" sz="2300" kern="1200" dirty="0"/>
            <a:t>)</a:t>
          </a:r>
          <a:endParaRPr lang="en-US" sz="2300" kern="1200" dirty="0"/>
        </a:p>
      </dsp:txBody>
      <dsp:txXfrm>
        <a:off x="1944904" y="72821"/>
        <a:ext cx="3231497" cy="1370938"/>
      </dsp:txXfrm>
    </dsp:sp>
    <dsp:sp modelId="{F2010DBE-E13E-454F-AA49-CD1D22ADDF2B}">
      <dsp:nvSpPr>
        <dsp:cNvPr id="0" name=""/>
        <dsp:cNvSpPr/>
      </dsp:nvSpPr>
      <dsp:spPr>
        <a:xfrm>
          <a:off x="5739466" y="72821"/>
          <a:ext cx="1370938" cy="137093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75D4A-26DB-4C10-9BAF-0A3D50860172}">
      <dsp:nvSpPr>
        <dsp:cNvPr id="0" name=""/>
        <dsp:cNvSpPr/>
      </dsp:nvSpPr>
      <dsp:spPr>
        <a:xfrm>
          <a:off x="6027363" y="360718"/>
          <a:ext cx="795144" cy="795144"/>
        </a:xfrm>
        <a:prstGeom prst="rect">
          <a:avLst/>
        </a:prstGeom>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823EA-CABB-4769-BED7-B596F101627B}">
      <dsp:nvSpPr>
        <dsp:cNvPr id="0" name=""/>
        <dsp:cNvSpPr/>
      </dsp:nvSpPr>
      <dsp:spPr>
        <a:xfrm>
          <a:off x="7404177" y="72821"/>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22350">
            <a:lnSpc>
              <a:spcPct val="100000"/>
            </a:lnSpc>
            <a:spcBef>
              <a:spcPct val="0"/>
            </a:spcBef>
            <a:spcAft>
              <a:spcPct val="35000"/>
            </a:spcAft>
          </a:pPr>
          <a:r>
            <a:rPr lang="pl-PL" sz="2300" kern="1200" dirty="0" err="1" smtClean="0"/>
            <a:t>preis</a:t>
          </a:r>
          <a:r>
            <a:rPr lang="pl-PL" sz="2300" kern="1200" dirty="0" smtClean="0"/>
            <a:t> </a:t>
          </a:r>
          <a:r>
            <a:rPr lang="pl-PL" sz="2300" kern="1200" dirty="0"/>
            <a:t>(</a:t>
          </a:r>
          <a:r>
            <a:rPr lang="pl-PL" sz="2300" u="sng" kern="1200" dirty="0" err="1">
              <a:hlinkClick xmlns:r="http://schemas.openxmlformats.org/officeDocument/2006/relationships" r:id="rId9"/>
            </a:rPr>
            <a:t>Preispolitik</a:t>
          </a:r>
          <a:r>
            <a:rPr lang="pl-PL" sz="2300" kern="1200" dirty="0"/>
            <a:t>)</a:t>
          </a:r>
          <a:endParaRPr lang="en-US" sz="2300" kern="1200" dirty="0"/>
        </a:p>
      </dsp:txBody>
      <dsp:txXfrm>
        <a:off x="7404177" y="72821"/>
        <a:ext cx="3231497" cy="1370938"/>
      </dsp:txXfrm>
    </dsp:sp>
    <dsp:sp modelId="{F245FA4F-351E-4B53-8B71-556D77BABAB1}">
      <dsp:nvSpPr>
        <dsp:cNvPr id="0" name=""/>
        <dsp:cNvSpPr/>
      </dsp:nvSpPr>
      <dsp:spPr>
        <a:xfrm>
          <a:off x="280193" y="2035179"/>
          <a:ext cx="1370938" cy="137093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97F38-BE81-496F-B84B-2974621F54F3}">
      <dsp:nvSpPr>
        <dsp:cNvPr id="0" name=""/>
        <dsp:cNvSpPr/>
      </dsp:nvSpPr>
      <dsp:spPr>
        <a:xfrm>
          <a:off x="568090" y="2323076"/>
          <a:ext cx="795144" cy="795144"/>
        </a:xfrm>
        <a:prstGeom prst="rect">
          <a:avLst/>
        </a:prstGeom>
        <a:blipFill>
          <a:blip xmlns:r="http://schemas.openxmlformats.org/officeDocument/2006/relationships"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1EFDCB-D9C6-483C-ACE0-7276215A1BDA}">
      <dsp:nvSpPr>
        <dsp:cNvPr id="0" name=""/>
        <dsp:cNvSpPr/>
      </dsp:nvSpPr>
      <dsp:spPr>
        <a:xfrm>
          <a:off x="1944904" y="2035179"/>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22350">
            <a:lnSpc>
              <a:spcPct val="100000"/>
            </a:lnSpc>
            <a:spcBef>
              <a:spcPct val="0"/>
            </a:spcBef>
            <a:spcAft>
              <a:spcPct val="35000"/>
            </a:spcAft>
          </a:pPr>
          <a:r>
            <a:rPr lang="pl-PL" sz="2300" kern="1200" dirty="0" err="1" smtClean="0"/>
            <a:t>distribution</a:t>
          </a:r>
          <a:r>
            <a:rPr lang="pl-PL" sz="2300" kern="1200" dirty="0" smtClean="0"/>
            <a:t> (</a:t>
          </a:r>
          <a:r>
            <a:rPr lang="pl-PL" sz="2300" u="sng" kern="1200" dirty="0" err="1" smtClean="0">
              <a:hlinkClick xmlns:r="http://schemas.openxmlformats.org/officeDocument/2006/relationships" r:id="rId12"/>
            </a:rPr>
            <a:t>Distributionspolitik</a:t>
          </a:r>
          <a:r>
            <a:rPr lang="pl-PL" sz="2300" kern="1200" dirty="0"/>
            <a:t>)</a:t>
          </a:r>
          <a:endParaRPr lang="en-US" sz="2300" kern="1200" dirty="0"/>
        </a:p>
      </dsp:txBody>
      <dsp:txXfrm>
        <a:off x="1944904" y="2035179"/>
        <a:ext cx="3231497" cy="1370938"/>
      </dsp:txXfrm>
    </dsp:sp>
    <dsp:sp modelId="{58D136CF-FC8E-4F89-9F25-65FEAAD19453}">
      <dsp:nvSpPr>
        <dsp:cNvPr id="0" name=""/>
        <dsp:cNvSpPr/>
      </dsp:nvSpPr>
      <dsp:spPr>
        <a:xfrm>
          <a:off x="5739466" y="2035179"/>
          <a:ext cx="1370938" cy="137093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ACBE6-45D1-446B-8D1C-3874F8BD55E6}">
      <dsp:nvSpPr>
        <dsp:cNvPr id="0" name=""/>
        <dsp:cNvSpPr/>
      </dsp:nvSpPr>
      <dsp:spPr>
        <a:xfrm>
          <a:off x="6027363" y="2323076"/>
          <a:ext cx="795144" cy="795144"/>
        </a:xfrm>
        <a:prstGeom prst="rect">
          <a:avLst/>
        </a:prstGeom>
        <a:blipFill>
          <a:blip xmlns:r="http://schemas.openxmlformats.org/officeDocument/2006/relationships" r:embed="rId13">
            <a:extLst>
              <a:ext uri="{28A0092B-C50C-407E-A947-70E740481C1C}">
                <a14:useLocalDpi xmlns="" xmlns:a14="http://schemas.microsoft.com/office/drawing/2010/main" val="0"/>
              </a:ext>
              <a:ext uri="{96DAC541-7B7A-43D3-8B79-37D633B846F1}">
                <asvg:svgBlip xmlns=""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9CE918-0E8C-49D6-9A89-C4A9CFD4269A}">
      <dsp:nvSpPr>
        <dsp:cNvPr id="0" name=""/>
        <dsp:cNvSpPr/>
      </dsp:nvSpPr>
      <dsp:spPr>
        <a:xfrm>
          <a:off x="7404177" y="2035179"/>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22350">
            <a:lnSpc>
              <a:spcPct val="100000"/>
            </a:lnSpc>
            <a:spcBef>
              <a:spcPct val="0"/>
            </a:spcBef>
            <a:spcAft>
              <a:spcPct val="35000"/>
            </a:spcAft>
          </a:pPr>
          <a:r>
            <a:rPr lang="pl-PL" sz="2300" kern="1200" dirty="0" err="1" smtClean="0"/>
            <a:t>kommunikation</a:t>
          </a:r>
          <a:r>
            <a:rPr lang="pl-PL" sz="2300" kern="1200" dirty="0" smtClean="0"/>
            <a:t> </a:t>
          </a:r>
          <a:r>
            <a:rPr lang="pl-PL" sz="2300" kern="1200" dirty="0"/>
            <a:t>(</a:t>
          </a:r>
          <a:r>
            <a:rPr lang="pl-PL" sz="2300" kern="1200" dirty="0" err="1"/>
            <a:t>Kommunikationspolitik</a:t>
          </a:r>
          <a:r>
            <a:rPr lang="pl-PL" sz="2300" kern="1200" dirty="0"/>
            <a:t>)</a:t>
          </a:r>
          <a:endParaRPr lang="en-US" sz="2300" kern="1200" dirty="0"/>
        </a:p>
      </dsp:txBody>
      <dsp:txXfrm>
        <a:off x="7404177" y="2035179"/>
        <a:ext cx="3231497" cy="13709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256E1D-A1A0-4C15-99A2-6582E75AD2C4}">
      <dsp:nvSpPr>
        <dsp:cNvPr id="0" name=""/>
        <dsp:cNvSpPr/>
      </dsp:nvSpPr>
      <dsp:spPr>
        <a:xfrm>
          <a:off x="2270220" y="144113"/>
          <a:ext cx="1270687" cy="1270687"/>
        </a:xfrm>
        <a:prstGeom prst="rect">
          <a:avLst/>
        </a:prstGeom>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40111-E9DE-435F-A30D-E32F015159AB}">
      <dsp:nvSpPr>
        <dsp:cNvPr id="0" name=""/>
        <dsp:cNvSpPr/>
      </dsp:nvSpPr>
      <dsp:spPr>
        <a:xfrm>
          <a:off x="1493689" y="1766140"/>
          <a:ext cx="282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100000"/>
            </a:lnSpc>
            <a:spcBef>
              <a:spcPct val="0"/>
            </a:spcBef>
            <a:spcAft>
              <a:spcPct val="35000"/>
            </a:spcAft>
          </a:pPr>
          <a:r>
            <a:rPr lang="pl-PL" sz="2700" kern="1200"/>
            <a:t>Direkter Vertrieb </a:t>
          </a:r>
          <a:endParaRPr lang="en-US" sz="2700" kern="1200"/>
        </a:p>
      </dsp:txBody>
      <dsp:txXfrm>
        <a:off x="1493689" y="1766140"/>
        <a:ext cx="2823750" cy="720000"/>
      </dsp:txXfrm>
    </dsp:sp>
    <dsp:sp modelId="{ADFC2A5A-B2C7-4A2D-B911-9C6D9EE2E1CB}">
      <dsp:nvSpPr>
        <dsp:cNvPr id="0" name=""/>
        <dsp:cNvSpPr/>
      </dsp:nvSpPr>
      <dsp:spPr>
        <a:xfrm>
          <a:off x="2270220" y="3192078"/>
          <a:ext cx="1270687" cy="1270687"/>
        </a:xfrm>
        <a:prstGeom prst="rect">
          <a:avLst/>
        </a:prstGeom>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3CC4F4-C843-48F2-9E96-49DA256E2EA6}">
      <dsp:nvSpPr>
        <dsp:cNvPr id="0" name=""/>
        <dsp:cNvSpPr/>
      </dsp:nvSpPr>
      <dsp:spPr>
        <a:xfrm>
          <a:off x="1493689" y="4814105"/>
          <a:ext cx="282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100000"/>
            </a:lnSpc>
            <a:spcBef>
              <a:spcPct val="0"/>
            </a:spcBef>
            <a:spcAft>
              <a:spcPct val="35000"/>
            </a:spcAft>
          </a:pPr>
          <a:r>
            <a:rPr lang="pl-PL" sz="2700" kern="1200"/>
            <a:t>Indirekter Vertrieb </a:t>
          </a:r>
          <a:endParaRPr lang="en-US" sz="2700" kern="1200"/>
        </a:p>
      </dsp:txBody>
      <dsp:txXfrm>
        <a:off x="1493689" y="4814105"/>
        <a:ext cx="282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8T17:05:00.82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8T18:55:06.78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8T17:27:06.84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8T18:32:21.604"/>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pPr/>
              <a:t>4/29/2024</a:t>
            </a:fld>
            <a:endParaRPr lang="en-US" dirty="0"/>
          </a:p>
        </p:txBody>
      </p:sp>
      <p:sp>
        <p:nvSpPr>
          <p:cNvPr id="5" name="Footer Placeholder 4">
            <a:extLst>
              <a:ext uri="{FF2B5EF4-FFF2-40B4-BE49-F238E27FC236}">
                <a16:creationId xmlns=""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 xmlns:p14="http://schemas.microsoft.com/office/powerpoint/2010/main" val="202296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5" name="Footer Placeholder 4">
            <a:extLst>
              <a:ext uri="{FF2B5EF4-FFF2-40B4-BE49-F238E27FC236}">
                <a16:creationId xmlns=""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 xmlns:p14="http://schemas.microsoft.com/office/powerpoint/2010/main" val="102966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5" name="Footer Placeholder 4">
            <a:extLst>
              <a:ext uri="{FF2B5EF4-FFF2-40B4-BE49-F238E27FC236}">
                <a16:creationId xmlns=""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 xmlns:p14="http://schemas.microsoft.com/office/powerpoint/2010/main" val="92419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5" name="Footer Placeholder 4">
            <a:extLst>
              <a:ext uri="{FF2B5EF4-FFF2-40B4-BE49-F238E27FC236}">
                <a16:creationId xmlns=""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7" descr="Tag=AccentColor&#10;Flavor=Light&#10;Target=FillAndLine">
            <a:extLst>
              <a:ext uri="{FF2B5EF4-FFF2-40B4-BE49-F238E27FC236}">
                <a16:creationId xmlns=""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48163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5" name="Footer Placeholder 4">
            <a:extLst>
              <a:ext uri="{FF2B5EF4-FFF2-40B4-BE49-F238E27FC236}">
                <a16:creationId xmlns=""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7" name="Rectangle 6" descr="Tag=AccentColor&#10;Flavor=Light&#10;Target=FillAndLine">
            <a:extLst>
              <a:ext uri="{FF2B5EF4-FFF2-40B4-BE49-F238E27FC236}">
                <a16:creationId xmlns=""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78419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6" name="Footer Placeholder 5">
            <a:extLst>
              <a:ext uri="{FF2B5EF4-FFF2-40B4-BE49-F238E27FC236}">
                <a16:creationId xmlns=""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9" name="Rectangle 8" descr="Tag=AccentColor&#10;Flavor=Light&#10;Target=FillAndLine">
            <a:extLst>
              <a:ext uri="{FF2B5EF4-FFF2-40B4-BE49-F238E27FC236}">
                <a16:creationId xmlns=""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56285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8" name="Footer Placeholder 7">
            <a:extLst>
              <a:ext uri="{FF2B5EF4-FFF2-40B4-BE49-F238E27FC236}">
                <a16:creationId xmlns=""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11" name="Rectangle 10" descr="Tag=AccentColor&#10;Flavor=Light&#10;Target=FillAndLine">
            <a:extLst>
              <a:ext uri="{FF2B5EF4-FFF2-40B4-BE49-F238E27FC236}">
                <a16:creationId xmlns=""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68829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4" name="Footer Placeholder 3">
            <a:extLst>
              <a:ext uri="{FF2B5EF4-FFF2-40B4-BE49-F238E27FC236}">
                <a16:creationId xmlns=""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6" name="Rectangle 6" descr="Tag=AccentColor&#10;Flavor=Light&#10;Target=FillAndLine">
            <a:extLst>
              <a:ext uri="{FF2B5EF4-FFF2-40B4-BE49-F238E27FC236}">
                <a16:creationId xmlns=""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29372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3" name="Footer Placeholder 2">
            <a:extLst>
              <a:ext uri="{FF2B5EF4-FFF2-40B4-BE49-F238E27FC236}">
                <a16:creationId xmlns=""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 xmlns:p14="http://schemas.microsoft.com/office/powerpoint/2010/main" val="223900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6" name="Footer Placeholder 5">
            <a:extLst>
              <a:ext uri="{FF2B5EF4-FFF2-40B4-BE49-F238E27FC236}">
                <a16:creationId xmlns=""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8135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pPr/>
              <a:t>4/29/2024</a:t>
            </a:fld>
            <a:endParaRPr lang="en-US"/>
          </a:p>
        </p:txBody>
      </p:sp>
      <p:sp>
        <p:nvSpPr>
          <p:cNvPr id="6" name="Footer Placeholder 5">
            <a:extLst>
              <a:ext uri="{FF2B5EF4-FFF2-40B4-BE49-F238E27FC236}">
                <a16:creationId xmlns=""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651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4/29/2024</a:t>
            </a:fld>
            <a:endParaRPr lang="en-US" dirty="0"/>
          </a:p>
        </p:txBody>
      </p:sp>
      <p:sp>
        <p:nvSpPr>
          <p:cNvPr id="5" name="Footer Placeholder 4">
            <a:extLst>
              <a:ext uri="{FF2B5EF4-FFF2-40B4-BE49-F238E27FC236}">
                <a16:creationId xmlns=""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a:t>
            </a:fld>
            <a:endParaRPr lang="en-US" dirty="0"/>
          </a:p>
        </p:txBody>
      </p:sp>
    </p:spTree>
    <p:extLst>
      <p:ext uri="{BB962C8B-B14F-4D97-AF65-F5344CB8AC3E}">
        <p14:creationId xmlns="" xmlns:p14="http://schemas.microsoft.com/office/powerpoint/2010/main" val="102328957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D355CFD0-A05E-60DB-9A9F-C80F1797D14C}"/>
              </a:ext>
            </a:extLst>
          </p:cNvPr>
          <p:cNvSpPr>
            <a:spLocks noGrp="1"/>
          </p:cNvSpPr>
          <p:nvPr>
            <p:ph type="ctrTitle"/>
          </p:nvPr>
        </p:nvSpPr>
        <p:spPr>
          <a:xfrm>
            <a:off x="5297762" y="640080"/>
            <a:ext cx="6251110" cy="3566160"/>
          </a:xfrm>
        </p:spPr>
        <p:txBody>
          <a:bodyPr anchor="b">
            <a:normAutofit/>
          </a:bodyPr>
          <a:lstStyle/>
          <a:p>
            <a:r>
              <a:rPr lang="pl-PL" sz="7200" dirty="0">
                <a:cs typeface="Calibri Light"/>
              </a:rPr>
              <a:t>Marketing-mix</a:t>
            </a:r>
            <a:endParaRPr lang="pl-PL" sz="7200" dirty="0"/>
          </a:p>
        </p:txBody>
      </p:sp>
      <p:sp>
        <p:nvSpPr>
          <p:cNvPr id="3" name="Podtytuł 2">
            <a:extLst>
              <a:ext uri="{FF2B5EF4-FFF2-40B4-BE49-F238E27FC236}">
                <a16:creationId xmlns="" xmlns:a16="http://schemas.microsoft.com/office/drawing/2014/main" id="{8730D4DA-0C5A-D78A-0933-DAA292D036A1}"/>
              </a:ext>
            </a:extLst>
          </p:cNvPr>
          <p:cNvSpPr>
            <a:spLocks noGrp="1"/>
          </p:cNvSpPr>
          <p:nvPr>
            <p:ph type="subTitle" idx="1"/>
          </p:nvPr>
        </p:nvSpPr>
        <p:spPr>
          <a:xfrm>
            <a:off x="5297760" y="4636008"/>
            <a:ext cx="6251111" cy="1572768"/>
          </a:xfrm>
        </p:spPr>
        <p:txBody>
          <a:bodyPr vert="horz" lIns="91440" tIns="45720" rIns="91440" bIns="45720" rtlCol="0" anchor="t">
            <a:noAutofit/>
          </a:bodyPr>
          <a:lstStyle/>
          <a:p>
            <a:r>
              <a:rPr lang="en-US" sz="2000" dirty="0" err="1">
                <a:latin typeface="Franklin Gothic Book"/>
              </a:rPr>
              <a:t>Bearbeitet</a:t>
            </a:r>
            <a:r>
              <a:rPr lang="en-US" sz="2000" dirty="0">
                <a:latin typeface="Franklin Gothic Book"/>
              </a:rPr>
              <a:t> von: Magdalena </a:t>
            </a:r>
            <a:r>
              <a:rPr lang="en-US" sz="2000" dirty="0" err="1">
                <a:latin typeface="Franklin Gothic Book"/>
              </a:rPr>
              <a:t>Rząd</a:t>
            </a:r>
            <a:r>
              <a:rPr lang="en-US" sz="2000" dirty="0">
                <a:latin typeface="Franklin Gothic Book"/>
              </a:rPr>
              <a:t/>
            </a:r>
            <a:br>
              <a:rPr lang="en-US" sz="2000" dirty="0">
                <a:latin typeface="Franklin Gothic Book"/>
              </a:rPr>
            </a:br>
            <a:r>
              <a:rPr lang="en-US" sz="2000" dirty="0" err="1">
                <a:latin typeface="Franklin Gothic Book"/>
              </a:rPr>
              <a:t>Rzeszower</a:t>
            </a:r>
            <a:r>
              <a:rPr lang="en-US" sz="2000" dirty="0">
                <a:latin typeface="Franklin Gothic Book"/>
              </a:rPr>
              <a:t>  Universität</a:t>
            </a:r>
            <a:br>
              <a:rPr lang="en-US" sz="2000" dirty="0">
                <a:latin typeface="Franklin Gothic Book"/>
              </a:rPr>
            </a:br>
            <a:r>
              <a:rPr lang="en-US" sz="2000" dirty="0" err="1">
                <a:latin typeface="Franklin Gothic Book"/>
              </a:rPr>
              <a:t>Institut</a:t>
            </a:r>
            <a:r>
              <a:rPr lang="en-US" sz="2000" dirty="0">
                <a:latin typeface="Franklin Gothic Book"/>
              </a:rPr>
              <a:t> für </a:t>
            </a:r>
            <a:r>
              <a:rPr lang="en-US" sz="2000" dirty="0" err="1">
                <a:latin typeface="Franklin Gothic Book"/>
              </a:rPr>
              <a:t>Wirtschaft</a:t>
            </a:r>
            <a:r>
              <a:rPr lang="en-US" sz="2000" dirty="0">
                <a:latin typeface="Franklin Gothic Book"/>
              </a:rPr>
              <a:t> und Finanzen</a:t>
            </a:r>
            <a:br>
              <a:rPr lang="en-US" sz="2000" dirty="0">
                <a:latin typeface="Franklin Gothic Book"/>
              </a:rPr>
            </a:br>
            <a:r>
              <a:rPr lang="en-US" sz="2000" dirty="0" err="1">
                <a:latin typeface="Franklin Gothic Book"/>
              </a:rPr>
              <a:t>Studienfach</a:t>
            </a:r>
            <a:r>
              <a:rPr lang="en-US" sz="2000" dirty="0">
                <a:latin typeface="Franklin Gothic Book"/>
              </a:rPr>
              <a:t>: </a:t>
            </a:r>
            <a:r>
              <a:rPr lang="en-US" sz="2000" dirty="0" err="1">
                <a:latin typeface="Franklin Gothic Book"/>
              </a:rPr>
              <a:t>Wirtschaftswissenschafte</a:t>
            </a:r>
            <a:endParaRPr lang="pl-PL" sz="2000" dirty="0">
              <a:latin typeface="Franklin Gothic Book"/>
            </a:endParaRPr>
          </a:p>
          <a:p>
            <a:endParaRPr lang="pl-PL" sz="2400" dirty="0"/>
          </a:p>
        </p:txBody>
      </p:sp>
      <p:sp>
        <p:nvSpPr>
          <p:cNvPr id="11" name="Rectangle 6">
            <a:extLst>
              <a:ext uri="{FF2B5EF4-FFF2-40B4-BE49-F238E27FC236}">
                <a16:creationId xmlns=""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06EEE"/>
          </a:solidFill>
          <a:ln w="38100" cap="rnd">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a:extLst>
              <a:ext uri="{FF2B5EF4-FFF2-40B4-BE49-F238E27FC236}">
                <a16:creationId xmlns="" xmlns:a16="http://schemas.microsoft.com/office/drawing/2014/main" id="{5C27BED2-ADB0-2908-04FF-BAC0A0167B14}"/>
              </a:ext>
            </a:extLst>
          </p:cNvPr>
          <p:cNvPicPr>
            <a:picLocks noChangeAspect="1"/>
          </p:cNvPicPr>
          <p:nvPr/>
        </p:nvPicPr>
        <p:blipFill rotWithShape="1">
          <a:blip r:embed="rId2" cstate="print"/>
          <a:srcRect l="49065" r="4"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4" name="Obraz 3" descr="Obraz zawierający symbol, zrzut ekranu, Grafika, Jaskrawoniebieski&#10;&#10;Opis wygenerowany automatycznie">
            <a:extLst>
              <a:ext uri="{FF2B5EF4-FFF2-40B4-BE49-F238E27FC236}">
                <a16:creationId xmlns="" xmlns:a16="http://schemas.microsoft.com/office/drawing/2014/main" id="{52788E36-221D-6873-7E5F-18ECF97605B6}"/>
              </a:ext>
            </a:extLst>
          </p:cNvPr>
          <p:cNvPicPr>
            <a:picLocks noChangeAspect="1"/>
          </p:cNvPicPr>
          <p:nvPr/>
        </p:nvPicPr>
        <p:blipFill>
          <a:blip r:embed="rId3" cstate="print"/>
          <a:stretch>
            <a:fillRect/>
          </a:stretch>
        </p:blipFill>
        <p:spPr>
          <a:xfrm>
            <a:off x="10773764" y="146470"/>
            <a:ext cx="1283719" cy="1346081"/>
          </a:xfrm>
          <a:prstGeom prst="rect">
            <a:avLst/>
          </a:prstGeom>
        </p:spPr>
      </p:pic>
    </p:spTree>
    <p:extLst>
      <p:ext uri="{BB962C8B-B14F-4D97-AF65-F5344CB8AC3E}">
        <p14:creationId xmlns="" xmlns:p14="http://schemas.microsoft.com/office/powerpoint/2010/main" val="1114738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C05CBC3C-2E5A-4839-8B9B-2E5A6ADF0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 xmlns:a16="http://schemas.microsoft.com/office/drawing/2014/main" id="{DB5B423A-57CC-4C58-AA26-8E2E862B03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6861D800-D282-34B2-0660-F3FF3CEE5B86}"/>
              </a:ext>
            </a:extLst>
          </p:cNvPr>
          <p:cNvSpPr>
            <a:spLocks noGrp="1"/>
          </p:cNvSpPr>
          <p:nvPr>
            <p:ph type="title"/>
          </p:nvPr>
        </p:nvSpPr>
        <p:spPr>
          <a:xfrm>
            <a:off x="838200" y="673770"/>
            <a:ext cx="3220329" cy="2027227"/>
          </a:xfrm>
        </p:spPr>
        <p:txBody>
          <a:bodyPr anchor="t">
            <a:normAutofit fontScale="90000"/>
          </a:bodyPr>
          <a:lstStyle/>
          <a:p>
            <a:pPr>
              <a:lnSpc>
                <a:spcPct val="90000"/>
              </a:lnSpc>
            </a:pPr>
            <a:r>
              <a:rPr lang="pl-PL" sz="3600" b="1">
                <a:solidFill>
                  <a:schemeClr val="bg1"/>
                </a:solidFill>
                <a:ea typeface="+mj-lt"/>
                <a:cs typeface="+mj-lt"/>
              </a:rPr>
              <a:t>Folgende Absatzkanäle werden unterschieden:</a:t>
            </a:r>
            <a:endParaRPr lang="pl-PL" sz="3600">
              <a:solidFill>
                <a:schemeClr val="bg1"/>
              </a:solidFill>
            </a:endParaRPr>
          </a:p>
        </p:txBody>
      </p:sp>
      <p:graphicFrame>
        <p:nvGraphicFramePr>
          <p:cNvPr id="15" name="Symbol zastępczy zawartości 2">
            <a:extLst>
              <a:ext uri="{FF2B5EF4-FFF2-40B4-BE49-F238E27FC236}">
                <a16:creationId xmlns="" xmlns:a16="http://schemas.microsoft.com/office/drawing/2014/main" id="{31D2C916-0131-ED81-C0F3-9617E80249F5}"/>
              </a:ext>
            </a:extLst>
          </p:cNvPr>
          <p:cNvGraphicFramePr>
            <a:graphicFrameLocks noGrp="1"/>
          </p:cNvGraphicFramePr>
          <p:nvPr>
            <p:ph idx="1"/>
            <p:extLst>
              <p:ext uri="{D42A27DB-BD31-4B8C-83A1-F6EECF244321}">
                <p14:modId xmlns="" xmlns:p14="http://schemas.microsoft.com/office/powerpoint/2010/main" val="62790709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2373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FE561446-6BFB-0B3B-14DE-524E4F6AD925}"/>
              </a:ext>
            </a:extLst>
          </p:cNvPr>
          <p:cNvSpPr>
            <a:spLocks noGrp="1"/>
          </p:cNvSpPr>
          <p:nvPr>
            <p:ph type="title"/>
          </p:nvPr>
        </p:nvSpPr>
        <p:spPr>
          <a:xfrm>
            <a:off x="666205" y="300446"/>
            <a:ext cx="4193178" cy="2007889"/>
          </a:xfrm>
        </p:spPr>
        <p:txBody>
          <a:bodyPr anchor="b">
            <a:normAutofit/>
          </a:bodyPr>
          <a:lstStyle/>
          <a:p>
            <a:r>
              <a:rPr lang="pl-PL" sz="2800" b="1" dirty="0" err="1">
                <a:ea typeface="+mj-lt"/>
                <a:cs typeface="+mj-lt"/>
              </a:rPr>
              <a:t>K</a:t>
            </a:r>
            <a:r>
              <a:rPr lang="pl-PL" sz="2800" b="1" dirty="0" err="1" smtClean="0">
                <a:ea typeface="+mj-lt"/>
                <a:cs typeface="+mj-lt"/>
              </a:rPr>
              <a:t>ommunikationspolitik</a:t>
            </a:r>
            <a:endParaRPr lang="pl-PL" sz="3200" b="1" dirty="0"/>
          </a:p>
        </p:txBody>
      </p:sp>
      <p:sp>
        <p:nvSpPr>
          <p:cNvPr id="15"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806EEE"/>
          </a:solidFill>
          <a:ln w="38100" cap="rnd">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25F3E8F8-0BA5-20F4-7746-FC4BBAC271A2}"/>
              </a:ext>
            </a:extLst>
          </p:cNvPr>
          <p:cNvSpPr>
            <a:spLocks noGrp="1"/>
          </p:cNvSpPr>
          <p:nvPr>
            <p:ph idx="1"/>
          </p:nvPr>
        </p:nvSpPr>
        <p:spPr>
          <a:xfrm>
            <a:off x="640080" y="2872899"/>
            <a:ext cx="4243589" cy="3320668"/>
          </a:xfrm>
        </p:spPr>
        <p:txBody>
          <a:bodyPr vert="horz" lIns="91440" tIns="45720" rIns="91440" bIns="45720" rtlCol="0" anchor="t">
            <a:noAutofit/>
          </a:bodyPr>
          <a:lstStyle/>
          <a:p>
            <a:pPr marL="0" indent="0">
              <a:lnSpc>
                <a:spcPct val="100000"/>
              </a:lnSpc>
              <a:buNone/>
            </a:pPr>
            <a:r>
              <a:rPr lang="pl-PL" sz="1800" dirty="0">
                <a:ea typeface="+mn-lt"/>
                <a:cs typeface="+mn-lt"/>
              </a:rPr>
              <a:t>Mit der </a:t>
            </a:r>
            <a:r>
              <a:rPr lang="pl-PL" sz="1800" dirty="0" err="1">
                <a:ea typeface="+mn-lt"/>
                <a:cs typeface="+mn-lt"/>
              </a:rPr>
              <a:t>Kommunikationspolitik</a:t>
            </a:r>
            <a:r>
              <a:rPr lang="pl-PL" sz="1800" dirty="0">
                <a:ea typeface="+mn-lt"/>
                <a:cs typeface="+mn-lt"/>
              </a:rPr>
              <a:t>  </a:t>
            </a:r>
            <a:r>
              <a:rPr lang="pl-PL" sz="1800" dirty="0" err="1">
                <a:ea typeface="+mn-lt"/>
                <a:cs typeface="+mn-lt"/>
              </a:rPr>
              <a:t>werden</a:t>
            </a:r>
            <a:r>
              <a:rPr lang="pl-PL" sz="1800" dirty="0">
                <a:ea typeface="+mn-lt"/>
                <a:cs typeface="+mn-lt"/>
              </a:rPr>
              <a:t> </a:t>
            </a:r>
            <a:r>
              <a:rPr lang="pl-PL" sz="1800" dirty="0" err="1">
                <a:ea typeface="+mn-lt"/>
                <a:cs typeface="+mn-lt"/>
              </a:rPr>
              <a:t>Maßnahmen</a:t>
            </a:r>
            <a:r>
              <a:rPr lang="pl-PL" sz="1800" dirty="0">
                <a:ea typeface="+mn-lt"/>
                <a:cs typeface="+mn-lt"/>
              </a:rPr>
              <a:t> </a:t>
            </a:r>
            <a:r>
              <a:rPr lang="pl-PL" sz="1800" dirty="0" err="1">
                <a:ea typeface="+mn-lt"/>
                <a:cs typeface="+mn-lt"/>
              </a:rPr>
              <a:t>ergriffen</a:t>
            </a:r>
            <a:r>
              <a:rPr lang="pl-PL" sz="1800" dirty="0">
                <a:ea typeface="+mn-lt"/>
                <a:cs typeface="+mn-lt"/>
              </a:rPr>
              <a:t>, </a:t>
            </a:r>
            <a:r>
              <a:rPr lang="pl-PL" sz="1800" dirty="0" err="1">
                <a:ea typeface="+mn-lt"/>
                <a:cs typeface="+mn-lt"/>
              </a:rPr>
              <a:t>um</a:t>
            </a:r>
            <a:r>
              <a:rPr lang="pl-PL" sz="1800" dirty="0">
                <a:ea typeface="+mn-lt"/>
                <a:cs typeface="+mn-lt"/>
              </a:rPr>
              <a:t> den </a:t>
            </a:r>
            <a:r>
              <a:rPr lang="pl-PL" sz="1800" dirty="0" err="1">
                <a:ea typeface="+mn-lt"/>
                <a:cs typeface="+mn-lt"/>
              </a:rPr>
              <a:t>Kunden</a:t>
            </a:r>
            <a:r>
              <a:rPr lang="pl-PL" sz="1800" dirty="0">
                <a:ea typeface="+mn-lt"/>
                <a:cs typeface="+mn-lt"/>
              </a:rPr>
              <a:t> </a:t>
            </a:r>
            <a:r>
              <a:rPr lang="pl-PL" sz="1800" dirty="0" err="1">
                <a:ea typeface="+mn-lt"/>
                <a:cs typeface="+mn-lt"/>
              </a:rPr>
              <a:t>zum</a:t>
            </a:r>
            <a:r>
              <a:rPr lang="pl-PL" sz="1800" dirty="0">
                <a:ea typeface="+mn-lt"/>
                <a:cs typeface="+mn-lt"/>
              </a:rPr>
              <a:t> </a:t>
            </a:r>
            <a:r>
              <a:rPr lang="pl-PL" sz="1800" dirty="0" err="1">
                <a:ea typeface="+mn-lt"/>
                <a:cs typeface="+mn-lt"/>
              </a:rPr>
              <a:t>Kauf</a:t>
            </a:r>
            <a:r>
              <a:rPr lang="pl-PL" sz="1800" dirty="0">
                <a:ea typeface="+mn-lt"/>
                <a:cs typeface="+mn-lt"/>
              </a:rPr>
              <a:t> </a:t>
            </a:r>
            <a:r>
              <a:rPr lang="pl-PL" sz="1800" dirty="0" err="1">
                <a:ea typeface="+mn-lt"/>
                <a:cs typeface="+mn-lt"/>
              </a:rPr>
              <a:t>zu</a:t>
            </a:r>
            <a:r>
              <a:rPr lang="pl-PL" sz="1800" dirty="0">
                <a:ea typeface="+mn-lt"/>
                <a:cs typeface="+mn-lt"/>
              </a:rPr>
              <a:t> </a:t>
            </a:r>
            <a:r>
              <a:rPr lang="pl-PL" sz="1800" dirty="0" err="1">
                <a:ea typeface="+mn-lt"/>
                <a:cs typeface="+mn-lt"/>
              </a:rPr>
              <a:t>animieren</a:t>
            </a:r>
            <a:r>
              <a:rPr lang="pl-PL" sz="1800" dirty="0">
                <a:ea typeface="+mn-lt"/>
                <a:cs typeface="+mn-lt"/>
              </a:rPr>
              <a:t> wie </a:t>
            </a:r>
            <a:r>
              <a:rPr lang="pl-PL" sz="1800" dirty="0" err="1">
                <a:ea typeface="+mn-lt"/>
                <a:cs typeface="+mn-lt"/>
              </a:rPr>
              <a:t>zum</a:t>
            </a:r>
            <a:r>
              <a:rPr lang="pl-PL" sz="1800" dirty="0">
                <a:ea typeface="+mn-lt"/>
                <a:cs typeface="+mn-lt"/>
              </a:rPr>
              <a:t> </a:t>
            </a:r>
            <a:r>
              <a:rPr lang="pl-PL" sz="1800" dirty="0" err="1">
                <a:ea typeface="+mn-lt"/>
                <a:cs typeface="+mn-lt"/>
              </a:rPr>
              <a:t>Beispiel</a:t>
            </a:r>
            <a:r>
              <a:rPr lang="pl-PL" sz="1800" dirty="0">
                <a:ea typeface="+mn-lt"/>
                <a:cs typeface="+mn-lt"/>
              </a:rPr>
              <a:t>:</a:t>
            </a:r>
          </a:p>
          <a:p>
            <a:pPr>
              <a:lnSpc>
                <a:spcPct val="100000"/>
              </a:lnSpc>
              <a:buFont typeface="Arial"/>
              <a:buChar char="•"/>
            </a:pPr>
            <a:r>
              <a:rPr lang="pl-PL" sz="1800" dirty="0" err="1">
                <a:ea typeface="+mn-lt"/>
                <a:cs typeface="+mn-lt"/>
              </a:rPr>
              <a:t>Werbung</a:t>
            </a:r>
            <a:r>
              <a:rPr lang="pl-PL" sz="1800" dirty="0">
                <a:ea typeface="+mn-lt"/>
                <a:cs typeface="+mn-lt"/>
              </a:rPr>
              <a:t> (TV, Internet</a:t>
            </a:r>
            <a:r>
              <a:rPr lang="pl-PL" sz="1800" dirty="0" smtClean="0">
                <a:ea typeface="+mn-lt"/>
                <a:cs typeface="+mn-lt"/>
              </a:rPr>
              <a:t>, </a:t>
            </a:r>
            <a:r>
              <a:rPr lang="pl-PL" sz="1800" dirty="0">
                <a:ea typeface="+mn-lt"/>
                <a:cs typeface="+mn-lt"/>
              </a:rPr>
              <a:t>Radio)</a:t>
            </a:r>
            <a:endParaRPr lang="pl-PL" sz="1800" dirty="0"/>
          </a:p>
          <a:p>
            <a:pPr>
              <a:lnSpc>
                <a:spcPct val="100000"/>
              </a:lnSpc>
              <a:buFont typeface="Arial"/>
              <a:buChar char="•"/>
            </a:pPr>
            <a:r>
              <a:rPr lang="pl-PL" sz="1800" dirty="0" err="1">
                <a:ea typeface="+mn-lt"/>
                <a:cs typeface="+mn-lt"/>
              </a:rPr>
              <a:t>Öffentlichkeitsarbeit</a:t>
            </a:r>
            <a:r>
              <a:rPr lang="pl-PL" sz="1800" dirty="0">
                <a:ea typeface="+mn-lt"/>
                <a:cs typeface="+mn-lt"/>
              </a:rPr>
              <a:t> (Public </a:t>
            </a:r>
            <a:r>
              <a:rPr lang="pl-PL" sz="1800" dirty="0" err="1">
                <a:ea typeface="+mn-lt"/>
                <a:cs typeface="+mn-lt"/>
              </a:rPr>
              <a:t>Relation</a:t>
            </a:r>
            <a:r>
              <a:rPr lang="pl-PL" sz="1800" dirty="0">
                <a:ea typeface="+mn-lt"/>
                <a:cs typeface="+mn-lt"/>
              </a:rPr>
              <a:t>)</a:t>
            </a:r>
            <a:endParaRPr lang="pl-PL" sz="1800" u="sng" dirty="0"/>
          </a:p>
          <a:p>
            <a:pPr>
              <a:lnSpc>
                <a:spcPct val="100000"/>
              </a:lnSpc>
              <a:buFont typeface="Arial"/>
              <a:buChar char="•"/>
            </a:pPr>
            <a:r>
              <a:rPr lang="pl-PL" sz="1800" dirty="0" err="1">
                <a:ea typeface="+mn-lt"/>
                <a:cs typeface="+mn-lt"/>
              </a:rPr>
              <a:t>Produktauftritt</a:t>
            </a:r>
            <a:r>
              <a:rPr lang="pl-PL" sz="1800" dirty="0">
                <a:ea typeface="+mn-lt"/>
                <a:cs typeface="+mn-lt"/>
              </a:rPr>
              <a:t> in den </a:t>
            </a:r>
            <a:r>
              <a:rPr lang="pl-PL" sz="1800" dirty="0" err="1">
                <a:ea typeface="+mn-lt"/>
                <a:cs typeface="+mn-lt"/>
              </a:rPr>
              <a:t>Social</a:t>
            </a:r>
            <a:r>
              <a:rPr lang="pl-PL" sz="1800" dirty="0">
                <a:ea typeface="+mn-lt"/>
                <a:cs typeface="+mn-lt"/>
              </a:rPr>
              <a:t> </a:t>
            </a:r>
            <a:r>
              <a:rPr lang="pl-PL" sz="1800" dirty="0" smtClean="0">
                <a:ea typeface="+mn-lt"/>
                <a:cs typeface="+mn-lt"/>
              </a:rPr>
              <a:t>Media</a:t>
            </a:r>
          </a:p>
          <a:p>
            <a:pPr>
              <a:lnSpc>
                <a:spcPct val="100000"/>
              </a:lnSpc>
              <a:buFont typeface="Arial"/>
              <a:buChar char="•"/>
            </a:pPr>
            <a:r>
              <a:rPr lang="pl-PL" sz="1800" dirty="0" err="1" smtClean="0"/>
              <a:t>Messen</a:t>
            </a:r>
            <a:endParaRPr lang="pl-PL" sz="1800" dirty="0"/>
          </a:p>
          <a:p>
            <a:pPr>
              <a:lnSpc>
                <a:spcPct val="100000"/>
              </a:lnSpc>
              <a:buFont typeface="Arial"/>
              <a:buChar char="•"/>
            </a:pPr>
            <a:r>
              <a:rPr lang="pl-PL" sz="1800" dirty="0" err="1">
                <a:ea typeface="+mn-lt"/>
                <a:cs typeface="+mn-lt"/>
              </a:rPr>
              <a:t>Verkaufsveranstaltungen</a:t>
            </a:r>
            <a:endParaRPr lang="pl-PL" sz="1800" dirty="0"/>
          </a:p>
          <a:p>
            <a:pPr>
              <a:lnSpc>
                <a:spcPct val="100000"/>
              </a:lnSpc>
              <a:buFont typeface="Arial"/>
              <a:buChar char="•"/>
            </a:pPr>
            <a:r>
              <a:rPr lang="pl-PL" sz="1800" dirty="0" err="1" smtClean="0">
                <a:ea typeface="+mn-lt"/>
                <a:cs typeface="+mn-lt"/>
              </a:rPr>
              <a:t>Online-Marketing</a:t>
            </a:r>
            <a:r>
              <a:rPr lang="pl-PL" sz="1800" smtClean="0">
                <a:ea typeface="+mn-lt"/>
                <a:cs typeface="+mn-lt"/>
              </a:rPr>
              <a:t>.</a:t>
            </a:r>
            <a:endParaRPr lang="pl-PL" sz="1800" dirty="0"/>
          </a:p>
          <a:p>
            <a:pPr marL="0" indent="0">
              <a:lnSpc>
                <a:spcPct val="100000"/>
              </a:lnSpc>
              <a:buNone/>
            </a:pPr>
            <a:endParaRPr lang="pl-PL" sz="1800" dirty="0">
              <a:ea typeface="+mn-lt"/>
              <a:cs typeface="+mn-lt"/>
            </a:endParaRPr>
          </a:p>
          <a:p>
            <a:pPr marL="0" indent="0">
              <a:lnSpc>
                <a:spcPct val="100000"/>
              </a:lnSpc>
              <a:buNone/>
            </a:pPr>
            <a:endParaRPr lang="pl-PL" sz="1800" dirty="0">
              <a:ea typeface="+mn-lt"/>
              <a:cs typeface="+mn-lt"/>
            </a:endParaRPr>
          </a:p>
        </p:txBody>
      </p:sp>
      <p:pic>
        <p:nvPicPr>
          <p:cNvPr id="5" name="Obraz 4" descr="decyzje - NowyMarketing - Where's the beef?">
            <a:extLst>
              <a:ext uri="{FF2B5EF4-FFF2-40B4-BE49-F238E27FC236}">
                <a16:creationId xmlns="" xmlns:a16="http://schemas.microsoft.com/office/drawing/2014/main" id="{69C2563F-589B-8558-CA9F-A7552D02FDDC}"/>
              </a:ext>
            </a:extLst>
          </p:cNvPr>
          <p:cNvPicPr>
            <a:picLocks noChangeAspect="1"/>
          </p:cNvPicPr>
          <p:nvPr/>
        </p:nvPicPr>
        <p:blipFill rotWithShape="1">
          <a:blip r:embed="rId2" cstate="print"/>
          <a:srcRect l="27292" r="1628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 xmlns:p14="http://schemas.microsoft.com/office/powerpoint/2010/main" val="3307570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7B831B6F-405A-4B47-B9BB-5CA88F285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7 P Marketing Mix: Der erweiterte Marketing-Mix erklärt - Visionz">
            <a:extLst>
              <a:ext uri="{FF2B5EF4-FFF2-40B4-BE49-F238E27FC236}">
                <a16:creationId xmlns="" xmlns:a16="http://schemas.microsoft.com/office/drawing/2014/main" id="{12343692-3DF2-6D07-06A2-8E7FC5EA8E81}"/>
              </a:ext>
            </a:extLst>
          </p:cNvPr>
          <p:cNvPicPr>
            <a:picLocks noChangeAspect="1"/>
          </p:cNvPicPr>
          <p:nvPr/>
        </p:nvPicPr>
        <p:blipFill>
          <a:blip r:embed="rId2" cstate="print"/>
          <a:stretch>
            <a:fillRect/>
          </a:stretch>
        </p:blipFill>
        <p:spPr>
          <a:xfrm>
            <a:off x="764988" y="2304607"/>
            <a:ext cx="3368969" cy="2248786"/>
          </a:xfrm>
          <a:prstGeom prst="rect">
            <a:avLst/>
          </a:prstGeom>
        </p:spPr>
      </p:pic>
      <p:sp>
        <p:nvSpPr>
          <p:cNvPr id="12" name="Freeform: Shape 11">
            <a:extLst>
              <a:ext uri="{FF2B5EF4-FFF2-40B4-BE49-F238E27FC236}">
                <a16:creationId xmlns="" xmlns:a16="http://schemas.microsoft.com/office/drawing/2014/main" id="{15109354-9C5D-4F8C-B0E6-D1043C7BF2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806EEE"/>
          </a:solidFill>
          <a:ln w="6857" cap="flat">
            <a:noFill/>
            <a:prstDash val="solid"/>
            <a:miter/>
          </a:ln>
        </p:spPr>
        <p:txBody>
          <a:bodyPr wrap="square" rtlCol="0" anchor="ctr">
            <a:noAutofit/>
          </a:bodyPr>
          <a:lstStyle/>
          <a:p>
            <a:endParaRPr lang="en-US"/>
          </a:p>
        </p:txBody>
      </p:sp>
      <p:sp>
        <p:nvSpPr>
          <p:cNvPr id="2" name="Tytuł 1">
            <a:extLst>
              <a:ext uri="{FF2B5EF4-FFF2-40B4-BE49-F238E27FC236}">
                <a16:creationId xmlns="" xmlns:a16="http://schemas.microsoft.com/office/drawing/2014/main" id="{E2B6217B-5413-4AA0-1364-F71A60DF436B}"/>
              </a:ext>
            </a:extLst>
          </p:cNvPr>
          <p:cNvSpPr>
            <a:spLocks noGrp="1"/>
          </p:cNvSpPr>
          <p:nvPr>
            <p:ph type="title"/>
          </p:nvPr>
        </p:nvSpPr>
        <p:spPr>
          <a:xfrm>
            <a:off x="5759354" y="638089"/>
            <a:ext cx="5337270" cy="1476801"/>
          </a:xfrm>
        </p:spPr>
        <p:txBody>
          <a:bodyPr anchor="b">
            <a:normAutofit/>
          </a:bodyPr>
          <a:lstStyle/>
          <a:p>
            <a:pPr>
              <a:lnSpc>
                <a:spcPct val="90000"/>
              </a:lnSpc>
            </a:pPr>
            <a:r>
              <a:rPr lang="pl-PL" sz="3600" dirty="0" err="1">
                <a:solidFill>
                  <a:srgbClr val="FFFFFF"/>
                </a:solidFill>
                <a:ea typeface="+mj-lt"/>
                <a:cs typeface="+mj-lt"/>
              </a:rPr>
              <a:t>Weitere</a:t>
            </a:r>
            <a:r>
              <a:rPr lang="pl-PL" sz="3600" dirty="0">
                <a:solidFill>
                  <a:srgbClr val="FFFFFF"/>
                </a:solidFill>
                <a:ea typeface="+mj-lt"/>
                <a:cs typeface="+mj-lt"/>
              </a:rPr>
              <a:t> </a:t>
            </a:r>
            <a:r>
              <a:rPr lang="pl-PL" sz="3600" dirty="0" err="1">
                <a:solidFill>
                  <a:srgbClr val="FFFFFF"/>
                </a:solidFill>
                <a:ea typeface="+mj-lt"/>
                <a:cs typeface="+mj-lt"/>
              </a:rPr>
              <a:t>Instrumente</a:t>
            </a:r>
            <a:r>
              <a:rPr lang="pl-PL" sz="3600" dirty="0">
                <a:solidFill>
                  <a:srgbClr val="FFFFFF"/>
                </a:solidFill>
                <a:ea typeface="+mj-lt"/>
                <a:cs typeface="+mj-lt"/>
              </a:rPr>
              <a:t> des Marketing-Mix</a:t>
            </a:r>
            <a:endParaRPr lang="pl-PL" sz="3600" dirty="0">
              <a:solidFill>
                <a:srgbClr val="FFFFFF"/>
              </a:solidFill>
            </a:endParaRPr>
          </a:p>
        </p:txBody>
      </p:sp>
      <p:sp>
        <p:nvSpPr>
          <p:cNvPr id="14"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806EEE"/>
          </a:solidFill>
          <a:ln w="38100" cap="rnd">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50496017-88A0-DF92-3B5B-8D483781E34C}"/>
              </a:ext>
            </a:extLst>
          </p:cNvPr>
          <p:cNvSpPr>
            <a:spLocks noGrp="1"/>
          </p:cNvSpPr>
          <p:nvPr>
            <p:ph idx="1"/>
          </p:nvPr>
        </p:nvSpPr>
        <p:spPr>
          <a:xfrm>
            <a:off x="5759354" y="2664886"/>
            <a:ext cx="5631457" cy="3550789"/>
          </a:xfrm>
        </p:spPr>
        <p:txBody>
          <a:bodyPr vert="horz" lIns="91440" tIns="45720" rIns="91440" bIns="45720" rtlCol="0" anchor="t">
            <a:normAutofit/>
          </a:bodyPr>
          <a:lstStyle/>
          <a:p>
            <a:pPr marL="0" indent="0">
              <a:buNone/>
            </a:pPr>
            <a:r>
              <a:rPr lang="pl-PL" sz="2000" dirty="0" err="1">
                <a:solidFill>
                  <a:srgbClr val="FFFFFF"/>
                </a:solidFill>
              </a:rPr>
              <a:t>Die</a:t>
            </a:r>
            <a:r>
              <a:rPr lang="pl-PL" sz="2000" dirty="0">
                <a:solidFill>
                  <a:srgbClr val="FFFFFF"/>
                </a:solidFill>
              </a:rPr>
              <a:t> </a:t>
            </a:r>
            <a:r>
              <a:rPr lang="pl-PL" sz="2000" dirty="0" err="1">
                <a:solidFill>
                  <a:srgbClr val="FFFFFF"/>
                </a:solidFill>
              </a:rPr>
              <a:t>meisten</a:t>
            </a:r>
            <a:r>
              <a:rPr lang="pl-PL" sz="2000" dirty="0">
                <a:solidFill>
                  <a:srgbClr val="FFFFFF"/>
                </a:solidFill>
              </a:rPr>
              <a:t> </a:t>
            </a:r>
            <a:r>
              <a:rPr lang="pl-PL" sz="2000" dirty="0" err="1">
                <a:solidFill>
                  <a:srgbClr val="FFFFFF"/>
                </a:solidFill>
              </a:rPr>
              <a:t>Modelle</a:t>
            </a:r>
            <a:r>
              <a:rPr lang="pl-PL" sz="2000" dirty="0">
                <a:solidFill>
                  <a:srgbClr val="FFFFFF"/>
                </a:solidFill>
              </a:rPr>
              <a:t> </a:t>
            </a:r>
            <a:r>
              <a:rPr lang="pl-PL" sz="2000" dirty="0" err="1">
                <a:solidFill>
                  <a:srgbClr val="FFFFFF"/>
                </a:solidFill>
              </a:rPr>
              <a:t>fügen</a:t>
            </a:r>
            <a:r>
              <a:rPr lang="pl-PL" sz="2000" dirty="0">
                <a:solidFill>
                  <a:srgbClr val="FFFFFF"/>
                </a:solidFill>
              </a:rPr>
              <a:t> „3 </a:t>
            </a:r>
            <a:r>
              <a:rPr lang="pl-PL" sz="2000" dirty="0" err="1">
                <a:solidFill>
                  <a:srgbClr val="FFFFFF"/>
                </a:solidFill>
              </a:rPr>
              <a:t>weitere</a:t>
            </a:r>
            <a:r>
              <a:rPr lang="pl-PL" sz="2000" dirty="0">
                <a:solidFill>
                  <a:srgbClr val="FFFFFF"/>
                </a:solidFill>
              </a:rPr>
              <a:t> </a:t>
            </a:r>
            <a:r>
              <a:rPr lang="pl-PL" sz="2000" dirty="0" err="1">
                <a:solidFill>
                  <a:srgbClr val="FFFFFF"/>
                </a:solidFill>
              </a:rPr>
              <a:t>Ps</a:t>
            </a:r>
            <a:r>
              <a:rPr lang="pl-PL" sz="2000" dirty="0">
                <a:solidFill>
                  <a:srgbClr val="FFFFFF"/>
                </a:solidFill>
              </a:rPr>
              <a:t>“ </a:t>
            </a:r>
            <a:r>
              <a:rPr lang="pl-PL" sz="2000" dirty="0" err="1">
                <a:solidFill>
                  <a:srgbClr val="FFFFFF"/>
                </a:solidFill>
              </a:rPr>
              <a:t>hinzu</a:t>
            </a:r>
            <a:r>
              <a:rPr lang="pl-PL" sz="2000" dirty="0">
                <a:solidFill>
                  <a:srgbClr val="FFFFFF"/>
                </a:solidFill>
              </a:rPr>
              <a:t>:</a:t>
            </a:r>
          </a:p>
          <a:p>
            <a:r>
              <a:rPr lang="pl-PL" sz="2000" dirty="0" err="1" smtClean="0">
                <a:solidFill>
                  <a:srgbClr val="FFFFFF"/>
                </a:solidFill>
              </a:rPr>
              <a:t>Ausstattungspolitik</a:t>
            </a:r>
            <a:endParaRPr lang="pl-PL" sz="2000" dirty="0">
              <a:solidFill>
                <a:srgbClr val="FFFFFF"/>
              </a:solidFill>
            </a:endParaRPr>
          </a:p>
          <a:p>
            <a:r>
              <a:rPr lang="pl-PL" sz="2000" dirty="0" err="1" smtClean="0">
                <a:solidFill>
                  <a:srgbClr val="FFFFFF"/>
                </a:solidFill>
              </a:rPr>
              <a:t>Personalpolitik</a:t>
            </a:r>
            <a:endParaRPr lang="pl-PL" sz="2000" dirty="0">
              <a:solidFill>
                <a:srgbClr val="FFFFFF"/>
              </a:solidFill>
            </a:endParaRPr>
          </a:p>
          <a:p>
            <a:r>
              <a:rPr lang="pl-PL" sz="2000" dirty="0" err="1" smtClean="0">
                <a:solidFill>
                  <a:srgbClr val="FFFFFF"/>
                </a:solidFill>
              </a:rPr>
              <a:t>Prozesspolitik</a:t>
            </a:r>
            <a:endParaRPr lang="pl-PL" sz="2000" dirty="0">
              <a:solidFill>
                <a:srgbClr val="FFFFFF"/>
              </a:solidFill>
            </a:endParaRPr>
          </a:p>
          <a:p>
            <a:pPr marL="0" indent="0">
              <a:buNone/>
            </a:pPr>
            <a:endParaRPr lang="pl-PL" sz="2000" dirty="0">
              <a:solidFill>
                <a:srgbClr val="FFFFFF"/>
              </a:solidFill>
            </a:endParaRPr>
          </a:p>
        </p:txBody>
      </p:sp>
      <mc:AlternateContent xmlns:mc="http://schemas.openxmlformats.org/markup-compatibility/2006">
        <mc:Choice xmlns="" xmlns:p14="http://schemas.microsoft.com/office/powerpoint/2010/main" Requires="p14">
          <p:contentPart p14:bwMode="auto" r:id="rId3">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16" name="Ink 15">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4" cstate="print"/>
              <a:stretch>
                <a:fillRect/>
              </a:stretch>
            </p:blipFill>
            <p:spPr>
              <a:xfrm>
                <a:off x="6418237" y="1956150"/>
                <a:ext cx="36000" cy="32709"/>
              </a:xfrm>
              <a:prstGeom prst="rect">
                <a:avLst/>
              </a:prstGeom>
            </p:spPr>
          </p:pic>
        </mc:Fallback>
      </mc:AlternateContent>
    </p:spTree>
    <p:extLst>
      <p:ext uri="{BB962C8B-B14F-4D97-AF65-F5344CB8AC3E}">
        <p14:creationId xmlns="" xmlns:p14="http://schemas.microsoft.com/office/powerpoint/2010/main" val="198008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 xmlns:a16="http://schemas.microsoft.com/office/drawing/2014/main" id="{DA381740-063A-41A4-836D-85D14980E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0">
            <a:extLst>
              <a:ext uri="{FF2B5EF4-FFF2-40B4-BE49-F238E27FC236}">
                <a16:creationId xmlns="" xmlns:a16="http://schemas.microsoft.com/office/drawing/2014/main" id="{76906711-0AFB-47DD-A4B6-4E94B38B8C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AA91F649-894C-41F6-A21D-3D1AC558E9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806E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FF0595B8-B166-439D-F53E-1799B52ECBCA}"/>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a:solidFill>
                  <a:srgbClr val="FFFFFF"/>
                </a:solidFill>
              </a:rPr>
              <a:t>Rebus</a:t>
            </a:r>
          </a:p>
        </p:txBody>
      </p:sp>
      <p:sp>
        <p:nvSpPr>
          <p:cNvPr id="15" name="Rectangle 14">
            <a:extLst>
              <a:ext uri="{FF2B5EF4-FFF2-40B4-BE49-F238E27FC236}">
                <a16:creationId xmlns="" xmlns:a16="http://schemas.microsoft.com/office/drawing/2014/main" id="{56037404-66BD-46B5-9323-1B53131967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a:extLst>
              <a:ext uri="{FF2B5EF4-FFF2-40B4-BE49-F238E27FC236}">
                <a16:creationId xmlns="" xmlns:a16="http://schemas.microsoft.com/office/drawing/2014/main" id="{C082AF7F-AE2A-3757-C601-6119FD2ED77D}"/>
              </a:ext>
            </a:extLst>
          </p:cNvPr>
          <p:cNvPicPr>
            <a:picLocks noGrp="1" noChangeAspect="1"/>
          </p:cNvPicPr>
          <p:nvPr>
            <p:ph idx="1"/>
          </p:nvPr>
        </p:nvPicPr>
        <p:blipFill>
          <a:blip r:embed="rId2" cstate="print">
            <a:extLst>
              <a:ext uri="{96DAC541-7B7A-43D3-8B79-37D633B846F1}">
                <asvg:svgBlip xmlns="" xmlns:asvg="http://schemas.microsoft.com/office/drawing/2016/SVG/main" r:embed="rId3"/>
              </a:ext>
            </a:extLst>
          </a:blip>
          <a:stretch>
            <a:fillRect/>
          </a:stretch>
        </p:blipFill>
        <p:spPr>
          <a:xfrm>
            <a:off x="1329702" y="3067050"/>
            <a:ext cx="9529547" cy="3019537"/>
          </a:xfrm>
          <a:prstGeom prst="rect">
            <a:avLst/>
          </a:prstGeom>
        </p:spPr>
      </p:pic>
      <p:sp>
        <p:nvSpPr>
          <p:cNvPr id="3" name="pole tekstowe 2">
            <a:extLst>
              <a:ext uri="{FF2B5EF4-FFF2-40B4-BE49-F238E27FC236}">
                <a16:creationId xmlns="" xmlns:a16="http://schemas.microsoft.com/office/drawing/2014/main" id="{D996C3A8-FD05-8C0C-6BF4-6B840B004ED1}"/>
              </a:ext>
            </a:extLst>
          </p:cNvPr>
          <p:cNvSpPr txBox="1"/>
          <p:nvPr/>
        </p:nvSpPr>
        <p:spPr>
          <a:xfrm>
            <a:off x="4846049" y="6087490"/>
            <a:ext cx="30274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sz="2400" dirty="0" err="1">
                <a:latin typeface="The Hand Bold"/>
                <a:cs typeface="Calibri"/>
              </a:rPr>
              <a:t>Produktlebenszyklus</a:t>
            </a:r>
            <a:endParaRPr lang="pl-PL" sz="2400" dirty="0"/>
          </a:p>
        </p:txBody>
      </p:sp>
    </p:spTree>
    <p:extLst>
      <p:ext uri="{BB962C8B-B14F-4D97-AF65-F5344CB8AC3E}">
        <p14:creationId xmlns="" xmlns:p14="http://schemas.microsoft.com/office/powerpoint/2010/main" val="99778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1">
            <a:extLst>
              <a:ext uri="{FF2B5EF4-FFF2-40B4-BE49-F238E27FC236}">
                <a16:creationId xmlns="" xmlns:a16="http://schemas.microsoft.com/office/drawing/2014/main" id="{8E85DA1B-67EF-4FFA-9A25-F4413DA63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3">
            <a:extLst>
              <a:ext uri="{FF2B5EF4-FFF2-40B4-BE49-F238E27FC236}">
                <a16:creationId xmlns="" xmlns:a16="http://schemas.microsoft.com/office/drawing/2014/main" id="{13875C79-AB54-449E-990C-6A3157409B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806E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876CA46C-BC7B-E1AC-2959-ADF77414D215}"/>
              </a:ext>
            </a:extLst>
          </p:cNvPr>
          <p:cNvSpPr>
            <a:spLocks noGrp="1"/>
          </p:cNvSpPr>
          <p:nvPr>
            <p:ph type="title"/>
          </p:nvPr>
        </p:nvSpPr>
        <p:spPr>
          <a:xfrm>
            <a:off x="841247" y="643467"/>
            <a:ext cx="3451237" cy="5571066"/>
          </a:xfrm>
        </p:spPr>
        <p:txBody>
          <a:bodyPr anchor="ctr">
            <a:normAutofit/>
          </a:bodyPr>
          <a:lstStyle/>
          <a:p>
            <a:r>
              <a:rPr lang="pl-PL" sz="4600" dirty="0" err="1">
                <a:solidFill>
                  <a:schemeClr val="bg1"/>
                </a:solidFill>
                <a:latin typeface="Century Gothic"/>
              </a:rPr>
              <a:t>Wörtebuch</a:t>
            </a:r>
            <a:endParaRPr lang="pl-PL" sz="4600" dirty="0">
              <a:solidFill>
                <a:schemeClr val="bg1"/>
              </a:solidFill>
            </a:endParaRPr>
          </a:p>
        </p:txBody>
      </p:sp>
      <p:sp>
        <p:nvSpPr>
          <p:cNvPr id="41" name="Symbol zastępczy zawartości 2">
            <a:extLst>
              <a:ext uri="{FF2B5EF4-FFF2-40B4-BE49-F238E27FC236}">
                <a16:creationId xmlns="" xmlns:a16="http://schemas.microsoft.com/office/drawing/2014/main" id="{2583F26D-77F3-8A6C-FDE3-254A6CF06EE9}"/>
              </a:ext>
            </a:extLst>
          </p:cNvPr>
          <p:cNvSpPr>
            <a:spLocks noGrp="1"/>
          </p:cNvSpPr>
          <p:nvPr>
            <p:ph idx="1"/>
          </p:nvPr>
        </p:nvSpPr>
        <p:spPr>
          <a:xfrm>
            <a:off x="5566434" y="643467"/>
            <a:ext cx="6129373" cy="5613642"/>
          </a:xfrm>
        </p:spPr>
        <p:txBody>
          <a:bodyPr vert="horz" lIns="91440" tIns="45720" rIns="91440" bIns="45720" rtlCol="0" anchor="ctr">
            <a:noAutofit/>
          </a:bodyPr>
          <a:lstStyle/>
          <a:p>
            <a:pPr>
              <a:lnSpc>
                <a:spcPct val="100000"/>
              </a:lnSpc>
              <a:buNone/>
            </a:pPr>
            <a:endParaRPr lang="pl-PL" sz="3200" dirty="0"/>
          </a:p>
          <a:p>
            <a:pPr>
              <a:lnSpc>
                <a:spcPct val="100000"/>
              </a:lnSpc>
              <a:buNone/>
            </a:pPr>
            <a:endParaRPr lang="pl-PL" sz="1600" dirty="0" smtClean="0">
              <a:ea typeface="+mn-lt"/>
              <a:cs typeface="+mn-lt"/>
            </a:endParaRPr>
          </a:p>
          <a:p>
            <a:pPr>
              <a:lnSpc>
                <a:spcPct val="100000"/>
              </a:lnSpc>
              <a:buNone/>
            </a:pPr>
            <a:r>
              <a:rPr lang="pl-PL" sz="1600" dirty="0" smtClean="0">
                <a:ea typeface="+mn-lt"/>
                <a:cs typeface="+mn-lt"/>
              </a:rPr>
              <a:t>der </a:t>
            </a:r>
            <a:r>
              <a:rPr lang="pl-PL" sz="1600" dirty="0" err="1">
                <a:ea typeface="+mn-lt"/>
                <a:cs typeface="+mn-lt"/>
              </a:rPr>
              <a:t>Produktlebenszyklus</a:t>
            </a:r>
            <a:r>
              <a:rPr lang="pl-PL" sz="1600" dirty="0">
                <a:ea typeface="+mn-lt"/>
                <a:cs typeface="+mn-lt"/>
              </a:rPr>
              <a:t> - cykl życia produktu</a:t>
            </a:r>
            <a:endParaRPr lang="pl-PL" sz="1600" dirty="0"/>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Marktforschungsphase</a:t>
            </a:r>
            <a:r>
              <a:rPr lang="pl-PL" sz="1600" dirty="0">
                <a:ea typeface="+mn-lt"/>
                <a:cs typeface="+mn-lt"/>
              </a:rPr>
              <a:t> - faza badania rynku</a:t>
            </a:r>
            <a:endParaRPr lang="pl-PL" sz="1600" dirty="0"/>
          </a:p>
          <a:p>
            <a:pPr>
              <a:lnSpc>
                <a:spcPct val="100000"/>
              </a:lnSpc>
              <a:buNone/>
            </a:pPr>
            <a:r>
              <a:rPr lang="pl-PL" sz="1600" dirty="0" err="1">
                <a:ea typeface="+mn-lt"/>
                <a:cs typeface="+mn-lt"/>
              </a:rPr>
              <a:t>das</a:t>
            </a:r>
            <a:r>
              <a:rPr lang="pl-PL" sz="1600" dirty="0">
                <a:ea typeface="+mn-lt"/>
                <a:cs typeface="+mn-lt"/>
              </a:rPr>
              <a:t> </a:t>
            </a:r>
            <a:r>
              <a:rPr lang="pl-PL" sz="1600" dirty="0" err="1">
                <a:ea typeface="+mn-lt"/>
                <a:cs typeface="+mn-lt"/>
              </a:rPr>
              <a:t>Preis-Leistungs-Verhältnis</a:t>
            </a:r>
            <a:r>
              <a:rPr lang="pl-PL" sz="1600" dirty="0">
                <a:ea typeface="+mn-lt"/>
                <a:cs typeface="+mn-lt"/>
              </a:rPr>
              <a:t> - relacja jakości do ceny</a:t>
            </a:r>
            <a:endParaRPr lang="pl-PL" sz="1600" dirty="0"/>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Absatzkanäle</a:t>
            </a:r>
            <a:r>
              <a:rPr lang="pl-PL" sz="1600" dirty="0">
                <a:ea typeface="+mn-lt"/>
                <a:cs typeface="+mn-lt"/>
              </a:rPr>
              <a:t> - kanały dystrybucji</a:t>
            </a:r>
            <a:endParaRPr lang="pl-PL" sz="1600" dirty="0"/>
          </a:p>
          <a:p>
            <a:pPr>
              <a:lnSpc>
                <a:spcPct val="100000"/>
              </a:lnSpc>
              <a:buNone/>
            </a:pPr>
            <a:r>
              <a:rPr lang="pl-PL" sz="1600" dirty="0">
                <a:ea typeface="+mn-lt"/>
                <a:cs typeface="+mn-lt"/>
              </a:rPr>
              <a:t>d</a:t>
            </a:r>
            <a:r>
              <a:rPr lang="pl-PL" sz="1600" dirty="0" smtClean="0">
                <a:ea typeface="+mn-lt"/>
                <a:cs typeface="+mn-lt"/>
              </a:rPr>
              <a:t>er </a:t>
            </a:r>
            <a:r>
              <a:rPr lang="pl-PL" sz="1600" dirty="0" err="1">
                <a:ea typeface="+mn-lt"/>
                <a:cs typeface="+mn-lt"/>
              </a:rPr>
              <a:t>Direkter</a:t>
            </a:r>
            <a:r>
              <a:rPr lang="pl-PL" sz="1600" dirty="0">
                <a:ea typeface="+mn-lt"/>
                <a:cs typeface="+mn-lt"/>
              </a:rPr>
              <a:t> </a:t>
            </a:r>
            <a:r>
              <a:rPr lang="pl-PL" sz="1600" dirty="0" err="1">
                <a:ea typeface="+mn-lt"/>
                <a:cs typeface="+mn-lt"/>
              </a:rPr>
              <a:t>Vertrieb</a:t>
            </a:r>
            <a:r>
              <a:rPr lang="pl-PL" sz="1600" dirty="0">
                <a:ea typeface="+mn-lt"/>
                <a:cs typeface="+mn-lt"/>
              </a:rPr>
              <a:t> - dystrybucja bezpośrednia</a:t>
            </a:r>
            <a:endParaRPr lang="pl-PL" sz="1600" dirty="0"/>
          </a:p>
          <a:p>
            <a:pPr>
              <a:lnSpc>
                <a:spcPct val="100000"/>
              </a:lnSpc>
              <a:buNone/>
            </a:pPr>
            <a:r>
              <a:rPr lang="pl-PL" sz="1600" dirty="0">
                <a:ea typeface="+mn-lt"/>
                <a:cs typeface="+mn-lt"/>
              </a:rPr>
              <a:t>d</a:t>
            </a:r>
            <a:r>
              <a:rPr lang="pl-PL" sz="1600" dirty="0" smtClean="0">
                <a:ea typeface="+mn-lt"/>
                <a:cs typeface="+mn-lt"/>
              </a:rPr>
              <a:t>er </a:t>
            </a:r>
            <a:r>
              <a:rPr lang="pl-PL" sz="1600" dirty="0" err="1">
                <a:ea typeface="+mn-lt"/>
                <a:cs typeface="+mn-lt"/>
              </a:rPr>
              <a:t>Indirekter</a:t>
            </a:r>
            <a:r>
              <a:rPr lang="pl-PL" sz="1600" dirty="0">
                <a:ea typeface="+mn-lt"/>
                <a:cs typeface="+mn-lt"/>
              </a:rPr>
              <a:t> </a:t>
            </a:r>
            <a:r>
              <a:rPr lang="pl-PL" sz="1600" dirty="0" err="1">
                <a:ea typeface="+mn-lt"/>
                <a:cs typeface="+mn-lt"/>
              </a:rPr>
              <a:t>Vertrieb</a:t>
            </a:r>
            <a:r>
              <a:rPr lang="pl-PL" sz="1600" dirty="0">
                <a:ea typeface="+mn-lt"/>
                <a:cs typeface="+mn-lt"/>
              </a:rPr>
              <a:t> - dystrybucja pośrednia</a:t>
            </a:r>
            <a:endParaRPr lang="pl-PL" sz="1600" dirty="0"/>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Werbung</a:t>
            </a:r>
            <a:r>
              <a:rPr lang="pl-PL" sz="1600" dirty="0">
                <a:ea typeface="+mn-lt"/>
                <a:cs typeface="+mn-lt"/>
              </a:rPr>
              <a:t> – reklama</a:t>
            </a:r>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Veranstaltung</a:t>
            </a:r>
            <a:r>
              <a:rPr lang="pl-PL" sz="1600" dirty="0">
                <a:ea typeface="+mn-lt"/>
                <a:cs typeface="+mn-lt"/>
              </a:rPr>
              <a:t>- wydarzenie, event</a:t>
            </a:r>
            <a:endParaRPr lang="pl-PL" sz="1600" dirty="0"/>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Messe</a:t>
            </a:r>
            <a:r>
              <a:rPr lang="pl-PL" sz="1600" dirty="0">
                <a:ea typeface="+mn-lt"/>
                <a:cs typeface="+mn-lt"/>
              </a:rPr>
              <a:t>- targ</a:t>
            </a:r>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Öffentlichkeitsarbeit</a:t>
            </a:r>
            <a:r>
              <a:rPr lang="pl-PL" sz="1600" dirty="0">
                <a:ea typeface="+mn-lt"/>
                <a:cs typeface="+mn-lt"/>
              </a:rPr>
              <a:t> - public relations</a:t>
            </a:r>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Verkaufsveranstaltungen</a:t>
            </a:r>
            <a:r>
              <a:rPr lang="pl-PL" sz="1600" dirty="0">
                <a:ea typeface="+mn-lt"/>
                <a:cs typeface="+mn-lt"/>
              </a:rPr>
              <a:t> - wydarzenia sprzedażowe</a:t>
            </a:r>
            <a:endParaRPr lang="pl-PL" sz="1600" dirty="0"/>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Einführungsphase</a:t>
            </a:r>
            <a:r>
              <a:rPr lang="pl-PL" sz="1600" dirty="0">
                <a:ea typeface="+mn-lt"/>
                <a:cs typeface="+mn-lt"/>
              </a:rPr>
              <a:t> - faza wprowadzenia</a:t>
            </a:r>
            <a:endParaRPr lang="pl-PL" sz="1600" dirty="0"/>
          </a:p>
          <a:p>
            <a:pPr>
              <a:lnSpc>
                <a:spcPct val="100000"/>
              </a:lnSpc>
              <a:buNone/>
            </a:pPr>
            <a:r>
              <a:rPr lang="pl-PL" sz="1600" dirty="0" err="1">
                <a:ea typeface="+mn-lt"/>
                <a:cs typeface="+mn-lt"/>
              </a:rPr>
              <a:t>das</a:t>
            </a:r>
            <a:r>
              <a:rPr lang="pl-PL" sz="1600" dirty="0">
                <a:ea typeface="+mn-lt"/>
                <a:cs typeface="+mn-lt"/>
              </a:rPr>
              <a:t> </a:t>
            </a:r>
            <a:r>
              <a:rPr lang="pl-PL" sz="1600" dirty="0" err="1">
                <a:ea typeface="+mn-lt"/>
                <a:cs typeface="+mn-lt"/>
              </a:rPr>
              <a:t>Wachstum</a:t>
            </a:r>
            <a:r>
              <a:rPr lang="pl-PL" sz="1600" dirty="0">
                <a:ea typeface="+mn-lt"/>
                <a:cs typeface="+mn-lt"/>
              </a:rPr>
              <a:t> - wzrost</a:t>
            </a:r>
            <a:endParaRPr lang="pl-PL" sz="1600" dirty="0"/>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Reife</a:t>
            </a:r>
            <a:r>
              <a:rPr lang="pl-PL" sz="1600" dirty="0">
                <a:ea typeface="+mn-lt"/>
                <a:cs typeface="+mn-lt"/>
              </a:rPr>
              <a:t> - dojrzałość</a:t>
            </a:r>
            <a:endParaRPr lang="pl-PL" sz="1600" dirty="0"/>
          </a:p>
          <a:p>
            <a:pPr>
              <a:lnSpc>
                <a:spcPct val="100000"/>
              </a:lnSpc>
              <a:buNone/>
            </a:pPr>
            <a:r>
              <a:rPr lang="pl-PL" sz="1600" dirty="0" err="1">
                <a:ea typeface="+mn-lt"/>
                <a:cs typeface="+mn-lt"/>
              </a:rPr>
              <a:t>die</a:t>
            </a:r>
            <a:r>
              <a:rPr lang="pl-PL" sz="1600" dirty="0">
                <a:ea typeface="+mn-lt"/>
                <a:cs typeface="+mn-lt"/>
              </a:rPr>
              <a:t> </a:t>
            </a:r>
            <a:r>
              <a:rPr lang="pl-PL" sz="1600" dirty="0" err="1">
                <a:ea typeface="+mn-lt"/>
                <a:cs typeface="+mn-lt"/>
              </a:rPr>
              <a:t>Sättigung</a:t>
            </a:r>
            <a:r>
              <a:rPr lang="pl-PL" sz="1600" dirty="0">
                <a:ea typeface="+mn-lt"/>
                <a:cs typeface="+mn-lt"/>
              </a:rPr>
              <a:t> - nasycenie</a:t>
            </a:r>
            <a:endParaRPr lang="pl-PL" sz="1600" dirty="0"/>
          </a:p>
          <a:p>
            <a:pPr>
              <a:lnSpc>
                <a:spcPct val="100000"/>
              </a:lnSpc>
              <a:buNone/>
            </a:pPr>
            <a:endParaRPr lang="pl-PL" sz="1600" dirty="0"/>
          </a:p>
          <a:p>
            <a:pPr marL="0" indent="0">
              <a:lnSpc>
                <a:spcPct val="100000"/>
              </a:lnSpc>
              <a:buNone/>
            </a:pPr>
            <a:endParaRPr lang="pl-PL" sz="1600" dirty="0"/>
          </a:p>
        </p:txBody>
      </p:sp>
    </p:spTree>
    <p:extLst>
      <p:ext uri="{BB962C8B-B14F-4D97-AF65-F5344CB8AC3E}">
        <p14:creationId xmlns="" xmlns:p14="http://schemas.microsoft.com/office/powerpoint/2010/main" val="3810855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65C4993B-EA33-ED0D-804A-54E1E88522FA}"/>
              </a:ext>
            </a:extLst>
          </p:cNvPr>
          <p:cNvSpPr>
            <a:spLocks noGrp="1"/>
          </p:cNvSpPr>
          <p:nvPr>
            <p:ph type="title"/>
          </p:nvPr>
        </p:nvSpPr>
        <p:spPr>
          <a:xfrm>
            <a:off x="5297762" y="329184"/>
            <a:ext cx="6251110" cy="1783080"/>
          </a:xfrm>
        </p:spPr>
        <p:txBody>
          <a:bodyPr anchor="b">
            <a:normAutofit/>
          </a:bodyPr>
          <a:lstStyle/>
          <a:p>
            <a:r>
              <a:rPr lang="pl-PL" sz="7200" b="1">
                <a:latin typeface="calibri light"/>
                <a:ea typeface="calibri light"/>
                <a:cs typeface="calibri light"/>
              </a:rPr>
              <a:t>Quellen</a:t>
            </a:r>
            <a:endParaRPr lang="pl-PL" sz="7200"/>
          </a:p>
        </p:txBody>
      </p:sp>
      <p:sp>
        <p:nvSpPr>
          <p:cNvPr id="30"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06EEE"/>
          </a:solidFill>
          <a:ln w="38100" cap="rnd">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6F91CF57-B97A-C0A7-9C9E-B3D45EFA63A8}"/>
              </a:ext>
            </a:extLst>
          </p:cNvPr>
          <p:cNvSpPr>
            <a:spLocks noGrp="1"/>
          </p:cNvSpPr>
          <p:nvPr>
            <p:ph idx="1"/>
          </p:nvPr>
        </p:nvSpPr>
        <p:spPr>
          <a:xfrm>
            <a:off x="5297762" y="2706624"/>
            <a:ext cx="6894238" cy="3483864"/>
          </a:xfrm>
        </p:spPr>
        <p:txBody>
          <a:bodyPr vert="horz" lIns="91440" tIns="45720" rIns="91440" bIns="45720" rtlCol="0" anchor="t">
            <a:normAutofit/>
          </a:bodyPr>
          <a:lstStyle/>
          <a:p>
            <a:pPr marL="457200" indent="-457200"/>
            <a:r>
              <a:rPr lang="pl-PL" sz="2000" dirty="0">
                <a:ea typeface="+mn-lt"/>
                <a:cs typeface="+mn-lt"/>
              </a:rPr>
              <a:t>https://interviewme.pl/blog/marketing</a:t>
            </a:r>
          </a:p>
          <a:p>
            <a:pPr marL="457200" indent="-457200"/>
            <a:r>
              <a:rPr lang="pl-PL" sz="2000" dirty="0">
                <a:ea typeface="+mn-lt"/>
                <a:cs typeface="+mn-lt"/>
              </a:rPr>
              <a:t>https://www.bwl-lexikon.de/wiki/marketing-mix/#</a:t>
            </a:r>
            <a:r>
              <a:rPr lang="pl-PL" sz="2000" dirty="0" smtClean="0">
                <a:ea typeface="+mn-lt"/>
                <a:cs typeface="+mn-lt"/>
              </a:rPr>
              <a:t>die-vier-p-des-marketing-mix</a:t>
            </a:r>
          </a:p>
          <a:p>
            <a:pPr marL="457200" indent="-457200"/>
            <a:r>
              <a:rPr lang="pl-PL" sz="2000" dirty="0" smtClean="0">
                <a:ea typeface="+mn-lt"/>
                <a:cs typeface="+mn-lt"/>
              </a:rPr>
              <a:t>https://www.microtech.de/erp-wiki/marketing-mix/</a:t>
            </a:r>
            <a:endParaRPr lang="pl-PL" sz="2000" dirty="0">
              <a:ea typeface="+mn-lt"/>
              <a:cs typeface="+mn-lt"/>
            </a:endParaRPr>
          </a:p>
        </p:txBody>
      </p:sp>
      <p:pic>
        <p:nvPicPr>
          <p:cNvPr id="24" name="Picture 23" descr="Rote Reißnägel auf einer Karte">
            <a:extLst>
              <a:ext uri="{FF2B5EF4-FFF2-40B4-BE49-F238E27FC236}">
                <a16:creationId xmlns="" xmlns:a16="http://schemas.microsoft.com/office/drawing/2014/main" id="{3AD56211-629D-5795-5BEC-84EC7A527E7E}"/>
              </a:ext>
            </a:extLst>
          </p:cNvPr>
          <p:cNvPicPr>
            <a:picLocks noChangeAspect="1"/>
          </p:cNvPicPr>
          <p:nvPr/>
        </p:nvPicPr>
        <p:blipFill rotWithShape="1">
          <a:blip r:embed="rId2" cstate="print"/>
          <a:srcRect l="21821" r="27316" b="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 xmlns:p14="http://schemas.microsoft.com/office/powerpoint/2010/main" val="2600414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6">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806EEE"/>
          </a:solidFill>
          <a:ln w="38100" cap="rnd">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EA8295FE-C5F1-AB28-7220-03E991AD94CD}"/>
              </a:ext>
            </a:extLst>
          </p:cNvPr>
          <p:cNvSpPr>
            <a:spLocks noGrp="1"/>
          </p:cNvSpPr>
          <p:nvPr>
            <p:ph idx="1"/>
          </p:nvPr>
        </p:nvSpPr>
        <p:spPr>
          <a:xfrm>
            <a:off x="640080" y="2872899"/>
            <a:ext cx="3855401" cy="3320668"/>
          </a:xfrm>
        </p:spPr>
        <p:txBody>
          <a:bodyPr vert="horz" lIns="91440" tIns="45720" rIns="91440" bIns="45720" rtlCol="0">
            <a:normAutofit/>
          </a:bodyPr>
          <a:lstStyle/>
          <a:p>
            <a:pPr marL="0" indent="0">
              <a:buNone/>
            </a:pPr>
            <a:r>
              <a:rPr lang="pl-PL" b="1" dirty="0" err="1">
                <a:latin typeface="Century Gothic"/>
              </a:rPr>
              <a:t>Vielen</a:t>
            </a:r>
            <a:r>
              <a:rPr lang="pl-PL" b="1" dirty="0">
                <a:latin typeface="Century Gothic"/>
              </a:rPr>
              <a:t> </a:t>
            </a:r>
            <a:r>
              <a:rPr lang="pl-PL" b="1" dirty="0" err="1">
                <a:latin typeface="Century Gothic"/>
              </a:rPr>
              <a:t>Dank</a:t>
            </a:r>
            <a:r>
              <a:rPr lang="pl-PL" b="1" dirty="0">
                <a:latin typeface="Century Gothic"/>
              </a:rPr>
              <a:t> </a:t>
            </a:r>
            <a:r>
              <a:rPr lang="pl-PL" b="1" dirty="0" err="1">
                <a:latin typeface="Century Gothic"/>
              </a:rPr>
              <a:t>für</a:t>
            </a:r>
            <a:r>
              <a:rPr lang="pl-PL" b="1" dirty="0">
                <a:latin typeface="Century Gothic"/>
              </a:rPr>
              <a:t> </a:t>
            </a:r>
            <a:r>
              <a:rPr lang="pl-PL" b="1" dirty="0" err="1">
                <a:latin typeface="Century Gothic"/>
              </a:rPr>
              <a:t>Ihre</a:t>
            </a:r>
            <a:r>
              <a:rPr lang="pl-PL" b="1" dirty="0">
                <a:latin typeface="Century Gothic"/>
              </a:rPr>
              <a:t> </a:t>
            </a:r>
            <a:r>
              <a:rPr lang="pl-PL" b="1" dirty="0" err="1">
                <a:latin typeface="Century Gothic"/>
              </a:rPr>
              <a:t>Aufmerksamkeit</a:t>
            </a:r>
            <a:endParaRPr lang="pl-PL" b="1" dirty="0">
              <a:latin typeface="Century Gothic"/>
            </a:endParaRPr>
          </a:p>
        </p:txBody>
      </p:sp>
      <p:pic>
        <p:nvPicPr>
          <p:cNvPr id="5" name="Picture 4" descr="Ausrufezeichen vor gelbem Hintergrund">
            <a:extLst>
              <a:ext uri="{FF2B5EF4-FFF2-40B4-BE49-F238E27FC236}">
                <a16:creationId xmlns="" xmlns:a16="http://schemas.microsoft.com/office/drawing/2014/main" id="{36A232D8-0E70-B3BA-B8B5-DD3C17980BFD}"/>
              </a:ext>
            </a:extLst>
          </p:cNvPr>
          <p:cNvPicPr>
            <a:picLocks noChangeAspect="1"/>
          </p:cNvPicPr>
          <p:nvPr/>
        </p:nvPicPr>
        <p:blipFill rotWithShape="1">
          <a:blip r:embed="rId2" cstate="print"/>
          <a:srcRect l="18833" r="59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 xmlns:p14="http://schemas.microsoft.com/office/powerpoint/2010/main" val="50920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 xmlns:a16="http://schemas.microsoft.com/office/drawing/2014/main" id="{1A9F7B4E-B03D-4F64-BE33-00D074458D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descr="Agenda For Meeting List Of Event With Remind Flat Template Of Schedule With  Time For Business Plan Summary In School Important Document With Program On  Board Presentation With Memo Vector Stock Illustration -">
            <a:extLst>
              <a:ext uri="{FF2B5EF4-FFF2-40B4-BE49-F238E27FC236}">
                <a16:creationId xmlns="" xmlns:a16="http://schemas.microsoft.com/office/drawing/2014/main" id="{95C77670-DBAB-3D95-5FB9-1755DEB4C7C1}"/>
              </a:ext>
            </a:extLst>
          </p:cNvPr>
          <p:cNvPicPr>
            <a:picLocks noChangeAspect="1"/>
          </p:cNvPicPr>
          <p:nvPr/>
        </p:nvPicPr>
        <p:blipFill rotWithShape="1">
          <a:blip r:embed="rId2" cstate="print">
            <a:alphaModFix amt="40000"/>
          </a:blip>
          <a:srcRect t="23802" b="29230"/>
          <a:stretch/>
        </p:blipFill>
        <p:spPr>
          <a:xfrm>
            <a:off x="20" y="10"/>
            <a:ext cx="12191979" cy="6857990"/>
          </a:xfrm>
          <a:prstGeom prst="rect">
            <a:avLst/>
          </a:prstGeom>
        </p:spPr>
      </p:pic>
      <p:sp>
        <p:nvSpPr>
          <p:cNvPr id="36" name="Rectangle 6">
            <a:extLst>
              <a:ext uri="{FF2B5EF4-FFF2-40B4-BE49-F238E27FC236}">
                <a16:creationId xmlns="" xmlns:a16="http://schemas.microsoft.com/office/drawing/2014/main" id="{1CA8A97F-67F0-4D5F-A850-0C30727D1C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E1B4B1D5-F41F-B0E1-854F-906CBB426A64}"/>
              </a:ext>
            </a:extLst>
          </p:cNvPr>
          <p:cNvSpPr>
            <a:spLocks noGrp="1"/>
          </p:cNvSpPr>
          <p:nvPr>
            <p:ph idx="1"/>
          </p:nvPr>
        </p:nvSpPr>
        <p:spPr>
          <a:xfrm>
            <a:off x="766314" y="1831918"/>
            <a:ext cx="10573109" cy="4349425"/>
          </a:xfrm>
        </p:spPr>
        <p:txBody>
          <a:bodyPr vert="horz" lIns="91440" tIns="45720" rIns="91440" bIns="45720" rtlCol="0" anchor="t">
            <a:noAutofit/>
          </a:bodyPr>
          <a:lstStyle/>
          <a:p>
            <a:pPr marL="0" indent="0">
              <a:lnSpc>
                <a:spcPct val="100000"/>
              </a:lnSpc>
              <a:buNone/>
            </a:pPr>
            <a:r>
              <a:rPr lang="pl-PL" sz="2400" dirty="0"/>
              <a:t>1.</a:t>
            </a:r>
            <a:r>
              <a:rPr lang="pl-PL" sz="2400" dirty="0">
                <a:ea typeface="+mn-lt"/>
                <a:cs typeface="+mn-lt"/>
              </a:rPr>
              <a:t>Definition von marketing</a:t>
            </a:r>
          </a:p>
          <a:p>
            <a:pPr marL="0" indent="0">
              <a:lnSpc>
                <a:spcPct val="100000"/>
              </a:lnSpc>
              <a:buNone/>
            </a:pPr>
            <a:r>
              <a:rPr lang="pl-PL" sz="2400" dirty="0"/>
              <a:t>2.Marketing-mix</a:t>
            </a:r>
          </a:p>
          <a:p>
            <a:pPr marL="342900" indent="-342900">
              <a:lnSpc>
                <a:spcPct val="100000"/>
              </a:lnSpc>
            </a:pPr>
            <a:r>
              <a:rPr lang="pl-PL" sz="2400" dirty="0" err="1" smtClean="0">
                <a:ea typeface="+mn-lt"/>
                <a:cs typeface="+mn-lt"/>
              </a:rPr>
              <a:t>Produktpolitik</a:t>
            </a:r>
            <a:endParaRPr lang="pl-PL" sz="2400" dirty="0">
              <a:solidFill>
                <a:srgbClr val="000000"/>
              </a:solidFill>
              <a:ea typeface="+mn-lt"/>
              <a:cs typeface="+mn-lt"/>
            </a:endParaRPr>
          </a:p>
          <a:p>
            <a:pPr marL="342900" indent="-342900">
              <a:lnSpc>
                <a:spcPct val="100000"/>
              </a:lnSpc>
            </a:pPr>
            <a:r>
              <a:rPr lang="pl-PL" sz="2400" dirty="0" err="1">
                <a:ea typeface="+mn-lt"/>
                <a:cs typeface="+mn-lt"/>
              </a:rPr>
              <a:t>Preispolitik</a:t>
            </a:r>
            <a:endParaRPr lang="pl-PL" sz="2400" dirty="0">
              <a:ea typeface="+mn-lt"/>
              <a:cs typeface="+mn-lt"/>
            </a:endParaRPr>
          </a:p>
          <a:p>
            <a:pPr marL="342900" indent="-342900">
              <a:lnSpc>
                <a:spcPct val="100000"/>
              </a:lnSpc>
            </a:pPr>
            <a:r>
              <a:rPr lang="pl-PL" sz="2400" dirty="0" err="1">
                <a:ea typeface="+mn-lt"/>
                <a:cs typeface="+mn-lt"/>
              </a:rPr>
              <a:t>Distributionspolitik</a:t>
            </a:r>
            <a:endParaRPr lang="pl-PL" sz="2400" dirty="0">
              <a:ea typeface="+mn-lt"/>
              <a:cs typeface="+mn-lt"/>
            </a:endParaRPr>
          </a:p>
          <a:p>
            <a:pPr marL="342900" indent="-342900">
              <a:lnSpc>
                <a:spcPct val="100000"/>
              </a:lnSpc>
            </a:pPr>
            <a:r>
              <a:rPr lang="pl-PL" sz="2400" dirty="0" err="1" smtClean="0">
                <a:ea typeface="+mn-lt"/>
                <a:cs typeface="+mn-lt"/>
              </a:rPr>
              <a:t>Kommunikationspolitik</a:t>
            </a:r>
            <a:endParaRPr lang="pl-PL" sz="2400" dirty="0">
              <a:ea typeface="+mn-lt"/>
              <a:cs typeface="+mn-lt"/>
            </a:endParaRPr>
          </a:p>
          <a:p>
            <a:pPr marL="0" indent="0">
              <a:lnSpc>
                <a:spcPct val="100000"/>
              </a:lnSpc>
              <a:buNone/>
            </a:pPr>
            <a:r>
              <a:rPr lang="pl-PL" sz="2400" dirty="0">
                <a:ea typeface="+mn-lt"/>
                <a:cs typeface="+mn-lt"/>
              </a:rPr>
              <a:t>3.</a:t>
            </a:r>
            <a:r>
              <a:rPr lang="pl-PL" sz="2400" dirty="0">
                <a:latin typeface="The Hand Bold"/>
                <a:ea typeface="+mn-lt"/>
                <a:cs typeface="Helvetica"/>
              </a:rPr>
              <a:t>Weitere </a:t>
            </a:r>
            <a:r>
              <a:rPr lang="pl-PL" sz="2400" dirty="0" err="1">
                <a:latin typeface="The Hand Bold"/>
                <a:ea typeface="+mn-lt"/>
                <a:cs typeface="Helvetica"/>
              </a:rPr>
              <a:t>Instrumente</a:t>
            </a:r>
            <a:r>
              <a:rPr lang="pl-PL" sz="2400" dirty="0">
                <a:latin typeface="The Hand Bold"/>
                <a:ea typeface="+mn-lt"/>
                <a:cs typeface="Helvetica"/>
              </a:rPr>
              <a:t> des </a:t>
            </a:r>
            <a:r>
              <a:rPr lang="pl-PL" sz="2400" dirty="0" smtClean="0">
                <a:latin typeface="The Hand Bold"/>
                <a:ea typeface="+mn-lt"/>
                <a:cs typeface="Helvetica"/>
              </a:rPr>
              <a:t>Marketing-mix</a:t>
            </a:r>
            <a:endParaRPr lang="pl-PL" sz="2400" dirty="0">
              <a:latin typeface="The Hand Bold"/>
              <a:ea typeface="+mn-lt"/>
              <a:cs typeface="Helvetica"/>
            </a:endParaRPr>
          </a:p>
          <a:p>
            <a:pPr marL="0" indent="0">
              <a:lnSpc>
                <a:spcPct val="100000"/>
              </a:lnSpc>
              <a:buNone/>
            </a:pPr>
            <a:r>
              <a:rPr lang="pl-PL" sz="2400" dirty="0">
                <a:latin typeface="The Hand Bold"/>
                <a:ea typeface="+mn-lt"/>
                <a:cs typeface="Helvetica"/>
              </a:rPr>
              <a:t>4.Rebus</a:t>
            </a:r>
          </a:p>
          <a:p>
            <a:pPr marL="0" indent="0">
              <a:lnSpc>
                <a:spcPct val="100000"/>
              </a:lnSpc>
              <a:buNone/>
            </a:pPr>
            <a:r>
              <a:rPr lang="pl-PL" sz="2400" dirty="0">
                <a:latin typeface="The Hand Bold"/>
                <a:ea typeface="+mn-lt"/>
                <a:cs typeface="Helvetica"/>
              </a:rPr>
              <a:t>5</a:t>
            </a:r>
            <a:r>
              <a:rPr lang="pl-PL" sz="2400" dirty="0">
                <a:ea typeface="+mn-lt"/>
                <a:cs typeface="Helvetica"/>
              </a:rPr>
              <a:t>.Wörterbuch</a:t>
            </a:r>
          </a:p>
          <a:p>
            <a:pPr marL="0" indent="0">
              <a:lnSpc>
                <a:spcPct val="100000"/>
              </a:lnSpc>
              <a:buNone/>
            </a:pPr>
            <a:r>
              <a:rPr lang="pl-PL" sz="2400" dirty="0">
                <a:ea typeface="+mn-lt"/>
                <a:cs typeface="Helvetica"/>
              </a:rPr>
              <a:t>6.Quellen</a:t>
            </a:r>
          </a:p>
          <a:p>
            <a:pPr>
              <a:lnSpc>
                <a:spcPct val="100000"/>
              </a:lnSpc>
            </a:pPr>
            <a:endParaRPr lang="pl-PL" sz="2400" dirty="0">
              <a:ea typeface="+mn-lt"/>
              <a:cs typeface="Helvetica"/>
            </a:endParaRPr>
          </a:p>
          <a:p>
            <a:pPr marL="0" indent="0">
              <a:lnSpc>
                <a:spcPct val="100000"/>
              </a:lnSpc>
              <a:buNone/>
            </a:pPr>
            <a:endParaRPr lang="pl-PL" sz="2400" dirty="0">
              <a:ea typeface="+mn-lt"/>
              <a:cs typeface="Helvetica"/>
            </a:endParaRPr>
          </a:p>
          <a:p>
            <a:pPr>
              <a:lnSpc>
                <a:spcPct val="100000"/>
              </a:lnSpc>
            </a:pPr>
            <a:endParaRPr lang="pl-PL" sz="2400" dirty="0">
              <a:ea typeface="+mn-lt"/>
              <a:cs typeface="Helvetica"/>
            </a:endParaRPr>
          </a:p>
          <a:p>
            <a:pPr>
              <a:lnSpc>
                <a:spcPct val="100000"/>
              </a:lnSpc>
            </a:pPr>
            <a:endParaRPr lang="pl-PL" sz="2400" dirty="0">
              <a:ea typeface="+mn-lt"/>
              <a:cs typeface="Helvetica"/>
            </a:endParaRPr>
          </a:p>
          <a:p>
            <a:pPr marL="0" indent="0">
              <a:lnSpc>
                <a:spcPct val="100000"/>
              </a:lnSpc>
              <a:buNone/>
            </a:pPr>
            <a:endParaRPr lang="pl-PL" sz="2400" dirty="0">
              <a:ea typeface="+mn-lt"/>
              <a:cs typeface="Helvetica"/>
            </a:endParaRPr>
          </a:p>
          <a:p>
            <a:pPr marL="0" indent="0">
              <a:lnSpc>
                <a:spcPct val="100000"/>
              </a:lnSpc>
              <a:buNone/>
            </a:pPr>
            <a:endParaRPr lang="pl-PL" sz="2400" dirty="0">
              <a:ea typeface="+mn-lt"/>
              <a:cs typeface="Helvetica"/>
            </a:endParaRPr>
          </a:p>
          <a:p>
            <a:pPr marL="0" indent="0">
              <a:lnSpc>
                <a:spcPct val="100000"/>
              </a:lnSpc>
              <a:buNone/>
            </a:pPr>
            <a:endParaRPr lang="pl-PL" sz="2400" dirty="0">
              <a:ea typeface="+mn-lt"/>
              <a:cs typeface="+mn-lt"/>
            </a:endParaRPr>
          </a:p>
          <a:p>
            <a:pPr marL="0" indent="0">
              <a:lnSpc>
                <a:spcPct val="100000"/>
              </a:lnSpc>
              <a:buNone/>
            </a:pPr>
            <a:endParaRPr lang="pl-PL" sz="2400" dirty="0">
              <a:ea typeface="+mn-lt"/>
              <a:cs typeface="+mn-lt"/>
            </a:endParaRPr>
          </a:p>
        </p:txBody>
      </p:sp>
    </p:spTree>
    <p:extLst>
      <p:ext uri="{BB962C8B-B14F-4D97-AF65-F5344CB8AC3E}">
        <p14:creationId xmlns="" xmlns:p14="http://schemas.microsoft.com/office/powerpoint/2010/main" val="28295112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 xmlns:a16="http://schemas.microsoft.com/office/drawing/2014/main" id="{3946F6A7-0B48-49A7-8E23-3C1F09939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ketchy content container">
            <a:extLst>
              <a:ext uri="{FF2B5EF4-FFF2-40B4-BE49-F238E27FC236}">
                <a16:creationId xmlns="" xmlns:a16="http://schemas.microsoft.com/office/drawing/2014/main" id="{F53AD421-C5C8-4C52-9DD0-6A594F21A5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806EEE"/>
          </a:solidFill>
          <a:ln w="25400">
            <a:solidFill>
              <a:srgbClr val="806EEE"/>
            </a:solidFill>
            <a:round/>
            <a:extLst>
              <a:ext uri="{C807C97D-BFC1-408E-A445-0C87EB9F89A2}">
                <ask:lineSketchStyleProps xmln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4D880119-06BA-E41E-BD1B-503B285C4707}"/>
              </a:ext>
            </a:extLst>
          </p:cNvPr>
          <p:cNvSpPr>
            <a:spLocks noGrp="1"/>
          </p:cNvSpPr>
          <p:nvPr>
            <p:ph type="title"/>
          </p:nvPr>
        </p:nvSpPr>
        <p:spPr>
          <a:xfrm>
            <a:off x="1151467" y="887973"/>
            <a:ext cx="9889067" cy="1325563"/>
          </a:xfrm>
        </p:spPr>
        <p:txBody>
          <a:bodyPr>
            <a:normAutofit/>
          </a:bodyPr>
          <a:lstStyle/>
          <a:p>
            <a:r>
              <a:rPr lang="pl-PL" sz="6600" dirty="0">
                <a:solidFill>
                  <a:schemeClr val="bg1"/>
                </a:solidFill>
              </a:rPr>
              <a:t>Definition von marketing</a:t>
            </a:r>
          </a:p>
        </p:txBody>
      </p:sp>
      <p:sp>
        <p:nvSpPr>
          <p:cNvPr id="51" name="Rectangle 50">
            <a:extLst>
              <a:ext uri="{FF2B5EF4-FFF2-40B4-BE49-F238E27FC236}">
                <a16:creationId xmlns="" xmlns:a16="http://schemas.microsoft.com/office/drawing/2014/main" id="{6D7E5B0F-5185-440A-8222-321C1D118A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6DB7F226-3FE4-515A-7A3D-05B6D9335FAE}"/>
              </a:ext>
            </a:extLst>
          </p:cNvPr>
          <p:cNvSpPr>
            <a:spLocks noGrp="1"/>
          </p:cNvSpPr>
          <p:nvPr>
            <p:ph idx="1"/>
          </p:nvPr>
        </p:nvSpPr>
        <p:spPr>
          <a:xfrm>
            <a:off x="1151467" y="2607733"/>
            <a:ext cx="9889067" cy="3285067"/>
          </a:xfrm>
        </p:spPr>
        <p:txBody>
          <a:bodyPr vert="horz" lIns="91440" tIns="45720" rIns="91440" bIns="45720" rtlCol="0">
            <a:normAutofit/>
          </a:bodyPr>
          <a:lstStyle/>
          <a:p>
            <a:pPr marL="0" indent="0">
              <a:buNone/>
            </a:pPr>
            <a:r>
              <a:rPr lang="pl-PL">
                <a:solidFill>
                  <a:schemeClr val="bg1"/>
                </a:solidFill>
                <a:latin typeface="Calibri"/>
                <a:ea typeface="Calibri"/>
                <a:cs typeface="Calibri"/>
              </a:rPr>
              <a:t>Unter Marketing versteht man die Aktivitäten zur Förderung von Produkten und Dienstleistungen. Ziel des Marketings ist es, die Bedürfnisse der Kunden des Unternehmens zu erfüllen und gleichzeitig Gewinn zu erwirtschaften. </a:t>
            </a:r>
            <a:endParaRPr lang="pl-PL">
              <a:solidFill>
                <a:schemeClr val="bg1"/>
              </a:solidFill>
            </a:endParaRPr>
          </a:p>
        </p:txBody>
      </p:sp>
    </p:spTree>
    <p:extLst>
      <p:ext uri="{BB962C8B-B14F-4D97-AF65-F5344CB8AC3E}">
        <p14:creationId xmlns="" xmlns:p14="http://schemas.microsoft.com/office/powerpoint/2010/main" val="327918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5">
            <a:extLst>
              <a:ext uri="{FF2B5EF4-FFF2-40B4-BE49-F238E27FC236}">
                <a16:creationId xmlns="" xmlns:a16="http://schemas.microsoft.com/office/drawing/2014/main" id="{247B6BBF-09F2-4A29-AE4E-3771E2924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0BDAE7BB-9DAD-AF9F-5DCB-59EB88627F47}"/>
              </a:ext>
            </a:extLst>
          </p:cNvPr>
          <p:cNvSpPr>
            <a:spLocks noGrp="1"/>
          </p:cNvSpPr>
          <p:nvPr>
            <p:ph type="title"/>
          </p:nvPr>
        </p:nvSpPr>
        <p:spPr>
          <a:xfrm>
            <a:off x="635000" y="634029"/>
            <a:ext cx="10921640" cy="1314698"/>
          </a:xfrm>
        </p:spPr>
        <p:txBody>
          <a:bodyPr anchor="ctr">
            <a:normAutofit/>
          </a:bodyPr>
          <a:lstStyle/>
          <a:p>
            <a:pPr algn="ctr"/>
            <a:r>
              <a:rPr lang="pl-PL" sz="7200"/>
              <a:t>Marketing-mix</a:t>
            </a:r>
          </a:p>
        </p:txBody>
      </p:sp>
      <p:sp>
        <p:nvSpPr>
          <p:cNvPr id="42" name="Rectangle 17">
            <a:extLst>
              <a:ext uri="{FF2B5EF4-FFF2-40B4-BE49-F238E27FC236}">
                <a16:creationId xmlns="" xmlns:a16="http://schemas.microsoft.com/office/drawing/2014/main" id="{535742DD-1B16-4E9D-B715-0D74B4574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806EEE"/>
          </a:solidFill>
          <a:ln w="34925">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 xmlns:a16="http://schemas.microsoft.com/office/drawing/2014/main" id="{CBD4B081-0A86-5C91-7560-D25E0CB3D6E4}"/>
              </a:ext>
            </a:extLst>
          </p:cNvPr>
          <p:cNvGraphicFramePr>
            <a:graphicFrameLocks noGrp="1"/>
          </p:cNvGraphicFramePr>
          <p:nvPr>
            <p:ph idx="1"/>
            <p:extLst>
              <p:ext uri="{D42A27DB-BD31-4B8C-83A1-F6EECF244321}">
                <p14:modId xmlns="" xmlns:p14="http://schemas.microsoft.com/office/powerpoint/2010/main" val="2537574868"/>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5413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 xmlns:a16="http://schemas.microsoft.com/office/drawing/2014/main" id="{A8908DB7-C3A6-4FCB-9820-CEE02B398C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1">
            <a:extLst>
              <a:ext uri="{FF2B5EF4-FFF2-40B4-BE49-F238E27FC236}">
                <a16:creationId xmlns="" xmlns:a16="http://schemas.microsoft.com/office/drawing/2014/main" id="{D010E05E-9237-4321-84BB-69C0F22568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806EEE"/>
          </a:solidFill>
          <a:ln w="12700" cap="flat">
            <a:noFill/>
            <a:prstDash val="solid"/>
            <a:miter/>
          </a:ln>
        </p:spPr>
        <p:txBody>
          <a:bodyPr rtlCol="0" anchor="ctr"/>
          <a:lstStyle/>
          <a:p>
            <a:endParaRPr lang="en-US"/>
          </a:p>
        </p:txBody>
      </p:sp>
      <p:sp>
        <p:nvSpPr>
          <p:cNvPr id="2" name="Tytuł 1">
            <a:extLst>
              <a:ext uri="{FF2B5EF4-FFF2-40B4-BE49-F238E27FC236}">
                <a16:creationId xmlns="" xmlns:a16="http://schemas.microsoft.com/office/drawing/2014/main" id="{1102E9F7-3AC6-C26D-F644-0402068B7C41}"/>
              </a:ext>
            </a:extLst>
          </p:cNvPr>
          <p:cNvSpPr>
            <a:spLocks noGrp="1"/>
          </p:cNvSpPr>
          <p:nvPr>
            <p:ph type="title"/>
          </p:nvPr>
        </p:nvSpPr>
        <p:spPr>
          <a:xfrm>
            <a:off x="1039163" y="1762169"/>
            <a:ext cx="4073110" cy="3122092"/>
          </a:xfrm>
        </p:spPr>
        <p:txBody>
          <a:bodyPr anchor="ctr">
            <a:normAutofit/>
          </a:bodyPr>
          <a:lstStyle/>
          <a:p>
            <a:pPr algn="ctr"/>
            <a:r>
              <a:rPr lang="pl-PL" sz="4800" dirty="0" err="1" smtClean="0">
                <a:solidFill>
                  <a:srgbClr val="FFFFFF"/>
                </a:solidFill>
              </a:rPr>
              <a:t>Produktpolitik</a:t>
            </a:r>
            <a:endParaRPr lang="pl-PL" sz="4800" dirty="0">
              <a:solidFill>
                <a:srgbClr val="FFFFFF"/>
              </a:solidFill>
            </a:endParaRPr>
          </a:p>
        </p:txBody>
      </p:sp>
      <mc:AlternateContent xmlns:mc="http://schemas.openxmlformats.org/markup-compatibility/2006">
        <mc:Choice xmlns="" xmlns:p14="http://schemas.microsoft.com/office/powerpoint/2010/main" Requires="p14">
          <p:contentPart p14:bwMode="auto" r:id="rId2">
            <p14:nvContentPartPr>
              <p14:cNvPr id="32" name="Ink 2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32" name="Ink 23">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cstate="print"/>
              <a:stretch>
                <a:fillRect/>
              </a:stretch>
            </p:blipFill>
            <p:spPr>
              <a:xfrm>
                <a:off x="5737403" y="4868832"/>
                <a:ext cx="36000" cy="32709"/>
              </a:xfrm>
              <a:prstGeom prst="rect">
                <a:avLst/>
              </a:prstGeom>
            </p:spPr>
          </p:pic>
        </mc:Fallback>
      </mc:AlternateContent>
      <p:sp>
        <p:nvSpPr>
          <p:cNvPr id="3" name="Symbol zastępczy zawartości 2">
            <a:extLst>
              <a:ext uri="{FF2B5EF4-FFF2-40B4-BE49-F238E27FC236}">
                <a16:creationId xmlns="" xmlns:a16="http://schemas.microsoft.com/office/drawing/2014/main" id="{096C176D-6A06-A2C6-8164-A6BB68CB4A07}"/>
              </a:ext>
            </a:extLst>
          </p:cNvPr>
          <p:cNvSpPr>
            <a:spLocks noGrp="1"/>
          </p:cNvSpPr>
          <p:nvPr>
            <p:ph idx="1"/>
          </p:nvPr>
        </p:nvSpPr>
        <p:spPr>
          <a:xfrm>
            <a:off x="6095999" y="4572001"/>
            <a:ext cx="5452872" cy="1655064"/>
          </a:xfrm>
        </p:spPr>
        <p:txBody>
          <a:bodyPr vert="horz" lIns="91440" tIns="45720" rIns="91440" bIns="45720" rtlCol="0" anchor="t">
            <a:noAutofit/>
          </a:bodyPr>
          <a:lstStyle/>
          <a:p>
            <a:pPr marL="0" indent="0">
              <a:buNone/>
            </a:pPr>
            <a:r>
              <a:rPr lang="pl-PL" sz="2000" dirty="0" err="1">
                <a:ea typeface="+mn-lt"/>
                <a:cs typeface="+mn-lt"/>
              </a:rPr>
              <a:t>Die</a:t>
            </a:r>
            <a:r>
              <a:rPr lang="pl-PL" sz="2000" dirty="0">
                <a:ea typeface="+mn-lt"/>
                <a:cs typeface="+mn-lt"/>
              </a:rPr>
              <a:t> </a:t>
            </a:r>
            <a:r>
              <a:rPr lang="pl-PL" sz="2000" dirty="0" err="1">
                <a:ea typeface="+mn-lt"/>
                <a:cs typeface="+mn-lt"/>
              </a:rPr>
              <a:t>Produktpolitik</a:t>
            </a:r>
            <a:r>
              <a:rPr lang="pl-PL" sz="2000" dirty="0">
                <a:ea typeface="+mn-lt"/>
                <a:cs typeface="+mn-lt"/>
              </a:rPr>
              <a:t> </a:t>
            </a:r>
            <a:r>
              <a:rPr lang="pl-PL" sz="2000" dirty="0" err="1">
                <a:ea typeface="+mn-lt"/>
                <a:cs typeface="+mn-lt"/>
              </a:rPr>
              <a:t>schließt</a:t>
            </a:r>
            <a:r>
              <a:rPr lang="pl-PL" sz="2000" dirty="0">
                <a:ea typeface="+mn-lt"/>
                <a:cs typeface="+mn-lt"/>
              </a:rPr>
              <a:t> </a:t>
            </a:r>
            <a:r>
              <a:rPr lang="pl-PL" sz="2000" dirty="0" err="1">
                <a:ea typeface="+mn-lt"/>
                <a:cs typeface="+mn-lt"/>
              </a:rPr>
              <a:t>alle</a:t>
            </a:r>
            <a:r>
              <a:rPr lang="pl-PL" sz="2000" dirty="0">
                <a:ea typeface="+mn-lt"/>
                <a:cs typeface="+mn-lt"/>
              </a:rPr>
              <a:t> </a:t>
            </a:r>
            <a:r>
              <a:rPr lang="pl-PL" sz="2000" dirty="0" err="1">
                <a:ea typeface="+mn-lt"/>
                <a:cs typeface="+mn-lt"/>
              </a:rPr>
              <a:t>Entscheidungen</a:t>
            </a:r>
            <a:r>
              <a:rPr lang="pl-PL" sz="2000" dirty="0">
                <a:ea typeface="+mn-lt"/>
                <a:cs typeface="+mn-lt"/>
              </a:rPr>
              <a:t> </a:t>
            </a:r>
            <a:r>
              <a:rPr lang="pl-PL" sz="2000" dirty="0" err="1">
                <a:ea typeface="+mn-lt"/>
                <a:cs typeface="+mn-lt"/>
              </a:rPr>
              <a:t>und</a:t>
            </a:r>
            <a:r>
              <a:rPr lang="pl-PL" sz="2000" dirty="0">
                <a:ea typeface="+mn-lt"/>
                <a:cs typeface="+mn-lt"/>
              </a:rPr>
              <a:t> </a:t>
            </a:r>
            <a:r>
              <a:rPr lang="pl-PL" sz="2000" dirty="0" err="1">
                <a:ea typeface="+mn-lt"/>
                <a:cs typeface="+mn-lt"/>
              </a:rPr>
              <a:t>Handlungen</a:t>
            </a:r>
            <a:r>
              <a:rPr lang="pl-PL" sz="2000" dirty="0">
                <a:ea typeface="+mn-lt"/>
                <a:cs typeface="+mn-lt"/>
              </a:rPr>
              <a:t> </a:t>
            </a:r>
            <a:r>
              <a:rPr lang="pl-PL" sz="2000" dirty="0" err="1">
                <a:ea typeface="+mn-lt"/>
                <a:cs typeface="+mn-lt"/>
              </a:rPr>
              <a:t>ein</a:t>
            </a:r>
            <a:r>
              <a:rPr lang="pl-PL" sz="2000" dirty="0">
                <a:ea typeface="+mn-lt"/>
                <a:cs typeface="+mn-lt"/>
              </a:rPr>
              <a:t>, </a:t>
            </a:r>
            <a:r>
              <a:rPr lang="pl-PL" sz="2000" dirty="0" err="1">
                <a:ea typeface="+mn-lt"/>
                <a:cs typeface="+mn-lt"/>
              </a:rPr>
              <a:t>die</a:t>
            </a:r>
            <a:r>
              <a:rPr lang="pl-PL" sz="2000" dirty="0">
                <a:ea typeface="+mn-lt"/>
                <a:cs typeface="+mn-lt"/>
              </a:rPr>
              <a:t> im </a:t>
            </a:r>
            <a:r>
              <a:rPr lang="pl-PL" sz="2000" dirty="0" err="1">
                <a:ea typeface="+mn-lt"/>
                <a:cs typeface="+mn-lt"/>
              </a:rPr>
              <a:t>direkten</a:t>
            </a:r>
            <a:r>
              <a:rPr lang="pl-PL" sz="2000" dirty="0">
                <a:ea typeface="+mn-lt"/>
                <a:cs typeface="+mn-lt"/>
              </a:rPr>
              <a:t> </a:t>
            </a:r>
            <a:r>
              <a:rPr lang="pl-PL" sz="2000" dirty="0" err="1">
                <a:ea typeface="+mn-lt"/>
                <a:cs typeface="+mn-lt"/>
              </a:rPr>
              <a:t>Zusammenhang</a:t>
            </a:r>
            <a:r>
              <a:rPr lang="pl-PL" sz="2000" dirty="0">
                <a:ea typeface="+mn-lt"/>
                <a:cs typeface="+mn-lt"/>
              </a:rPr>
              <a:t> mit </a:t>
            </a:r>
            <a:r>
              <a:rPr lang="pl-PL" sz="2000" dirty="0" err="1">
                <a:ea typeface="+mn-lt"/>
                <a:cs typeface="+mn-lt"/>
              </a:rPr>
              <a:t>Produkten</a:t>
            </a:r>
            <a:r>
              <a:rPr lang="pl-PL" sz="2000" dirty="0">
                <a:ea typeface="+mn-lt"/>
                <a:cs typeface="+mn-lt"/>
              </a:rPr>
              <a:t> </a:t>
            </a:r>
            <a:r>
              <a:rPr lang="pl-PL" sz="2000" dirty="0" err="1">
                <a:ea typeface="+mn-lt"/>
                <a:cs typeface="+mn-lt"/>
              </a:rPr>
              <a:t>und</a:t>
            </a:r>
            <a:r>
              <a:rPr lang="pl-PL" sz="2000" dirty="0">
                <a:ea typeface="+mn-lt"/>
                <a:cs typeface="+mn-lt"/>
              </a:rPr>
              <a:t> </a:t>
            </a:r>
            <a:r>
              <a:rPr lang="pl-PL" sz="2000" dirty="0" err="1">
                <a:ea typeface="+mn-lt"/>
                <a:cs typeface="+mn-lt"/>
              </a:rPr>
              <a:t>Dienstleistungen</a:t>
            </a:r>
            <a:r>
              <a:rPr lang="pl-PL" sz="2000" dirty="0">
                <a:ea typeface="+mn-lt"/>
                <a:cs typeface="+mn-lt"/>
              </a:rPr>
              <a:t> </a:t>
            </a:r>
            <a:r>
              <a:rPr lang="pl-PL" sz="2000" dirty="0" err="1">
                <a:ea typeface="+mn-lt"/>
                <a:cs typeface="+mn-lt"/>
              </a:rPr>
              <a:t>steht</a:t>
            </a:r>
            <a:r>
              <a:rPr lang="pl-PL" sz="2000" dirty="0">
                <a:ea typeface="+mn-lt"/>
                <a:cs typeface="+mn-lt"/>
              </a:rPr>
              <a:t>. </a:t>
            </a:r>
            <a:r>
              <a:rPr lang="pl-PL" sz="2000" dirty="0" err="1">
                <a:ea typeface="+mn-lt"/>
                <a:cs typeface="+mn-lt"/>
              </a:rPr>
              <a:t>Die</a:t>
            </a:r>
            <a:r>
              <a:rPr lang="pl-PL" sz="2000" dirty="0">
                <a:ea typeface="+mn-lt"/>
                <a:cs typeface="+mn-lt"/>
              </a:rPr>
              <a:t> </a:t>
            </a:r>
            <a:r>
              <a:rPr lang="pl-PL" sz="2000" dirty="0" err="1">
                <a:ea typeface="+mn-lt"/>
                <a:cs typeface="+mn-lt"/>
              </a:rPr>
              <a:t>Produktpolitik</a:t>
            </a:r>
            <a:r>
              <a:rPr lang="pl-PL" sz="2000" dirty="0">
                <a:ea typeface="+mn-lt"/>
                <a:cs typeface="+mn-lt"/>
              </a:rPr>
              <a:t> </a:t>
            </a:r>
            <a:r>
              <a:rPr lang="pl-PL" sz="2000" dirty="0" err="1">
                <a:ea typeface="+mn-lt"/>
                <a:cs typeface="+mn-lt"/>
              </a:rPr>
              <a:t>die</a:t>
            </a:r>
            <a:r>
              <a:rPr lang="pl-PL" sz="2000" dirty="0">
                <a:ea typeface="+mn-lt"/>
                <a:cs typeface="+mn-lt"/>
              </a:rPr>
              <a:t> </a:t>
            </a:r>
            <a:r>
              <a:rPr lang="pl-PL" sz="2000" dirty="0" err="1">
                <a:ea typeface="+mn-lt"/>
                <a:cs typeface="+mn-lt"/>
              </a:rPr>
              <a:t>wichtigste</a:t>
            </a:r>
            <a:r>
              <a:rPr lang="pl-PL" sz="2000" dirty="0">
                <a:ea typeface="+mn-lt"/>
                <a:cs typeface="+mn-lt"/>
              </a:rPr>
              <a:t> </a:t>
            </a:r>
            <a:r>
              <a:rPr lang="pl-PL" sz="2000" dirty="0" err="1">
                <a:ea typeface="+mn-lt"/>
                <a:cs typeface="+mn-lt"/>
              </a:rPr>
              <a:t>Säule</a:t>
            </a:r>
            <a:r>
              <a:rPr lang="pl-PL" sz="2000" dirty="0">
                <a:ea typeface="+mn-lt"/>
                <a:cs typeface="+mn-lt"/>
              </a:rPr>
              <a:t> des 4P-Marketing-Mix.</a:t>
            </a:r>
            <a:endParaRPr lang="pl-PL" sz="2000" dirty="0"/>
          </a:p>
        </p:txBody>
      </p:sp>
      <p:pic>
        <p:nvPicPr>
          <p:cNvPr id="6" name="Obraz 5" descr="Boite à idées – AERO-MODEL CLUB DU LIMOUSIN">
            <a:extLst>
              <a:ext uri="{FF2B5EF4-FFF2-40B4-BE49-F238E27FC236}">
                <a16:creationId xmlns="" xmlns:a16="http://schemas.microsoft.com/office/drawing/2014/main" id="{0BFDA4E0-1D9A-270A-14D6-BE6192AF3A41}"/>
              </a:ext>
            </a:extLst>
          </p:cNvPr>
          <p:cNvPicPr>
            <a:picLocks noChangeAspect="1"/>
          </p:cNvPicPr>
          <p:nvPr/>
        </p:nvPicPr>
        <p:blipFill>
          <a:blip r:embed="rId4" cstate="print"/>
          <a:stretch>
            <a:fillRect/>
          </a:stretch>
        </p:blipFill>
        <p:spPr>
          <a:xfrm>
            <a:off x="6095999" y="643466"/>
            <a:ext cx="4835295" cy="3590207"/>
          </a:xfrm>
          <a:prstGeom prst="rect">
            <a:avLst/>
          </a:prstGeom>
        </p:spPr>
      </p:pic>
    </p:spTree>
    <p:extLst>
      <p:ext uri="{BB962C8B-B14F-4D97-AF65-F5344CB8AC3E}">
        <p14:creationId xmlns="" xmlns:p14="http://schemas.microsoft.com/office/powerpoint/2010/main" val="3573056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B97F24A-32CE-4C1C-A50D-3016B394D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ytuł 1">
            <a:extLst>
              <a:ext uri="{FF2B5EF4-FFF2-40B4-BE49-F238E27FC236}">
                <a16:creationId xmlns="" xmlns:a16="http://schemas.microsoft.com/office/drawing/2014/main" id="{CEFF4773-BFD1-C056-F7C7-D0A3964D8ECE}"/>
              </a:ext>
            </a:extLst>
          </p:cNvPr>
          <p:cNvSpPr>
            <a:spLocks noGrp="1"/>
          </p:cNvSpPr>
          <p:nvPr>
            <p:ph type="title"/>
          </p:nvPr>
        </p:nvSpPr>
        <p:spPr>
          <a:xfrm>
            <a:off x="470263" y="548640"/>
            <a:ext cx="4389120" cy="1809952"/>
          </a:xfrm>
        </p:spPr>
        <p:txBody>
          <a:bodyPr anchor="b">
            <a:normAutofit/>
          </a:bodyPr>
          <a:lstStyle/>
          <a:p>
            <a:pPr>
              <a:lnSpc>
                <a:spcPct val="90000"/>
              </a:lnSpc>
            </a:pPr>
            <a:r>
              <a:rPr lang="pl-PL" sz="3200" dirty="0" err="1"/>
              <a:t>Produktlebenszyklus</a:t>
            </a:r>
            <a:endParaRPr lang="pl-PL" sz="3600" dirty="0"/>
          </a:p>
        </p:txBody>
      </p:sp>
      <p:sp>
        <p:nvSpPr>
          <p:cNvPr id="12"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806EEE"/>
          </a:solidFill>
          <a:ln w="38100" cap="rnd">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80D43C4C-D71A-7C5C-AD27-477BD1B61D8F}"/>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pl-PL" sz="2000" dirty="0">
                <a:ea typeface="+mn-lt"/>
                <a:cs typeface="+mn-lt"/>
              </a:rPr>
              <a:t>Der </a:t>
            </a:r>
            <a:r>
              <a:rPr lang="pl-PL" sz="2000" dirty="0" err="1">
                <a:ea typeface="+mn-lt"/>
                <a:cs typeface="+mn-lt"/>
              </a:rPr>
              <a:t>Produktlebenszyklus</a:t>
            </a:r>
            <a:r>
              <a:rPr lang="pl-PL" sz="2000" dirty="0">
                <a:ea typeface="+mn-lt"/>
                <a:cs typeface="+mn-lt"/>
              </a:rPr>
              <a:t> </a:t>
            </a:r>
            <a:r>
              <a:rPr lang="pl-PL" sz="2000" dirty="0" err="1">
                <a:ea typeface="+mn-lt"/>
                <a:cs typeface="+mn-lt"/>
              </a:rPr>
              <a:t>kategorisiert</a:t>
            </a:r>
            <a:r>
              <a:rPr lang="pl-PL" sz="2000" dirty="0">
                <a:ea typeface="+mn-lt"/>
                <a:cs typeface="+mn-lt"/>
              </a:rPr>
              <a:t> </a:t>
            </a:r>
            <a:r>
              <a:rPr lang="pl-PL" sz="2000" dirty="0" err="1">
                <a:ea typeface="+mn-lt"/>
                <a:cs typeface="+mn-lt"/>
              </a:rPr>
              <a:t>Produkte</a:t>
            </a:r>
            <a:r>
              <a:rPr lang="pl-PL" sz="2000" dirty="0">
                <a:ea typeface="+mn-lt"/>
                <a:cs typeface="+mn-lt"/>
              </a:rPr>
              <a:t> </a:t>
            </a:r>
            <a:r>
              <a:rPr lang="pl-PL" sz="2000" dirty="0" err="1">
                <a:ea typeface="+mn-lt"/>
                <a:cs typeface="+mn-lt"/>
              </a:rPr>
              <a:t>nach</a:t>
            </a:r>
            <a:r>
              <a:rPr lang="pl-PL" sz="2000" dirty="0">
                <a:ea typeface="+mn-lt"/>
                <a:cs typeface="+mn-lt"/>
              </a:rPr>
              <a:t> </a:t>
            </a:r>
            <a:r>
              <a:rPr lang="pl-PL" sz="2000" dirty="0" err="1">
                <a:ea typeface="+mn-lt"/>
                <a:cs typeface="+mn-lt"/>
              </a:rPr>
              <a:t>ihrem</a:t>
            </a:r>
            <a:r>
              <a:rPr lang="pl-PL" sz="2000" dirty="0">
                <a:ea typeface="+mn-lt"/>
                <a:cs typeface="+mn-lt"/>
              </a:rPr>
              <a:t> Alter </a:t>
            </a:r>
            <a:r>
              <a:rPr lang="pl-PL" sz="2000" dirty="0" err="1">
                <a:ea typeface="+mn-lt"/>
                <a:cs typeface="+mn-lt"/>
              </a:rPr>
              <a:t>vom</a:t>
            </a:r>
            <a:r>
              <a:rPr lang="pl-PL" sz="2000" dirty="0">
                <a:ea typeface="+mn-lt"/>
                <a:cs typeface="+mn-lt"/>
              </a:rPr>
              <a:t> </a:t>
            </a:r>
            <a:r>
              <a:rPr lang="pl-PL" sz="2000" dirty="0" err="1">
                <a:ea typeface="+mn-lt"/>
                <a:cs typeface="+mn-lt"/>
              </a:rPr>
              <a:t>Zeitpunkt</a:t>
            </a:r>
            <a:r>
              <a:rPr lang="pl-PL" sz="2000" dirty="0">
                <a:ea typeface="+mn-lt"/>
                <a:cs typeface="+mn-lt"/>
              </a:rPr>
              <a:t> der </a:t>
            </a:r>
            <a:r>
              <a:rPr lang="pl-PL" sz="2000" dirty="0" err="1">
                <a:ea typeface="+mn-lt"/>
                <a:cs typeface="+mn-lt"/>
              </a:rPr>
              <a:t>Markteinführung</a:t>
            </a:r>
            <a:r>
              <a:rPr lang="pl-PL" sz="2000" dirty="0">
                <a:ea typeface="+mn-lt"/>
                <a:cs typeface="+mn-lt"/>
              </a:rPr>
              <a:t> bis </a:t>
            </a:r>
            <a:r>
              <a:rPr lang="pl-PL" sz="2000" dirty="0" err="1">
                <a:ea typeface="+mn-lt"/>
                <a:cs typeface="+mn-lt"/>
              </a:rPr>
              <a:t>zum</a:t>
            </a:r>
            <a:r>
              <a:rPr lang="pl-PL" sz="2000" dirty="0">
                <a:ea typeface="+mn-lt"/>
                <a:cs typeface="+mn-lt"/>
              </a:rPr>
              <a:t> </a:t>
            </a:r>
            <a:r>
              <a:rPr lang="pl-PL" sz="2000" dirty="0" err="1">
                <a:ea typeface="+mn-lt"/>
                <a:cs typeface="+mn-lt"/>
              </a:rPr>
              <a:t>Marktaustritt</a:t>
            </a:r>
            <a:r>
              <a:rPr lang="pl-PL" sz="2000" dirty="0">
                <a:ea typeface="+mn-lt"/>
                <a:cs typeface="+mn-lt"/>
              </a:rPr>
              <a:t>.</a:t>
            </a:r>
            <a:endParaRPr lang="pl-PL" sz="2000" dirty="0"/>
          </a:p>
        </p:txBody>
      </p:sp>
      <mc:AlternateContent xmlns:mc="http://schemas.openxmlformats.org/markup-compatibility/2006">
        <mc:Choice xmlns="" xmlns:p14="http://schemas.microsoft.com/office/powerpoint/2010/main"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4" name="Ink 13">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cstate="print"/>
              <a:stretch>
                <a:fillRect/>
              </a:stretch>
            </p:blipFill>
            <p:spPr>
              <a:xfrm>
                <a:off x="5737403" y="1956150"/>
                <a:ext cx="36000" cy="32709"/>
              </a:xfrm>
              <a:prstGeom prst="rect">
                <a:avLst/>
              </a:prstGeom>
            </p:spPr>
          </p:pic>
        </mc:Fallback>
      </mc:AlternateContent>
      <p:pic>
        <p:nvPicPr>
          <p:cNvPr id="5" name="Obraz 4" descr="Cykl życia produktu — definicja. Co to jest i jakie są jego rodzaje?">
            <a:extLst>
              <a:ext uri="{FF2B5EF4-FFF2-40B4-BE49-F238E27FC236}">
                <a16:creationId xmlns="" xmlns:a16="http://schemas.microsoft.com/office/drawing/2014/main" id="{DBED4612-F52B-D58A-7FB4-752C3625583F}"/>
              </a:ext>
            </a:extLst>
          </p:cNvPr>
          <p:cNvPicPr>
            <a:picLocks noChangeAspect="1"/>
          </p:cNvPicPr>
          <p:nvPr/>
        </p:nvPicPr>
        <p:blipFill>
          <a:blip r:embed="rId4" cstate="print"/>
          <a:stretch>
            <a:fillRect/>
          </a:stretch>
        </p:blipFill>
        <p:spPr>
          <a:xfrm>
            <a:off x="4654296" y="1124883"/>
            <a:ext cx="6903720" cy="4608233"/>
          </a:xfrm>
          <a:prstGeom prst="rect">
            <a:avLst/>
          </a:prstGeom>
        </p:spPr>
      </p:pic>
    </p:spTree>
    <p:extLst>
      <p:ext uri="{BB962C8B-B14F-4D97-AF65-F5344CB8AC3E}">
        <p14:creationId xmlns="" xmlns:p14="http://schemas.microsoft.com/office/powerpoint/2010/main" val="241593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9D2268A-D939-4E78-91B6-6C7E464067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Cykl życia produktu - ecomersy">
            <a:extLst>
              <a:ext uri="{FF2B5EF4-FFF2-40B4-BE49-F238E27FC236}">
                <a16:creationId xmlns="" xmlns:a16="http://schemas.microsoft.com/office/drawing/2014/main" id="{4B94943D-2EE5-C1F2-ECD2-D74A6CDFD259}"/>
              </a:ext>
            </a:extLst>
          </p:cNvPr>
          <p:cNvPicPr>
            <a:picLocks noChangeAspect="1"/>
          </p:cNvPicPr>
          <p:nvPr/>
        </p:nvPicPr>
        <p:blipFill rotWithShape="1">
          <a:blip r:embed="rId2" cstate="print">
            <a:alphaModFix amt="40000"/>
          </a:blip>
          <a:srcRect b="15414"/>
          <a:stretch/>
        </p:blipFill>
        <p:spPr>
          <a:xfrm>
            <a:off x="20" y="10"/>
            <a:ext cx="12191979" cy="6857990"/>
          </a:xfrm>
          <a:prstGeom prst="rect">
            <a:avLst/>
          </a:prstGeom>
        </p:spPr>
      </p:pic>
      <p:sp>
        <p:nvSpPr>
          <p:cNvPr id="2" name="Tytuł 1">
            <a:extLst>
              <a:ext uri="{FF2B5EF4-FFF2-40B4-BE49-F238E27FC236}">
                <a16:creationId xmlns="" xmlns:a16="http://schemas.microsoft.com/office/drawing/2014/main" id="{2AF400DB-A3B4-38F4-72FC-75C462A503DD}"/>
              </a:ext>
            </a:extLst>
          </p:cNvPr>
          <p:cNvSpPr>
            <a:spLocks noGrp="1"/>
          </p:cNvSpPr>
          <p:nvPr>
            <p:ph type="title"/>
          </p:nvPr>
        </p:nvSpPr>
        <p:spPr>
          <a:xfrm>
            <a:off x="640080" y="853673"/>
            <a:ext cx="4023360" cy="5004794"/>
          </a:xfrm>
        </p:spPr>
        <p:txBody>
          <a:bodyPr>
            <a:normAutofit/>
          </a:bodyPr>
          <a:lstStyle/>
          <a:p>
            <a:r>
              <a:rPr lang="pl-PL" sz="3200" dirty="0" err="1">
                <a:ea typeface="+mj-lt"/>
                <a:cs typeface="+mj-lt"/>
              </a:rPr>
              <a:t>Phasen</a:t>
            </a:r>
            <a:r>
              <a:rPr lang="pl-PL" sz="3200" dirty="0">
                <a:ea typeface="+mj-lt"/>
                <a:cs typeface="+mj-lt"/>
              </a:rPr>
              <a:t> des </a:t>
            </a:r>
            <a:r>
              <a:rPr lang="pl-PL" sz="3200" dirty="0" err="1">
                <a:ea typeface="+mj-lt"/>
                <a:cs typeface="+mj-lt"/>
              </a:rPr>
              <a:t>Produktlebenszyklus</a:t>
            </a:r>
            <a:r>
              <a:rPr lang="pl-PL" sz="3200" dirty="0">
                <a:ea typeface="+mj-lt"/>
                <a:cs typeface="+mj-lt"/>
              </a:rPr>
              <a:t>:</a:t>
            </a:r>
          </a:p>
        </p:txBody>
      </p:sp>
      <p:sp>
        <p:nvSpPr>
          <p:cNvPr id="3" name="Symbol zastępczy zawartości 2">
            <a:extLst>
              <a:ext uri="{FF2B5EF4-FFF2-40B4-BE49-F238E27FC236}">
                <a16:creationId xmlns="" xmlns:a16="http://schemas.microsoft.com/office/drawing/2014/main" id="{2DA79724-7EEB-9D59-996E-453B13DE0264}"/>
              </a:ext>
            </a:extLst>
          </p:cNvPr>
          <p:cNvSpPr>
            <a:spLocks noGrp="1"/>
          </p:cNvSpPr>
          <p:nvPr>
            <p:ph idx="1"/>
          </p:nvPr>
        </p:nvSpPr>
        <p:spPr>
          <a:xfrm>
            <a:off x="5599083" y="853673"/>
            <a:ext cx="5715000" cy="5004794"/>
          </a:xfrm>
        </p:spPr>
        <p:txBody>
          <a:bodyPr vert="horz" lIns="91440" tIns="45720" rIns="91440" bIns="45720" rtlCol="0" anchor="ctr">
            <a:normAutofit/>
          </a:bodyPr>
          <a:lstStyle/>
          <a:p>
            <a:pPr>
              <a:buFont typeface="Arial"/>
              <a:buChar char="•"/>
            </a:pPr>
            <a:r>
              <a:rPr lang="pl-PL" sz="2400" dirty="0" err="1">
                <a:ea typeface="+mn-lt"/>
                <a:cs typeface="+mn-lt"/>
              </a:rPr>
              <a:t>Einführung</a:t>
            </a:r>
            <a:endParaRPr lang="pl-PL" sz="2400" dirty="0">
              <a:ea typeface="+mn-lt"/>
              <a:cs typeface="+mn-lt"/>
            </a:endParaRPr>
          </a:p>
          <a:p>
            <a:pPr>
              <a:buFont typeface="Arial"/>
              <a:buChar char="•"/>
            </a:pPr>
            <a:r>
              <a:rPr lang="pl-PL" sz="2400" dirty="0" err="1">
                <a:ea typeface="+mn-lt"/>
                <a:cs typeface="+mn-lt"/>
              </a:rPr>
              <a:t>Wachstum</a:t>
            </a:r>
            <a:endParaRPr lang="pl-PL" sz="2400" dirty="0">
              <a:ea typeface="+mn-lt"/>
              <a:cs typeface="+mn-lt"/>
            </a:endParaRPr>
          </a:p>
          <a:p>
            <a:pPr>
              <a:buFont typeface="Arial"/>
              <a:buChar char="•"/>
            </a:pPr>
            <a:r>
              <a:rPr lang="pl-PL" sz="2400" dirty="0" err="1">
                <a:ea typeface="+mn-lt"/>
                <a:cs typeface="+mn-lt"/>
              </a:rPr>
              <a:t>Reife</a:t>
            </a:r>
            <a:endParaRPr lang="pl-PL" sz="2400" dirty="0">
              <a:ea typeface="+mn-lt"/>
              <a:cs typeface="+mn-lt"/>
            </a:endParaRPr>
          </a:p>
          <a:p>
            <a:pPr>
              <a:buFont typeface="Arial"/>
              <a:buChar char="•"/>
            </a:pPr>
            <a:r>
              <a:rPr lang="pl-PL" sz="2400" dirty="0" err="1">
                <a:ea typeface="+mn-lt"/>
                <a:cs typeface="+mn-lt"/>
              </a:rPr>
              <a:t>Sättigung</a:t>
            </a:r>
            <a:endParaRPr lang="pl-PL" sz="2400" dirty="0"/>
          </a:p>
          <a:p>
            <a:pPr marL="0" indent="0">
              <a:buNone/>
            </a:pPr>
            <a:endParaRPr lang="pl-PL" sz="2400" dirty="0"/>
          </a:p>
        </p:txBody>
      </p:sp>
      <p:sp>
        <p:nvSpPr>
          <p:cNvPr id="11" name="sketchy content container">
            <a:extLst>
              <a:ext uri="{FF2B5EF4-FFF2-40B4-BE49-F238E27FC236}">
                <a16:creationId xmlns="" xmlns:a16="http://schemas.microsoft.com/office/drawing/2014/main" id="{E0C43A58-225D-452D-8185-0D89D1EED8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59407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6A5B56C1-F874-50E0-E771-939B07284C80}"/>
              </a:ext>
            </a:extLst>
          </p:cNvPr>
          <p:cNvSpPr>
            <a:spLocks noGrp="1"/>
          </p:cNvSpPr>
          <p:nvPr>
            <p:ph type="title"/>
          </p:nvPr>
        </p:nvSpPr>
        <p:spPr>
          <a:xfrm>
            <a:off x="640080" y="325369"/>
            <a:ext cx="4368602" cy="1956841"/>
          </a:xfrm>
        </p:spPr>
        <p:txBody>
          <a:bodyPr anchor="b">
            <a:noAutofit/>
          </a:bodyPr>
          <a:lstStyle/>
          <a:p>
            <a:r>
              <a:rPr lang="pl-PL" sz="6000" dirty="0" err="1">
                <a:ea typeface="+mj-lt"/>
                <a:cs typeface="+mj-lt"/>
              </a:rPr>
              <a:t>Preispolitik</a:t>
            </a:r>
            <a:endParaRPr lang="pl-PL" sz="6000" dirty="0"/>
          </a:p>
        </p:txBody>
      </p:sp>
      <p:sp>
        <p:nvSpPr>
          <p:cNvPr id="12"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806EEE"/>
          </a:solidFill>
          <a:ln w="38100" cap="rnd">
            <a:solidFill>
              <a:srgbClr val="806EE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F4344826-446E-C563-BFBF-2EB746D2764A}"/>
              </a:ext>
            </a:extLst>
          </p:cNvPr>
          <p:cNvSpPr>
            <a:spLocks noGrp="1"/>
          </p:cNvSpPr>
          <p:nvPr>
            <p:ph idx="1"/>
          </p:nvPr>
        </p:nvSpPr>
        <p:spPr>
          <a:xfrm>
            <a:off x="640080" y="2872899"/>
            <a:ext cx="4071061" cy="2989989"/>
          </a:xfrm>
        </p:spPr>
        <p:txBody>
          <a:bodyPr vert="horz" lIns="91440" tIns="45720" rIns="91440" bIns="45720" rtlCol="0" anchor="t">
            <a:noAutofit/>
          </a:bodyPr>
          <a:lstStyle/>
          <a:p>
            <a:pPr marL="0" indent="0">
              <a:lnSpc>
                <a:spcPct val="100000"/>
              </a:lnSpc>
              <a:buNone/>
            </a:pPr>
            <a:r>
              <a:rPr lang="pl-PL" sz="2000" dirty="0" err="1">
                <a:ea typeface="+mn-lt"/>
                <a:cs typeface="+mn-lt"/>
              </a:rPr>
              <a:t>Die</a:t>
            </a:r>
            <a:r>
              <a:rPr lang="pl-PL" sz="2000" dirty="0">
                <a:ea typeface="+mn-lt"/>
                <a:cs typeface="+mn-lt"/>
              </a:rPr>
              <a:t> </a:t>
            </a:r>
            <a:r>
              <a:rPr lang="pl-PL" sz="2000" dirty="0" err="1">
                <a:ea typeface="+mn-lt"/>
                <a:cs typeface="+mn-lt"/>
              </a:rPr>
              <a:t>Preispolitik</a:t>
            </a:r>
            <a:r>
              <a:rPr lang="pl-PL" sz="2000" dirty="0">
                <a:ea typeface="+mn-lt"/>
                <a:cs typeface="+mn-lt"/>
              </a:rPr>
              <a:t> </a:t>
            </a:r>
            <a:r>
              <a:rPr lang="pl-PL" sz="2000" dirty="0" err="1">
                <a:ea typeface="+mn-lt"/>
                <a:cs typeface="+mn-lt"/>
              </a:rPr>
              <a:t>beschäftigt</a:t>
            </a:r>
            <a:r>
              <a:rPr lang="pl-PL" sz="2000" dirty="0">
                <a:ea typeface="+mn-lt"/>
                <a:cs typeface="+mn-lt"/>
              </a:rPr>
              <a:t> </a:t>
            </a:r>
            <a:r>
              <a:rPr lang="pl-PL" sz="2000" dirty="0" err="1" smtClean="0">
                <a:ea typeface="+mn-lt"/>
                <a:cs typeface="+mn-lt"/>
              </a:rPr>
              <a:t>sich</a:t>
            </a:r>
            <a:r>
              <a:rPr lang="pl-PL" sz="2000" dirty="0" smtClean="0">
                <a:ea typeface="+mn-lt"/>
                <a:cs typeface="+mn-lt"/>
              </a:rPr>
              <a:t>   </a:t>
            </a:r>
            <a:r>
              <a:rPr lang="pl-PL" sz="2000" dirty="0">
                <a:ea typeface="+mn-lt"/>
                <a:cs typeface="+mn-lt"/>
              </a:rPr>
              <a:t> </a:t>
            </a:r>
            <a:r>
              <a:rPr lang="pl-PL" sz="2000" dirty="0" err="1" smtClean="0">
                <a:ea typeface="+mn-lt"/>
                <a:cs typeface="+mn-lt"/>
              </a:rPr>
              <a:t>damit,wie</a:t>
            </a:r>
            <a:r>
              <a:rPr lang="pl-PL" sz="2000" dirty="0">
                <a:ea typeface="+mn-lt"/>
                <a:cs typeface="+mn-lt"/>
              </a:rPr>
              <a:t> </a:t>
            </a:r>
            <a:r>
              <a:rPr lang="pl-PL" sz="2000" dirty="0" err="1">
                <a:ea typeface="+mn-lt"/>
                <a:cs typeface="+mn-lt"/>
              </a:rPr>
              <a:t>die</a:t>
            </a:r>
            <a:r>
              <a:rPr lang="pl-PL" sz="2000" dirty="0">
                <a:ea typeface="+mn-lt"/>
                <a:cs typeface="+mn-lt"/>
              </a:rPr>
              <a:t> </a:t>
            </a:r>
            <a:r>
              <a:rPr lang="pl-PL" sz="2000" dirty="0" err="1">
                <a:ea typeface="+mn-lt"/>
                <a:cs typeface="+mn-lt"/>
              </a:rPr>
              <a:t>Verkaufspreise</a:t>
            </a:r>
            <a:r>
              <a:rPr lang="pl-PL" sz="2000" dirty="0">
                <a:ea typeface="+mn-lt"/>
                <a:cs typeface="+mn-lt"/>
              </a:rPr>
              <a:t> </a:t>
            </a:r>
            <a:r>
              <a:rPr lang="pl-PL" sz="2000" dirty="0" smtClean="0">
                <a:ea typeface="+mn-lt"/>
                <a:cs typeface="+mn-lt"/>
              </a:rPr>
              <a:t>        </a:t>
            </a:r>
            <a:r>
              <a:rPr lang="pl-PL" sz="2000" dirty="0" err="1" smtClean="0">
                <a:ea typeface="+mn-lt"/>
                <a:cs typeface="+mn-lt"/>
              </a:rPr>
              <a:t>festgelegt</a:t>
            </a:r>
            <a:r>
              <a:rPr lang="pl-PL" sz="2000" dirty="0">
                <a:ea typeface="+mn-lt"/>
                <a:cs typeface="+mn-lt"/>
              </a:rPr>
              <a:t> </a:t>
            </a:r>
            <a:r>
              <a:rPr lang="pl-PL" sz="2000" dirty="0" err="1">
                <a:ea typeface="+mn-lt"/>
                <a:cs typeface="+mn-lt"/>
              </a:rPr>
              <a:t>werden</a:t>
            </a:r>
            <a:r>
              <a:rPr lang="pl-PL" sz="2000" dirty="0">
                <a:ea typeface="+mn-lt"/>
                <a:cs typeface="+mn-lt"/>
              </a:rPr>
              <a:t>, </a:t>
            </a:r>
            <a:r>
              <a:rPr lang="pl-PL" sz="2000" dirty="0" err="1">
                <a:ea typeface="+mn-lt"/>
                <a:cs typeface="+mn-lt"/>
              </a:rPr>
              <a:t>um</a:t>
            </a:r>
            <a:r>
              <a:rPr lang="pl-PL" sz="2000" dirty="0">
                <a:ea typeface="+mn-lt"/>
                <a:cs typeface="+mn-lt"/>
              </a:rPr>
              <a:t> </a:t>
            </a:r>
            <a:r>
              <a:rPr lang="pl-PL" sz="2000" dirty="0" err="1">
                <a:ea typeface="+mn-lt"/>
                <a:cs typeface="+mn-lt"/>
              </a:rPr>
              <a:t>möglichst</a:t>
            </a:r>
            <a:r>
              <a:rPr lang="pl-PL" sz="2000" dirty="0">
                <a:ea typeface="+mn-lt"/>
                <a:cs typeface="+mn-lt"/>
              </a:rPr>
              <a:t> </a:t>
            </a:r>
            <a:r>
              <a:rPr lang="pl-PL" sz="2000" dirty="0" smtClean="0">
                <a:ea typeface="+mn-lt"/>
                <a:cs typeface="+mn-lt"/>
              </a:rPr>
              <a:t> </a:t>
            </a:r>
            <a:r>
              <a:rPr lang="pl-PL" sz="2000" dirty="0" err="1" smtClean="0">
                <a:ea typeface="+mn-lt"/>
                <a:cs typeface="+mn-lt"/>
              </a:rPr>
              <a:t>hohe</a:t>
            </a:r>
            <a:r>
              <a:rPr lang="pl-PL" sz="2000" dirty="0">
                <a:ea typeface="+mn-lt"/>
                <a:cs typeface="+mn-lt"/>
              </a:rPr>
              <a:t> </a:t>
            </a:r>
            <a:r>
              <a:rPr lang="pl-PL" sz="2000" dirty="0" err="1">
                <a:ea typeface="+mn-lt"/>
                <a:cs typeface="+mn-lt"/>
              </a:rPr>
              <a:t>Gewinne</a:t>
            </a:r>
            <a:r>
              <a:rPr lang="pl-PL" sz="2000" dirty="0">
                <a:ea typeface="+mn-lt"/>
                <a:cs typeface="+mn-lt"/>
              </a:rPr>
              <a:t> </a:t>
            </a:r>
            <a:r>
              <a:rPr lang="pl-PL" sz="2000" dirty="0" err="1">
                <a:ea typeface="+mn-lt"/>
                <a:cs typeface="+mn-lt"/>
              </a:rPr>
              <a:t>zu</a:t>
            </a:r>
            <a:r>
              <a:rPr lang="pl-PL" sz="2000" dirty="0">
                <a:ea typeface="+mn-lt"/>
                <a:cs typeface="+mn-lt"/>
              </a:rPr>
              <a:t> </a:t>
            </a:r>
            <a:r>
              <a:rPr lang="pl-PL" sz="2000" dirty="0" err="1" smtClean="0">
                <a:ea typeface="+mn-lt"/>
                <a:cs typeface="+mn-lt"/>
              </a:rPr>
              <a:t>erzielen.Dabei</a:t>
            </a:r>
            <a:r>
              <a:rPr lang="pl-PL" sz="2000" dirty="0">
                <a:ea typeface="+mn-lt"/>
                <a:cs typeface="+mn-lt"/>
              </a:rPr>
              <a:t> </a:t>
            </a:r>
            <a:r>
              <a:rPr lang="pl-PL" sz="2000" dirty="0" smtClean="0">
                <a:ea typeface="+mn-lt"/>
                <a:cs typeface="+mn-lt"/>
              </a:rPr>
              <a:t> </a:t>
            </a:r>
            <a:r>
              <a:rPr lang="pl-PL" sz="2000" dirty="0" err="1" smtClean="0">
                <a:ea typeface="+mn-lt"/>
                <a:cs typeface="+mn-lt"/>
              </a:rPr>
              <a:t>sollte</a:t>
            </a:r>
            <a:r>
              <a:rPr lang="pl-PL" sz="2000" dirty="0">
                <a:ea typeface="+mn-lt"/>
                <a:cs typeface="+mn-lt"/>
              </a:rPr>
              <a:t> </a:t>
            </a:r>
            <a:r>
              <a:rPr lang="pl-PL" sz="2000" dirty="0" err="1">
                <a:ea typeface="+mn-lt"/>
                <a:cs typeface="+mn-lt"/>
              </a:rPr>
              <a:t>einerseits</a:t>
            </a:r>
            <a:r>
              <a:rPr lang="pl-PL" sz="2000" dirty="0">
                <a:ea typeface="+mn-lt"/>
                <a:cs typeface="+mn-lt"/>
              </a:rPr>
              <a:t> </a:t>
            </a:r>
            <a:r>
              <a:rPr lang="pl-PL" sz="2000" dirty="0" err="1">
                <a:ea typeface="+mn-lt"/>
                <a:cs typeface="+mn-lt"/>
              </a:rPr>
              <a:t>ein</a:t>
            </a:r>
            <a:r>
              <a:rPr lang="pl-PL" sz="2000" dirty="0">
                <a:ea typeface="+mn-lt"/>
                <a:cs typeface="+mn-lt"/>
              </a:rPr>
              <a:t> </a:t>
            </a:r>
            <a:r>
              <a:rPr lang="pl-PL" sz="2000" dirty="0" err="1">
                <a:ea typeface="+mn-lt"/>
                <a:cs typeface="+mn-lt"/>
              </a:rPr>
              <a:t>faires</a:t>
            </a:r>
            <a:r>
              <a:rPr lang="pl-PL" sz="2000" dirty="0">
                <a:ea typeface="+mn-lt"/>
                <a:cs typeface="+mn-lt"/>
              </a:rPr>
              <a:t> </a:t>
            </a:r>
            <a:r>
              <a:rPr lang="pl-PL" sz="2000" dirty="0" err="1" smtClean="0">
                <a:ea typeface="+mn-lt"/>
                <a:cs typeface="+mn-lt"/>
              </a:rPr>
              <a:t>Preis-Leistungs</a:t>
            </a:r>
            <a:r>
              <a:rPr lang="pl-PL" sz="2000" dirty="0">
                <a:ea typeface="+mn-lt"/>
                <a:cs typeface="+mn-lt"/>
              </a:rPr>
              <a:t> </a:t>
            </a:r>
            <a:r>
              <a:rPr lang="pl-PL" sz="2000" dirty="0" smtClean="0">
                <a:ea typeface="+mn-lt"/>
                <a:cs typeface="+mn-lt"/>
              </a:rPr>
              <a:t>-</a:t>
            </a:r>
            <a:r>
              <a:rPr lang="pl-PL" sz="2000" dirty="0" err="1" smtClean="0">
                <a:ea typeface="+mn-lt"/>
                <a:cs typeface="+mn-lt"/>
              </a:rPr>
              <a:t>Verhältnis</a:t>
            </a:r>
            <a:r>
              <a:rPr lang="pl-PL" sz="2000" dirty="0">
                <a:ea typeface="+mn-lt"/>
                <a:cs typeface="+mn-lt"/>
              </a:rPr>
              <a:t> </a:t>
            </a:r>
            <a:r>
              <a:rPr lang="pl-PL" sz="2000" dirty="0" err="1">
                <a:ea typeface="+mn-lt"/>
                <a:cs typeface="+mn-lt"/>
              </a:rPr>
              <a:t>angestrebt</a:t>
            </a:r>
            <a:r>
              <a:rPr lang="pl-PL" sz="2000" dirty="0">
                <a:ea typeface="+mn-lt"/>
                <a:cs typeface="+mn-lt"/>
              </a:rPr>
              <a:t> </a:t>
            </a:r>
            <a:r>
              <a:rPr lang="pl-PL" sz="2000" dirty="0" err="1" smtClean="0">
                <a:ea typeface="+mn-lt"/>
                <a:cs typeface="+mn-lt"/>
              </a:rPr>
              <a:t>und</a:t>
            </a:r>
            <a:r>
              <a:rPr lang="pl-PL" sz="2000" dirty="0">
                <a:ea typeface="+mn-lt"/>
                <a:cs typeface="+mn-lt"/>
              </a:rPr>
              <a:t> </a:t>
            </a:r>
            <a:r>
              <a:rPr lang="pl-PL" sz="2000" dirty="0" smtClean="0">
                <a:ea typeface="+mn-lt"/>
                <a:cs typeface="+mn-lt"/>
              </a:rPr>
              <a:t>            </a:t>
            </a:r>
            <a:r>
              <a:rPr lang="pl-PL" sz="2000" dirty="0" err="1" smtClean="0">
                <a:ea typeface="+mn-lt"/>
                <a:cs typeface="+mn-lt"/>
              </a:rPr>
              <a:t>andererseits</a:t>
            </a:r>
            <a:r>
              <a:rPr lang="pl-PL" sz="2000" dirty="0">
                <a:ea typeface="+mn-lt"/>
                <a:cs typeface="+mn-lt"/>
              </a:rPr>
              <a:t> </a:t>
            </a:r>
            <a:r>
              <a:rPr lang="pl-PL" sz="2000" dirty="0" err="1">
                <a:ea typeface="+mn-lt"/>
                <a:cs typeface="+mn-lt"/>
              </a:rPr>
              <a:t>die</a:t>
            </a:r>
            <a:r>
              <a:rPr lang="pl-PL" sz="2000" dirty="0">
                <a:ea typeface="+mn-lt"/>
                <a:cs typeface="+mn-lt"/>
              </a:rPr>
              <a:t> </a:t>
            </a:r>
            <a:r>
              <a:rPr lang="pl-PL" sz="2000" dirty="0" err="1">
                <a:ea typeface="+mn-lt"/>
                <a:cs typeface="+mn-lt"/>
              </a:rPr>
              <a:t>Gewinnmarge</a:t>
            </a:r>
            <a:r>
              <a:rPr lang="pl-PL" sz="2000" dirty="0">
                <a:ea typeface="+mn-lt"/>
                <a:cs typeface="+mn-lt"/>
              </a:rPr>
              <a:t> </a:t>
            </a:r>
            <a:r>
              <a:rPr lang="pl-PL" sz="2000" dirty="0" smtClean="0">
                <a:ea typeface="+mn-lt"/>
                <a:cs typeface="+mn-lt"/>
              </a:rPr>
              <a:t>   </a:t>
            </a:r>
            <a:r>
              <a:rPr lang="pl-PL" sz="2000" dirty="0" err="1" smtClean="0">
                <a:ea typeface="+mn-lt"/>
                <a:cs typeface="+mn-lt"/>
              </a:rPr>
              <a:t>maximiert</a:t>
            </a:r>
            <a:r>
              <a:rPr lang="pl-PL" sz="2000" dirty="0">
                <a:ea typeface="+mn-lt"/>
                <a:cs typeface="+mn-lt"/>
              </a:rPr>
              <a:t> </a:t>
            </a:r>
            <a:r>
              <a:rPr lang="pl-PL" sz="2000" dirty="0" err="1">
                <a:ea typeface="+mn-lt"/>
                <a:cs typeface="+mn-lt"/>
              </a:rPr>
              <a:t>werden</a:t>
            </a:r>
            <a:r>
              <a:rPr lang="pl-PL" sz="2000" dirty="0">
                <a:ea typeface="+mn-lt"/>
                <a:cs typeface="+mn-lt"/>
              </a:rPr>
              <a:t>.</a:t>
            </a:r>
            <a:endParaRPr lang="pl-PL" sz="2000" dirty="0"/>
          </a:p>
        </p:txBody>
      </p:sp>
      <p:pic>
        <p:nvPicPr>
          <p:cNvPr id="5" name="Obraz 4" descr="Debt Management Program Fees &amp; Cost - InCharge Debt Solutions">
            <a:extLst>
              <a:ext uri="{FF2B5EF4-FFF2-40B4-BE49-F238E27FC236}">
                <a16:creationId xmlns="" xmlns:a16="http://schemas.microsoft.com/office/drawing/2014/main" id="{D37E59A7-6A4F-2B7C-C09A-F41FC75DB09B}"/>
              </a:ext>
            </a:extLst>
          </p:cNvPr>
          <p:cNvPicPr>
            <a:picLocks noChangeAspect="1"/>
          </p:cNvPicPr>
          <p:nvPr/>
        </p:nvPicPr>
        <p:blipFill rotWithShape="1">
          <a:blip r:embed="rId2" cstate="print"/>
          <a:srcRect l="18136" r="216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 xmlns:p14="http://schemas.microsoft.com/office/powerpoint/2010/main" val="344228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 xmlns:a16="http://schemas.microsoft.com/office/drawing/2014/main" id="{A8908DB7-C3A6-4FCB-9820-CEE02B398C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 xmlns:a16="http://schemas.microsoft.com/office/drawing/2014/main" id="{D010E05E-9237-4321-84BB-69C0F22568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806EEE"/>
          </a:solidFill>
          <a:ln w="12700" cap="flat">
            <a:noFill/>
            <a:prstDash val="solid"/>
            <a:miter/>
          </a:ln>
        </p:spPr>
        <p:txBody>
          <a:bodyPr rtlCol="0" anchor="ctr"/>
          <a:lstStyle/>
          <a:p>
            <a:endParaRPr lang="en-US"/>
          </a:p>
        </p:txBody>
      </p:sp>
      <p:sp>
        <p:nvSpPr>
          <p:cNvPr id="2" name="Tytuł 1">
            <a:extLst>
              <a:ext uri="{FF2B5EF4-FFF2-40B4-BE49-F238E27FC236}">
                <a16:creationId xmlns="" xmlns:a16="http://schemas.microsoft.com/office/drawing/2014/main" id="{4A0E4C84-A1DC-112C-1E81-00A5BBFF3668}"/>
              </a:ext>
            </a:extLst>
          </p:cNvPr>
          <p:cNvSpPr>
            <a:spLocks noGrp="1"/>
          </p:cNvSpPr>
          <p:nvPr>
            <p:ph type="title"/>
          </p:nvPr>
        </p:nvSpPr>
        <p:spPr>
          <a:xfrm>
            <a:off x="653142" y="1762169"/>
            <a:ext cx="4859383" cy="3122092"/>
          </a:xfrm>
        </p:spPr>
        <p:txBody>
          <a:bodyPr anchor="ctr">
            <a:normAutofit/>
          </a:bodyPr>
          <a:lstStyle/>
          <a:p>
            <a:pPr algn="ctr"/>
            <a:r>
              <a:rPr lang="pl-PL" sz="4400" dirty="0" err="1">
                <a:solidFill>
                  <a:srgbClr val="FFFFFF"/>
                </a:solidFill>
              </a:rPr>
              <a:t>D</a:t>
            </a:r>
            <a:r>
              <a:rPr lang="pl-PL" sz="4400" dirty="0" err="1" smtClean="0">
                <a:solidFill>
                  <a:srgbClr val="FFFFFF"/>
                </a:solidFill>
              </a:rPr>
              <a:t>istributionspolitik</a:t>
            </a:r>
            <a:endParaRPr lang="pl-PL" sz="4400" dirty="0">
              <a:solidFill>
                <a:srgbClr val="FFFFFF"/>
              </a:solidFill>
            </a:endParaRPr>
          </a:p>
        </p:txBody>
      </p:sp>
      <mc:AlternateContent xmlns:mc="http://schemas.openxmlformats.org/markup-compatibility/2006">
        <mc:Choice xmlns="" xmlns:p14="http://schemas.microsoft.com/office/powerpoint/2010/main"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14" name="Ink 13">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cstate="print"/>
              <a:stretch>
                <a:fillRect/>
              </a:stretch>
            </p:blipFill>
            <p:spPr>
              <a:xfrm>
                <a:off x="5737403" y="4868832"/>
                <a:ext cx="36000" cy="32709"/>
              </a:xfrm>
              <a:prstGeom prst="rect">
                <a:avLst/>
              </a:prstGeom>
            </p:spPr>
          </p:pic>
        </mc:Fallback>
      </mc:AlternateContent>
      <p:sp>
        <p:nvSpPr>
          <p:cNvPr id="3" name="Symbol zastępczy zawartości 2">
            <a:extLst>
              <a:ext uri="{FF2B5EF4-FFF2-40B4-BE49-F238E27FC236}">
                <a16:creationId xmlns="" xmlns:a16="http://schemas.microsoft.com/office/drawing/2014/main" id="{33413211-6A28-1BFC-FB53-10A9DEC4F2CB}"/>
              </a:ext>
            </a:extLst>
          </p:cNvPr>
          <p:cNvSpPr>
            <a:spLocks noGrp="1"/>
          </p:cNvSpPr>
          <p:nvPr>
            <p:ph idx="1"/>
          </p:nvPr>
        </p:nvSpPr>
        <p:spPr>
          <a:xfrm>
            <a:off x="6095999" y="4572001"/>
            <a:ext cx="5452872" cy="1655064"/>
          </a:xfrm>
        </p:spPr>
        <p:txBody>
          <a:bodyPr vert="horz" lIns="91440" tIns="45720" rIns="91440" bIns="45720" rtlCol="0" anchor="t">
            <a:noAutofit/>
          </a:bodyPr>
          <a:lstStyle/>
          <a:p>
            <a:pPr marL="0" indent="0">
              <a:buNone/>
            </a:pPr>
            <a:r>
              <a:rPr lang="pl-PL" sz="1800" dirty="0">
                <a:ea typeface="+mn-lt"/>
                <a:cs typeface="+mn-lt"/>
              </a:rPr>
              <a:t>Mit </a:t>
            </a:r>
            <a:r>
              <a:rPr lang="pl-PL" sz="1800" dirty="0" err="1">
                <a:ea typeface="+mn-lt"/>
                <a:cs typeface="+mn-lt"/>
              </a:rPr>
              <a:t>diesem</a:t>
            </a:r>
            <a:r>
              <a:rPr lang="pl-PL" sz="1800" dirty="0">
                <a:ea typeface="+mn-lt"/>
                <a:cs typeface="+mn-lt"/>
              </a:rPr>
              <a:t> </a:t>
            </a:r>
            <a:r>
              <a:rPr lang="pl-PL" sz="1800" dirty="0" err="1">
                <a:ea typeface="+mn-lt"/>
                <a:cs typeface="+mn-lt"/>
              </a:rPr>
              <a:t>Marketinginstrument</a:t>
            </a:r>
            <a:r>
              <a:rPr lang="pl-PL" sz="1800" dirty="0">
                <a:ea typeface="+mn-lt"/>
                <a:cs typeface="+mn-lt"/>
              </a:rPr>
              <a:t> </a:t>
            </a:r>
            <a:r>
              <a:rPr lang="pl-PL" sz="1800" dirty="0" err="1">
                <a:ea typeface="+mn-lt"/>
                <a:cs typeface="+mn-lt"/>
              </a:rPr>
              <a:t>wird</a:t>
            </a:r>
            <a:r>
              <a:rPr lang="pl-PL" sz="1800" dirty="0">
                <a:ea typeface="+mn-lt"/>
                <a:cs typeface="+mn-lt"/>
              </a:rPr>
              <a:t> der </a:t>
            </a:r>
            <a:r>
              <a:rPr lang="pl-PL" sz="1800" dirty="0" err="1">
                <a:ea typeface="+mn-lt"/>
                <a:cs typeface="+mn-lt"/>
              </a:rPr>
              <a:t>Vertrieb</a:t>
            </a:r>
            <a:r>
              <a:rPr lang="pl-PL" sz="1800" dirty="0">
                <a:ea typeface="+mn-lt"/>
                <a:cs typeface="+mn-lt"/>
              </a:rPr>
              <a:t> der </a:t>
            </a:r>
            <a:r>
              <a:rPr lang="pl-PL" sz="1800" dirty="0" err="1">
                <a:ea typeface="+mn-lt"/>
                <a:cs typeface="+mn-lt"/>
              </a:rPr>
              <a:t>Produkte</a:t>
            </a:r>
            <a:r>
              <a:rPr lang="pl-PL" sz="1800" dirty="0">
                <a:ea typeface="+mn-lt"/>
                <a:cs typeface="+mn-lt"/>
              </a:rPr>
              <a:t> </a:t>
            </a:r>
            <a:r>
              <a:rPr lang="pl-PL" sz="1800" dirty="0" err="1">
                <a:ea typeface="+mn-lt"/>
                <a:cs typeface="+mn-lt"/>
              </a:rPr>
              <a:t>und</a:t>
            </a:r>
            <a:r>
              <a:rPr lang="pl-PL" sz="1800" dirty="0">
                <a:ea typeface="+mn-lt"/>
                <a:cs typeface="+mn-lt"/>
              </a:rPr>
              <a:t> </a:t>
            </a:r>
            <a:r>
              <a:rPr lang="pl-PL" sz="1800" dirty="0" err="1">
                <a:ea typeface="+mn-lt"/>
                <a:cs typeface="+mn-lt"/>
              </a:rPr>
              <a:t>Dienstleistungen</a:t>
            </a:r>
            <a:r>
              <a:rPr lang="pl-PL" sz="1800" dirty="0">
                <a:ea typeface="+mn-lt"/>
                <a:cs typeface="+mn-lt"/>
              </a:rPr>
              <a:t> </a:t>
            </a:r>
            <a:r>
              <a:rPr lang="pl-PL" sz="1800" dirty="0" err="1">
                <a:ea typeface="+mn-lt"/>
                <a:cs typeface="+mn-lt"/>
              </a:rPr>
              <a:t>gestaltet</a:t>
            </a:r>
            <a:r>
              <a:rPr lang="pl-PL" sz="1800" dirty="0">
                <a:ea typeface="+mn-lt"/>
                <a:cs typeface="+mn-lt"/>
              </a:rPr>
              <a:t>. </a:t>
            </a:r>
            <a:r>
              <a:rPr lang="pl-PL" sz="1800" dirty="0" err="1">
                <a:ea typeface="+mn-lt"/>
                <a:cs typeface="+mn-lt"/>
              </a:rPr>
              <a:t>Die</a:t>
            </a:r>
            <a:r>
              <a:rPr lang="pl-PL" sz="1800" dirty="0">
                <a:ea typeface="+mn-lt"/>
                <a:cs typeface="+mn-lt"/>
              </a:rPr>
              <a:t> </a:t>
            </a:r>
            <a:r>
              <a:rPr lang="pl-PL" sz="1800" dirty="0" err="1">
                <a:ea typeface="+mn-lt"/>
                <a:cs typeface="+mn-lt"/>
              </a:rPr>
              <a:t>Distributionspolitik</a:t>
            </a:r>
            <a:r>
              <a:rPr lang="pl-PL" sz="1800" dirty="0">
                <a:ea typeface="+mn-lt"/>
                <a:cs typeface="+mn-lt"/>
              </a:rPr>
              <a:t> </a:t>
            </a:r>
            <a:r>
              <a:rPr lang="pl-PL" sz="1800" dirty="0" err="1">
                <a:ea typeface="+mn-lt"/>
                <a:cs typeface="+mn-lt"/>
              </a:rPr>
              <a:t>beinhaltet</a:t>
            </a:r>
            <a:r>
              <a:rPr lang="pl-PL" sz="1800" dirty="0">
                <a:ea typeface="+mn-lt"/>
                <a:cs typeface="+mn-lt"/>
              </a:rPr>
              <a:t> </a:t>
            </a:r>
            <a:r>
              <a:rPr lang="pl-PL" sz="1800" dirty="0" err="1">
                <a:ea typeface="+mn-lt"/>
                <a:cs typeface="+mn-lt"/>
              </a:rPr>
              <a:t>somit</a:t>
            </a:r>
            <a:r>
              <a:rPr lang="pl-PL" sz="1800" dirty="0">
                <a:ea typeface="+mn-lt"/>
                <a:cs typeface="+mn-lt"/>
              </a:rPr>
              <a:t> </a:t>
            </a:r>
            <a:r>
              <a:rPr lang="pl-PL" sz="1800" dirty="0" err="1">
                <a:ea typeface="+mn-lt"/>
                <a:cs typeface="+mn-lt"/>
              </a:rPr>
              <a:t>alle</a:t>
            </a:r>
            <a:r>
              <a:rPr lang="pl-PL" sz="1800" dirty="0">
                <a:ea typeface="+mn-lt"/>
                <a:cs typeface="+mn-lt"/>
              </a:rPr>
              <a:t> </a:t>
            </a:r>
            <a:r>
              <a:rPr lang="pl-PL" sz="1800" dirty="0" err="1">
                <a:ea typeface="+mn-lt"/>
                <a:cs typeface="+mn-lt"/>
              </a:rPr>
              <a:t>Aktivitäten</a:t>
            </a:r>
            <a:r>
              <a:rPr lang="pl-PL" sz="1800" dirty="0">
                <a:ea typeface="+mn-lt"/>
                <a:cs typeface="+mn-lt"/>
              </a:rPr>
              <a:t>, </a:t>
            </a:r>
            <a:r>
              <a:rPr lang="pl-PL" sz="1800" dirty="0" err="1">
                <a:ea typeface="+mn-lt"/>
                <a:cs typeface="+mn-lt"/>
              </a:rPr>
              <a:t>die</a:t>
            </a:r>
            <a:r>
              <a:rPr lang="pl-PL" sz="1800" dirty="0">
                <a:ea typeface="+mn-lt"/>
                <a:cs typeface="+mn-lt"/>
              </a:rPr>
              <a:t> </a:t>
            </a:r>
            <a:r>
              <a:rPr lang="pl-PL" sz="1800" dirty="0" err="1">
                <a:ea typeface="+mn-lt"/>
                <a:cs typeface="+mn-lt"/>
              </a:rPr>
              <a:t>nötig</a:t>
            </a:r>
            <a:r>
              <a:rPr lang="pl-PL" sz="1800" dirty="0">
                <a:ea typeface="+mn-lt"/>
                <a:cs typeface="+mn-lt"/>
              </a:rPr>
              <a:t> </a:t>
            </a:r>
            <a:r>
              <a:rPr lang="pl-PL" sz="1800" dirty="0" err="1">
                <a:ea typeface="+mn-lt"/>
                <a:cs typeface="+mn-lt"/>
              </a:rPr>
              <a:t>sind</a:t>
            </a:r>
            <a:r>
              <a:rPr lang="pl-PL" sz="1800" dirty="0">
                <a:ea typeface="+mn-lt"/>
                <a:cs typeface="+mn-lt"/>
              </a:rPr>
              <a:t>, </a:t>
            </a:r>
            <a:r>
              <a:rPr lang="pl-PL" sz="1800" dirty="0" err="1">
                <a:ea typeface="+mn-lt"/>
                <a:cs typeface="+mn-lt"/>
              </a:rPr>
              <a:t>damit</a:t>
            </a:r>
            <a:r>
              <a:rPr lang="pl-PL" sz="1800" dirty="0">
                <a:ea typeface="+mn-lt"/>
                <a:cs typeface="+mn-lt"/>
              </a:rPr>
              <a:t> </a:t>
            </a:r>
            <a:r>
              <a:rPr lang="pl-PL" sz="1800" dirty="0" err="1">
                <a:ea typeface="+mn-lt"/>
                <a:cs typeface="+mn-lt"/>
              </a:rPr>
              <a:t>das</a:t>
            </a:r>
            <a:r>
              <a:rPr lang="pl-PL" sz="1800" dirty="0">
                <a:ea typeface="+mn-lt"/>
                <a:cs typeface="+mn-lt"/>
              </a:rPr>
              <a:t> Produkt </a:t>
            </a:r>
            <a:r>
              <a:rPr lang="pl-PL" sz="1800" dirty="0" err="1">
                <a:ea typeface="+mn-lt"/>
                <a:cs typeface="+mn-lt"/>
              </a:rPr>
              <a:t>vom</a:t>
            </a:r>
            <a:r>
              <a:rPr lang="pl-PL" sz="1800" dirty="0">
                <a:ea typeface="+mn-lt"/>
                <a:cs typeface="+mn-lt"/>
              </a:rPr>
              <a:t> </a:t>
            </a:r>
            <a:r>
              <a:rPr lang="pl-PL" sz="1800" dirty="0" err="1">
                <a:ea typeface="+mn-lt"/>
                <a:cs typeface="+mn-lt"/>
              </a:rPr>
              <a:t>produzierenden</a:t>
            </a:r>
            <a:r>
              <a:rPr lang="pl-PL" sz="1800" dirty="0">
                <a:ea typeface="+mn-lt"/>
                <a:cs typeface="+mn-lt"/>
              </a:rPr>
              <a:t> </a:t>
            </a:r>
            <a:r>
              <a:rPr lang="pl-PL" sz="1800" dirty="0" err="1">
                <a:ea typeface="+mn-lt"/>
                <a:cs typeface="+mn-lt"/>
              </a:rPr>
              <a:t>Unternehmen</a:t>
            </a:r>
            <a:r>
              <a:rPr lang="pl-PL" sz="1800" dirty="0">
                <a:ea typeface="+mn-lt"/>
                <a:cs typeface="+mn-lt"/>
              </a:rPr>
              <a:t> </a:t>
            </a:r>
            <a:r>
              <a:rPr lang="pl-PL" sz="1800" dirty="0" err="1">
                <a:ea typeface="+mn-lt"/>
                <a:cs typeface="+mn-lt"/>
              </a:rPr>
              <a:t>zum</a:t>
            </a:r>
            <a:r>
              <a:rPr lang="pl-PL" sz="1800" dirty="0">
                <a:ea typeface="+mn-lt"/>
                <a:cs typeface="+mn-lt"/>
              </a:rPr>
              <a:t> </a:t>
            </a:r>
            <a:r>
              <a:rPr lang="pl-PL" sz="1800" dirty="0" err="1">
                <a:ea typeface="+mn-lt"/>
                <a:cs typeface="+mn-lt"/>
              </a:rPr>
              <a:t>Nachfrager</a:t>
            </a:r>
            <a:r>
              <a:rPr lang="pl-PL" sz="1800" dirty="0">
                <a:ea typeface="+mn-lt"/>
                <a:cs typeface="+mn-lt"/>
              </a:rPr>
              <a:t> </a:t>
            </a:r>
            <a:r>
              <a:rPr lang="pl-PL" sz="1800" dirty="0" err="1">
                <a:ea typeface="+mn-lt"/>
                <a:cs typeface="+mn-lt"/>
              </a:rPr>
              <a:t>gelangt</a:t>
            </a:r>
            <a:r>
              <a:rPr lang="pl-PL" sz="1800" dirty="0">
                <a:ea typeface="+mn-lt"/>
                <a:cs typeface="+mn-lt"/>
              </a:rPr>
              <a:t>.</a:t>
            </a:r>
          </a:p>
        </p:txBody>
      </p:sp>
      <p:pic>
        <p:nvPicPr>
          <p:cNvPr id="5" name="Obraz 4" descr="Dystrybucja jako usługa - CRN">
            <a:extLst>
              <a:ext uri="{FF2B5EF4-FFF2-40B4-BE49-F238E27FC236}">
                <a16:creationId xmlns="" xmlns:a16="http://schemas.microsoft.com/office/drawing/2014/main" id="{E0534680-FA68-910A-6101-BC716F7376F8}"/>
              </a:ext>
            </a:extLst>
          </p:cNvPr>
          <p:cNvPicPr>
            <a:picLocks noChangeAspect="1"/>
          </p:cNvPicPr>
          <p:nvPr/>
        </p:nvPicPr>
        <p:blipFill>
          <a:blip r:embed="rId4" cstate="print"/>
          <a:stretch>
            <a:fillRect/>
          </a:stretch>
        </p:blipFill>
        <p:spPr>
          <a:xfrm>
            <a:off x="6167886" y="988523"/>
            <a:ext cx="5378587" cy="3590207"/>
          </a:xfrm>
          <a:prstGeom prst="rect">
            <a:avLst/>
          </a:prstGeom>
        </p:spPr>
      </p:pic>
    </p:spTree>
    <p:extLst>
      <p:ext uri="{BB962C8B-B14F-4D97-AF65-F5344CB8AC3E}">
        <p14:creationId xmlns="" xmlns:p14="http://schemas.microsoft.com/office/powerpoint/2010/main" val="4088077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yVTI">
  <a:themeElements>
    <a:clrScheme name="AnalogousFromLightSeedLeftStep">
      <a:dk1>
        <a:srgbClr val="000000"/>
      </a:dk1>
      <a:lt1>
        <a:srgbClr val="FFFFFF"/>
      </a:lt1>
      <a:dk2>
        <a:srgbClr val="242C41"/>
      </a:dk2>
      <a:lt2>
        <a:srgbClr val="E7E8E2"/>
      </a:lt2>
      <a:accent1>
        <a:srgbClr val="806EEE"/>
      </a:accent1>
      <a:accent2>
        <a:srgbClr val="4E7AEB"/>
      </a:accent2>
      <a:accent3>
        <a:srgbClr val="30B0E8"/>
      </a:accent3>
      <a:accent4>
        <a:srgbClr val="37B4A6"/>
      </a:accent4>
      <a:accent5>
        <a:srgbClr val="32BB73"/>
      </a:accent5>
      <a:accent6>
        <a:srgbClr val="2DBB35"/>
      </a:accent6>
      <a:hlink>
        <a:srgbClr val="808752"/>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336582-6965-4074-B2B2-384C391A29AF}"/>
</file>

<file path=customXml/itemProps2.xml><?xml version="1.0" encoding="utf-8"?>
<ds:datastoreItem xmlns:ds="http://schemas.openxmlformats.org/officeDocument/2006/customXml" ds:itemID="{ADA8B3B7-4D2F-4BD6-9523-CF5961A434D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226448-FBE1-4008-83D6-87C6911F27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TotalTime>
  <Words>203</Words>
  <Application>Microsoft Office PowerPoint</Application>
  <PresentationFormat>Niestandardowy</PresentationFormat>
  <Paragraphs>79</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SketchyVTI</vt:lpstr>
      <vt:lpstr>Marketing-mix</vt:lpstr>
      <vt:lpstr>Slajd 2</vt:lpstr>
      <vt:lpstr>Definition von marketing</vt:lpstr>
      <vt:lpstr>Marketing-mix</vt:lpstr>
      <vt:lpstr>Produktpolitik</vt:lpstr>
      <vt:lpstr>Produktlebenszyklus</vt:lpstr>
      <vt:lpstr>Phasen des Produktlebenszyklus:</vt:lpstr>
      <vt:lpstr>Preispolitik</vt:lpstr>
      <vt:lpstr>Distributionspolitik</vt:lpstr>
      <vt:lpstr>Folgende Absatzkanäle werden unterschieden:</vt:lpstr>
      <vt:lpstr>Kommunikationspolitik</vt:lpstr>
      <vt:lpstr>Weitere Instrumente des Marketing-Mix</vt:lpstr>
      <vt:lpstr>Rebus</vt:lpstr>
      <vt:lpstr>Wörtebuch</vt:lpstr>
      <vt:lpstr>Quellen</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Magda</cp:lastModifiedBy>
  <cp:revision>631</cp:revision>
  <dcterms:created xsi:type="dcterms:W3CDTF">2013-07-15T20:26:40Z</dcterms:created>
  <dcterms:modified xsi:type="dcterms:W3CDTF">2024-04-29T14:56:08Z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0x0101000F032860FE59B94DB7E8C59EF37275DE</vt:lpwstr>
  </property>
</Properties>
</file>