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media/image18.svg" ContentType="image/svg+xml"/>
  <Override PartName="/ppt/media/image20.svg" ContentType="image/svg+xml"/>
  <Override PartName="/ppt/media/image22.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60" r:id="rId8"/>
    <p:sldId id="261" r:id="rId9"/>
    <p:sldId id="262" r:id="rId10"/>
    <p:sldId id="271" r:id="rId11"/>
    <p:sldId id="263" r:id="rId12"/>
    <p:sldId id="264" r:id="rId13"/>
    <p:sldId id="265" r:id="rId14"/>
    <p:sldId id="272" r:id="rId15"/>
    <p:sldId id="266" r:id="rId16"/>
    <p:sldId id="267" r:id="rId17"/>
    <p:sldId id="268" r:id="rId18"/>
    <p:sldId id="269" r:id="rId19"/>
    <p:sldId id="270"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8" Type="http://schemas.openxmlformats.org/officeDocument/2006/relationships/slide" Target="slides/slide15.xml"/><Relationship Id="rId13" Type="http://schemas.openxmlformats.org/officeDocument/2006/relationships/slide" Target="slides/slide10.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4.xml"/><Relationship Id="rId17" Type="http://schemas.openxmlformats.org/officeDocument/2006/relationships/slide" Target="slides/slide14.xml"/><Relationship Id="rId12" Type="http://schemas.openxmlformats.org/officeDocument/2006/relationships/slide" Target="slides/slide9.xml"/><Relationship Id="rId25" Type="http://schemas.openxmlformats.org/officeDocument/2006/relationships/customXml" Target="../customXml/item2.xml"/><Relationship Id="rId20" Type="http://schemas.openxmlformats.org/officeDocument/2006/relationships/slide" Target="slides/slide17.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customXml" Target="../customXml/item1.xml"/><Relationship Id="rId5" Type="http://schemas.openxmlformats.org/officeDocument/2006/relationships/notesMaster" Target="notesMasters/notesMaster1.xml"/><Relationship Id="rId23" Type="http://schemas.openxmlformats.org/officeDocument/2006/relationships/tableStyles" Target="tableStyles.xml"/><Relationship Id="rId15" Type="http://schemas.openxmlformats.org/officeDocument/2006/relationships/slide" Target="slides/slide12.xml"/><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slide" Target="slides/slide2.xml"/><Relationship Id="rId22" Type="http://schemas.openxmlformats.org/officeDocument/2006/relationships/viewProps" Target="viewProps.xml"/><Relationship Id="rId14" Type="http://schemas.openxmlformats.org/officeDocument/2006/relationships/slide" Target="slides/slide11.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C46AF0B-86CB-42C4-9EFD-19224542AAD6}"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C2EB2334-EC54-40B0-A018-CCD7EF5D6F50}">
      <dgm:prSet/>
      <dgm:spPr/>
      <dgm:t>
        <a:bodyPr/>
        <a:lstStyle/>
        <a:p>
          <a:r>
            <a:rPr lang="de-DE" b="0" i="0" baseline="0" dirty="0"/>
            <a:t>Definition von Wirtschaftswachstum</a:t>
          </a:r>
          <a:endParaRPr lang="en-US" dirty="0"/>
        </a:p>
      </dgm:t>
    </dgm:pt>
    <dgm:pt modelId="{1C43A43A-C034-4DFC-845C-1DCDEEF6CE51}" cxnId="{107BA71D-75C4-40FB-AC8B-C1ED25C57084}" type="parTrans">
      <dgm:prSet/>
      <dgm:spPr/>
      <dgm:t>
        <a:bodyPr/>
        <a:lstStyle/>
        <a:p>
          <a:endParaRPr lang="en-US"/>
        </a:p>
      </dgm:t>
    </dgm:pt>
    <dgm:pt modelId="{404A77CC-99D3-4BE0-AEFF-8F45B7EE690F}" cxnId="{107BA71D-75C4-40FB-AC8B-C1ED25C57084}" type="sibTrans">
      <dgm:prSet/>
      <dgm:spPr/>
      <dgm:t>
        <a:bodyPr/>
        <a:lstStyle/>
        <a:p>
          <a:endParaRPr lang="en-US"/>
        </a:p>
      </dgm:t>
    </dgm:pt>
    <dgm:pt modelId="{03A2D5FA-1074-4D2A-8CFC-6D454EA88F7F}">
      <dgm:prSet/>
      <dgm:spPr/>
      <dgm:t>
        <a:bodyPr/>
        <a:lstStyle/>
        <a:p>
          <a:r>
            <a:rPr lang="pl-PL"/>
            <a:t>Bruttoinlandsprodukt </a:t>
          </a:r>
          <a:endParaRPr lang="en-US"/>
        </a:p>
      </dgm:t>
    </dgm:pt>
    <dgm:pt modelId="{BA01E30E-7FFD-44C4-A326-A45BE57E29DF}" cxnId="{774831C8-BF63-4ECB-9A3F-EE225B920AD2}" type="parTrans">
      <dgm:prSet/>
      <dgm:spPr/>
      <dgm:t>
        <a:bodyPr/>
        <a:lstStyle/>
        <a:p>
          <a:endParaRPr lang="en-US"/>
        </a:p>
      </dgm:t>
    </dgm:pt>
    <dgm:pt modelId="{FEB77078-C883-4731-BAB9-BA3A8ECAE11A}" cxnId="{774831C8-BF63-4ECB-9A3F-EE225B920AD2}" type="sibTrans">
      <dgm:prSet/>
      <dgm:spPr/>
      <dgm:t>
        <a:bodyPr/>
        <a:lstStyle/>
        <a:p>
          <a:endParaRPr lang="en-US"/>
        </a:p>
      </dgm:t>
    </dgm:pt>
    <dgm:pt modelId="{49A2F036-62FD-474D-90D6-D3CF3C3A16A0}">
      <dgm:prSet/>
      <dgm:spPr/>
      <dgm:t>
        <a:bodyPr/>
        <a:lstStyle/>
        <a:p>
          <a:r>
            <a:rPr lang="pl-PL"/>
            <a:t>Bruttosozialprodukt</a:t>
          </a:r>
          <a:endParaRPr lang="en-US"/>
        </a:p>
      </dgm:t>
    </dgm:pt>
    <dgm:pt modelId="{7438B229-B186-4E93-BA7B-1F2ADEB69D90}" cxnId="{86FFA3F2-58BF-4CBB-9CD9-B2B9F347BCD2}" type="parTrans">
      <dgm:prSet/>
      <dgm:spPr/>
      <dgm:t>
        <a:bodyPr/>
        <a:lstStyle/>
        <a:p>
          <a:endParaRPr lang="en-US"/>
        </a:p>
      </dgm:t>
    </dgm:pt>
    <dgm:pt modelId="{EA931CF4-4CAE-4124-928D-CC198339F9D1}" cxnId="{86FFA3F2-58BF-4CBB-9CD9-B2B9F347BCD2}" type="sibTrans">
      <dgm:prSet/>
      <dgm:spPr/>
      <dgm:t>
        <a:bodyPr/>
        <a:lstStyle/>
        <a:p>
          <a:endParaRPr lang="en-US"/>
        </a:p>
      </dgm:t>
    </dgm:pt>
    <dgm:pt modelId="{6C2CB44A-5531-471A-9D14-ECD8B88D0CBC}">
      <dgm:prSet/>
      <dgm:spPr/>
      <dgm:t>
        <a:bodyPr/>
        <a:lstStyle/>
        <a:p>
          <a:r>
            <a:rPr lang="pl-PL" dirty="0"/>
            <a:t>Au</a:t>
          </a:r>
          <a:r>
            <a:rPr lang="de-DE" b="0" i="0" baseline="0" dirty="0"/>
            <a:t>ß</a:t>
          </a:r>
          <a:r>
            <a:rPr lang="pl-PL" dirty="0" err="1"/>
            <a:t>enhandel</a:t>
          </a:r>
          <a:endParaRPr lang="en-US" dirty="0"/>
        </a:p>
      </dgm:t>
    </dgm:pt>
    <dgm:pt modelId="{540667AF-FA40-4521-94B8-A45A9BF81711}" cxnId="{0B2793FA-1712-4252-ACC7-163F2DE1BA0F}" type="parTrans">
      <dgm:prSet/>
      <dgm:spPr/>
      <dgm:t>
        <a:bodyPr/>
        <a:lstStyle/>
        <a:p>
          <a:endParaRPr lang="en-US"/>
        </a:p>
      </dgm:t>
    </dgm:pt>
    <dgm:pt modelId="{C6C89E4A-7C1D-47F4-B2CC-0148AC173FE9}" cxnId="{0B2793FA-1712-4252-ACC7-163F2DE1BA0F}" type="sibTrans">
      <dgm:prSet/>
      <dgm:spPr/>
      <dgm:t>
        <a:bodyPr/>
        <a:lstStyle/>
        <a:p>
          <a:endParaRPr lang="en-US"/>
        </a:p>
      </dgm:t>
    </dgm:pt>
    <dgm:pt modelId="{21DE9920-9FA6-474E-A59B-F5FD35A52E50}">
      <dgm:prSet/>
      <dgm:spPr/>
      <dgm:t>
        <a:bodyPr/>
        <a:lstStyle/>
        <a:p>
          <a:r>
            <a:rPr lang="pl-PL" dirty="0"/>
            <a:t>Technologie </a:t>
          </a:r>
          <a:r>
            <a:rPr lang="pl-PL" dirty="0" err="1"/>
            <a:t>und</a:t>
          </a:r>
          <a:r>
            <a:rPr lang="pl-PL" dirty="0"/>
            <a:t> </a:t>
          </a:r>
          <a:r>
            <a:rPr lang="pl-PL" dirty="0" err="1"/>
            <a:t>Innovation</a:t>
          </a:r>
          <a:endParaRPr lang="en-US" dirty="0"/>
        </a:p>
      </dgm:t>
    </dgm:pt>
    <dgm:pt modelId="{5C290DC1-45A8-4B73-980C-0B88D7BFA8BD}" cxnId="{45580F41-0BC4-4EB9-87E6-63A6AAF1A079}" type="parTrans">
      <dgm:prSet/>
      <dgm:spPr/>
      <dgm:t>
        <a:bodyPr/>
        <a:lstStyle/>
        <a:p>
          <a:endParaRPr lang="en-US"/>
        </a:p>
      </dgm:t>
    </dgm:pt>
    <dgm:pt modelId="{69ABD9CB-9D1A-45E8-B057-75D94C64E60A}" cxnId="{45580F41-0BC4-4EB9-87E6-63A6AAF1A079}" type="sibTrans">
      <dgm:prSet/>
      <dgm:spPr/>
      <dgm:t>
        <a:bodyPr/>
        <a:lstStyle/>
        <a:p>
          <a:endParaRPr lang="en-US"/>
        </a:p>
      </dgm:t>
    </dgm:pt>
    <dgm:pt modelId="{3BCA2248-04AA-40B5-AA4F-AC8E5666DDB0}">
      <dgm:prSet/>
      <dgm:spPr/>
      <dgm:t>
        <a:bodyPr/>
        <a:lstStyle/>
        <a:p>
          <a:r>
            <a:rPr lang="pl-PL" dirty="0" err="1"/>
            <a:t>Deutschlands</a:t>
          </a:r>
          <a:r>
            <a:rPr lang="pl-PL" dirty="0"/>
            <a:t> </a:t>
          </a:r>
          <a:r>
            <a:rPr lang="pl-PL" dirty="0" err="1"/>
            <a:t>Wirtschaftswachstum</a:t>
          </a:r>
          <a:endParaRPr lang="en-US" dirty="0"/>
        </a:p>
      </dgm:t>
    </dgm:pt>
    <dgm:pt modelId="{2AC524DA-0F9F-40B1-86C5-7BF7FD15BA94}" cxnId="{807B26D1-8E25-40C0-AB02-BD99DA10EAE1}" type="parTrans">
      <dgm:prSet/>
      <dgm:spPr/>
      <dgm:t>
        <a:bodyPr/>
        <a:lstStyle/>
        <a:p>
          <a:endParaRPr lang="en-US"/>
        </a:p>
      </dgm:t>
    </dgm:pt>
    <dgm:pt modelId="{51097898-0DC2-47F9-9CE4-271DA61052F1}" cxnId="{807B26D1-8E25-40C0-AB02-BD99DA10EAE1}" type="sibTrans">
      <dgm:prSet/>
      <dgm:spPr/>
      <dgm:t>
        <a:bodyPr/>
        <a:lstStyle/>
        <a:p>
          <a:endParaRPr lang="en-US"/>
        </a:p>
      </dgm:t>
    </dgm:pt>
    <dgm:pt modelId="{2A0368D0-C768-49E2-AF9D-38F8CE9CACB6}">
      <dgm:prSet/>
      <dgm:spPr/>
      <dgm:t>
        <a:bodyPr/>
        <a:lstStyle/>
        <a:p>
          <a:r>
            <a:rPr lang="pl-PL" dirty="0" err="1"/>
            <a:t>Polens</a:t>
          </a:r>
          <a:r>
            <a:rPr lang="pl-PL" dirty="0"/>
            <a:t> </a:t>
          </a:r>
          <a:r>
            <a:rPr lang="pl-PL" dirty="0" err="1"/>
            <a:t>Wirtschaftswachstum</a:t>
          </a:r>
          <a:endParaRPr lang="en-US" dirty="0"/>
        </a:p>
      </dgm:t>
    </dgm:pt>
    <dgm:pt modelId="{CDA54D16-1C3B-4EE4-8A3E-169552BB8992}" cxnId="{8FF72DA3-720A-4BAD-B96E-A1DDCF9EA1CD}" type="parTrans">
      <dgm:prSet/>
      <dgm:spPr/>
      <dgm:t>
        <a:bodyPr/>
        <a:lstStyle/>
        <a:p>
          <a:endParaRPr lang="en-US"/>
        </a:p>
      </dgm:t>
    </dgm:pt>
    <dgm:pt modelId="{719BAC3C-DCB1-44E6-AE85-BD1B5627A30F}" cxnId="{8FF72DA3-720A-4BAD-B96E-A1DDCF9EA1CD}" type="sibTrans">
      <dgm:prSet/>
      <dgm:spPr/>
      <dgm:t>
        <a:bodyPr/>
        <a:lstStyle/>
        <a:p>
          <a:endParaRPr lang="en-US"/>
        </a:p>
      </dgm:t>
    </dgm:pt>
    <dgm:pt modelId="{053E88ED-CDD2-4C02-A4D6-4379C8B5985D}">
      <dgm:prSet/>
      <dgm:spPr/>
      <dgm:t>
        <a:bodyPr/>
        <a:lstStyle/>
        <a:p>
          <a:r>
            <a:rPr lang="de-DE"/>
            <a:t>Investitionen</a:t>
          </a:r>
          <a:endParaRPr lang="pl-PL"/>
        </a:p>
      </dgm:t>
    </dgm:pt>
    <dgm:pt modelId="{EB34A31B-F226-44E4-AC10-7C586FC95304}" cxnId="{217BBB82-FF40-4F18-9A69-24913F9F5884}" type="parTrans">
      <dgm:prSet/>
      <dgm:spPr/>
      <dgm:t>
        <a:bodyPr/>
        <a:lstStyle/>
        <a:p>
          <a:endParaRPr lang="pl-PL"/>
        </a:p>
      </dgm:t>
    </dgm:pt>
    <dgm:pt modelId="{452DE4AF-5728-48EE-9014-DD16ED39D991}" cxnId="{217BBB82-FF40-4F18-9A69-24913F9F5884}" type="sibTrans">
      <dgm:prSet/>
      <dgm:spPr/>
      <dgm:t>
        <a:bodyPr/>
        <a:lstStyle/>
        <a:p>
          <a:endParaRPr lang="pl-PL"/>
        </a:p>
      </dgm:t>
    </dgm:pt>
    <dgm:pt modelId="{CA90DDF6-E446-4891-A3CC-99034965B81B}" type="pres">
      <dgm:prSet presAssocID="{3C46AF0B-86CB-42C4-9EFD-19224542AAD6}" presName="vert0" presStyleCnt="0">
        <dgm:presLayoutVars>
          <dgm:dir/>
          <dgm:animOne val="branch"/>
          <dgm:animLvl val="lvl"/>
        </dgm:presLayoutVars>
      </dgm:prSet>
      <dgm:spPr/>
    </dgm:pt>
    <dgm:pt modelId="{E0CE599B-F487-4DDB-A5DA-616554978E08}" type="pres">
      <dgm:prSet presAssocID="{C2EB2334-EC54-40B0-A018-CCD7EF5D6F50}" presName="thickLine" presStyleLbl="alignNode1" presStyleIdx="0" presStyleCnt="8"/>
      <dgm:spPr/>
    </dgm:pt>
    <dgm:pt modelId="{8A992640-CF24-40BE-9B19-DB4A1602A989}" type="pres">
      <dgm:prSet presAssocID="{C2EB2334-EC54-40B0-A018-CCD7EF5D6F50}" presName="horz1" presStyleCnt="0"/>
      <dgm:spPr/>
    </dgm:pt>
    <dgm:pt modelId="{42B679EB-446D-4C48-960A-E21212015E61}" type="pres">
      <dgm:prSet presAssocID="{C2EB2334-EC54-40B0-A018-CCD7EF5D6F50}" presName="tx1" presStyleLbl="revTx" presStyleIdx="0" presStyleCnt="8"/>
      <dgm:spPr/>
    </dgm:pt>
    <dgm:pt modelId="{6E2088AB-F549-457A-819E-98226C4A6D2F}" type="pres">
      <dgm:prSet presAssocID="{C2EB2334-EC54-40B0-A018-CCD7EF5D6F50}" presName="vert1" presStyleCnt="0"/>
      <dgm:spPr/>
    </dgm:pt>
    <dgm:pt modelId="{672AD15D-D696-464C-ACEB-4993626A84E0}" type="pres">
      <dgm:prSet presAssocID="{03A2D5FA-1074-4D2A-8CFC-6D454EA88F7F}" presName="thickLine" presStyleLbl="alignNode1" presStyleIdx="1" presStyleCnt="8">
        <dgm:style>
          <a:lnRef idx="2">
            <a:schemeClr val="accent3"/>
          </a:lnRef>
          <a:fillRef idx="1">
            <a:schemeClr val="lt1"/>
          </a:fillRef>
          <a:effectRef idx="0">
            <a:schemeClr val="accent3"/>
          </a:effectRef>
          <a:fontRef idx="minor">
            <a:schemeClr val="dk1"/>
          </a:fontRef>
        </dgm:style>
      </dgm:prSet>
      <dgm:spPr/>
    </dgm:pt>
    <dgm:pt modelId="{F500C777-820F-41ED-A315-2FD52222DC32}" type="pres">
      <dgm:prSet presAssocID="{03A2D5FA-1074-4D2A-8CFC-6D454EA88F7F}" presName="horz1" presStyleCnt="0"/>
      <dgm:spPr/>
    </dgm:pt>
    <dgm:pt modelId="{DCB0C5F8-F2F8-42AC-8EF2-41436CDE99B6}" type="pres">
      <dgm:prSet presAssocID="{03A2D5FA-1074-4D2A-8CFC-6D454EA88F7F}" presName="tx1" presStyleLbl="revTx" presStyleIdx="1" presStyleCnt="8"/>
      <dgm:spPr/>
    </dgm:pt>
    <dgm:pt modelId="{1DE89734-7094-4678-8967-6BDA1F00A841}" type="pres">
      <dgm:prSet presAssocID="{03A2D5FA-1074-4D2A-8CFC-6D454EA88F7F}" presName="vert1" presStyleCnt="0"/>
      <dgm:spPr/>
    </dgm:pt>
    <dgm:pt modelId="{915B01B6-937C-44C6-ACB0-D5F06237271E}" type="pres">
      <dgm:prSet presAssocID="{49A2F036-62FD-474D-90D6-D3CF3C3A16A0}" presName="thickLine" presStyleLbl="alignNode1" presStyleIdx="2" presStyleCnt="8">
        <dgm:style>
          <a:lnRef idx="2">
            <a:schemeClr val="accent3"/>
          </a:lnRef>
          <a:fillRef idx="1">
            <a:schemeClr val="lt1"/>
          </a:fillRef>
          <a:effectRef idx="0">
            <a:schemeClr val="accent3"/>
          </a:effectRef>
          <a:fontRef idx="minor">
            <a:schemeClr val="dk1"/>
          </a:fontRef>
        </dgm:style>
      </dgm:prSet>
      <dgm:spPr/>
    </dgm:pt>
    <dgm:pt modelId="{5799246C-EC53-49E8-96B2-8642ACDA61D4}" type="pres">
      <dgm:prSet presAssocID="{49A2F036-62FD-474D-90D6-D3CF3C3A16A0}" presName="horz1" presStyleCnt="0"/>
      <dgm:spPr/>
    </dgm:pt>
    <dgm:pt modelId="{24C51C24-BDF6-4C52-A9F8-D1898D2499CA}" type="pres">
      <dgm:prSet presAssocID="{49A2F036-62FD-474D-90D6-D3CF3C3A16A0}" presName="tx1" presStyleLbl="revTx" presStyleIdx="2" presStyleCnt="8"/>
      <dgm:spPr/>
    </dgm:pt>
    <dgm:pt modelId="{C1A02CDB-62EF-42A7-9151-47DD6D742464}" type="pres">
      <dgm:prSet presAssocID="{49A2F036-62FD-474D-90D6-D3CF3C3A16A0}" presName="vert1" presStyleCnt="0"/>
      <dgm:spPr/>
    </dgm:pt>
    <dgm:pt modelId="{938641B3-4000-45BE-AD54-146F37EE0B67}" type="pres">
      <dgm:prSet presAssocID="{6C2CB44A-5531-471A-9D14-ECD8B88D0CBC}" presName="thickLine" presStyleLbl="alignNode1" presStyleIdx="3" presStyleCnt="8"/>
      <dgm:spPr/>
    </dgm:pt>
    <dgm:pt modelId="{88429841-18F5-475F-B39D-BD098D37E0CA}" type="pres">
      <dgm:prSet presAssocID="{6C2CB44A-5531-471A-9D14-ECD8B88D0CBC}" presName="horz1" presStyleCnt="0"/>
      <dgm:spPr/>
    </dgm:pt>
    <dgm:pt modelId="{18057636-84AA-462E-A895-C4A5FB351DEB}" type="pres">
      <dgm:prSet presAssocID="{6C2CB44A-5531-471A-9D14-ECD8B88D0CBC}" presName="tx1" presStyleLbl="revTx" presStyleIdx="3" presStyleCnt="8"/>
      <dgm:spPr/>
    </dgm:pt>
    <dgm:pt modelId="{3A2B665C-CEAC-4D71-BA0D-DC7EF37839B8}" type="pres">
      <dgm:prSet presAssocID="{6C2CB44A-5531-471A-9D14-ECD8B88D0CBC}" presName="vert1" presStyleCnt="0"/>
      <dgm:spPr/>
    </dgm:pt>
    <dgm:pt modelId="{5A31F7EE-5E42-454A-9D8E-001C331FF9D9}" type="pres">
      <dgm:prSet presAssocID="{053E88ED-CDD2-4C02-A4D6-4379C8B5985D}" presName="thickLine" presStyleLbl="alignNode1" presStyleIdx="4" presStyleCnt="8"/>
      <dgm:spPr/>
    </dgm:pt>
    <dgm:pt modelId="{82E825F3-D596-4A90-956C-B2D3B5E7E5FB}" type="pres">
      <dgm:prSet presAssocID="{053E88ED-CDD2-4C02-A4D6-4379C8B5985D}" presName="horz1" presStyleCnt="0"/>
      <dgm:spPr/>
    </dgm:pt>
    <dgm:pt modelId="{AC13C62D-8D71-4AB3-BA2D-19F220B28C83}" type="pres">
      <dgm:prSet presAssocID="{053E88ED-CDD2-4C02-A4D6-4379C8B5985D}" presName="tx1" presStyleLbl="revTx" presStyleIdx="4" presStyleCnt="8"/>
      <dgm:spPr/>
    </dgm:pt>
    <dgm:pt modelId="{BA0CAE60-4E73-460D-8385-DF27785926DF}" type="pres">
      <dgm:prSet presAssocID="{053E88ED-CDD2-4C02-A4D6-4379C8B5985D}" presName="vert1" presStyleCnt="0"/>
      <dgm:spPr/>
    </dgm:pt>
    <dgm:pt modelId="{2B72EAB3-1117-497C-B2B7-6809491D6421}" type="pres">
      <dgm:prSet presAssocID="{21DE9920-9FA6-474E-A59B-F5FD35A52E50}" presName="thickLine" presStyleLbl="alignNode1" presStyleIdx="5" presStyleCnt="8"/>
      <dgm:spPr/>
    </dgm:pt>
    <dgm:pt modelId="{7C8BD0FE-427D-41A5-AEB8-79210361A0CA}" type="pres">
      <dgm:prSet presAssocID="{21DE9920-9FA6-474E-A59B-F5FD35A52E50}" presName="horz1" presStyleCnt="0"/>
      <dgm:spPr/>
    </dgm:pt>
    <dgm:pt modelId="{A6563E4A-AD60-4838-A438-8AED7BCA891B}" type="pres">
      <dgm:prSet presAssocID="{21DE9920-9FA6-474E-A59B-F5FD35A52E50}" presName="tx1" presStyleLbl="revTx" presStyleIdx="5" presStyleCnt="8"/>
      <dgm:spPr/>
    </dgm:pt>
    <dgm:pt modelId="{2D446F9A-4C43-4FB2-9913-9F5D5512CE8D}" type="pres">
      <dgm:prSet presAssocID="{21DE9920-9FA6-474E-A59B-F5FD35A52E50}" presName="vert1" presStyleCnt="0"/>
      <dgm:spPr/>
    </dgm:pt>
    <dgm:pt modelId="{B8AA6D61-AC69-4CEC-A40F-E27932DE66FE}" type="pres">
      <dgm:prSet presAssocID="{3BCA2248-04AA-40B5-AA4F-AC8E5666DDB0}" presName="thickLine" presStyleLbl="alignNode1" presStyleIdx="6" presStyleCnt="8"/>
      <dgm:spPr/>
    </dgm:pt>
    <dgm:pt modelId="{4CE4C5C9-D7BB-49C8-98C5-915B32C57801}" type="pres">
      <dgm:prSet presAssocID="{3BCA2248-04AA-40B5-AA4F-AC8E5666DDB0}" presName="horz1" presStyleCnt="0"/>
      <dgm:spPr/>
    </dgm:pt>
    <dgm:pt modelId="{22DB00BD-FE5F-4017-BD88-26BB9B3A6212}" type="pres">
      <dgm:prSet presAssocID="{3BCA2248-04AA-40B5-AA4F-AC8E5666DDB0}" presName="tx1" presStyleLbl="revTx" presStyleIdx="6" presStyleCnt="8"/>
      <dgm:spPr/>
    </dgm:pt>
    <dgm:pt modelId="{398FC4DB-6F92-49EE-AC28-DEBE308E9A3E}" type="pres">
      <dgm:prSet presAssocID="{3BCA2248-04AA-40B5-AA4F-AC8E5666DDB0}" presName="vert1" presStyleCnt="0"/>
      <dgm:spPr/>
    </dgm:pt>
    <dgm:pt modelId="{1ED97887-40F3-4407-A92B-D0D06ACD42EC}" type="pres">
      <dgm:prSet presAssocID="{2A0368D0-C768-49E2-AF9D-38F8CE9CACB6}" presName="thickLine" presStyleLbl="alignNode1" presStyleIdx="7" presStyleCnt="8"/>
      <dgm:spPr/>
    </dgm:pt>
    <dgm:pt modelId="{A2567ABD-C0D4-4D74-8D5A-FF11A9C6952F}" type="pres">
      <dgm:prSet presAssocID="{2A0368D0-C768-49E2-AF9D-38F8CE9CACB6}" presName="horz1" presStyleCnt="0"/>
      <dgm:spPr/>
    </dgm:pt>
    <dgm:pt modelId="{1FED56A9-F4B2-4276-92BC-570A37FA979C}" type="pres">
      <dgm:prSet presAssocID="{2A0368D0-C768-49E2-AF9D-38F8CE9CACB6}" presName="tx1" presStyleLbl="revTx" presStyleIdx="7" presStyleCnt="8"/>
      <dgm:spPr/>
    </dgm:pt>
    <dgm:pt modelId="{936CDB7E-3B41-428C-992C-57F24C353909}" type="pres">
      <dgm:prSet presAssocID="{2A0368D0-C768-49E2-AF9D-38F8CE9CACB6}" presName="vert1" presStyleCnt="0"/>
      <dgm:spPr/>
    </dgm:pt>
  </dgm:ptLst>
  <dgm:cxnLst>
    <dgm:cxn modelId="{107BA71D-75C4-40FB-AC8B-C1ED25C57084}" srcId="{3C46AF0B-86CB-42C4-9EFD-19224542AAD6}" destId="{C2EB2334-EC54-40B0-A018-CCD7EF5D6F50}" srcOrd="0" destOrd="0" parTransId="{1C43A43A-C034-4DFC-845C-1DCDEEF6CE51}" sibTransId="{404A77CC-99D3-4BE0-AEFF-8F45B7EE690F}"/>
    <dgm:cxn modelId="{DF3B0A22-CA87-4197-B487-07D7165C7482}" type="presOf" srcId="{49A2F036-62FD-474D-90D6-D3CF3C3A16A0}" destId="{24C51C24-BDF6-4C52-A9F8-D1898D2499CA}" srcOrd="0" destOrd="0" presId="urn:microsoft.com/office/officeart/2008/layout/LinedList"/>
    <dgm:cxn modelId="{DBB3272D-28D8-40B7-9963-DD7F8AC2C854}" type="presOf" srcId="{053E88ED-CDD2-4C02-A4D6-4379C8B5985D}" destId="{AC13C62D-8D71-4AB3-BA2D-19F220B28C83}" srcOrd="0" destOrd="0" presId="urn:microsoft.com/office/officeart/2008/layout/LinedList"/>
    <dgm:cxn modelId="{9F51B92E-7284-4EE2-81BF-9963B8D81EE1}" type="presOf" srcId="{2A0368D0-C768-49E2-AF9D-38F8CE9CACB6}" destId="{1FED56A9-F4B2-4276-92BC-570A37FA979C}" srcOrd="0" destOrd="0" presId="urn:microsoft.com/office/officeart/2008/layout/LinedList"/>
    <dgm:cxn modelId="{8121C53B-803B-42EC-8A10-CE79EE880CBD}" type="presOf" srcId="{C2EB2334-EC54-40B0-A018-CCD7EF5D6F50}" destId="{42B679EB-446D-4C48-960A-E21212015E61}" srcOrd="0" destOrd="0" presId="urn:microsoft.com/office/officeart/2008/layout/LinedList"/>
    <dgm:cxn modelId="{45580F41-0BC4-4EB9-87E6-63A6AAF1A079}" srcId="{3C46AF0B-86CB-42C4-9EFD-19224542AAD6}" destId="{21DE9920-9FA6-474E-A59B-F5FD35A52E50}" srcOrd="5" destOrd="0" parTransId="{5C290DC1-45A8-4B73-980C-0B88D7BFA8BD}" sibTransId="{69ABD9CB-9D1A-45E8-B057-75D94C64E60A}"/>
    <dgm:cxn modelId="{217BBB82-FF40-4F18-9A69-24913F9F5884}" srcId="{3C46AF0B-86CB-42C4-9EFD-19224542AAD6}" destId="{053E88ED-CDD2-4C02-A4D6-4379C8B5985D}" srcOrd="4" destOrd="0" parTransId="{EB34A31B-F226-44E4-AC10-7C586FC95304}" sibTransId="{452DE4AF-5728-48EE-9014-DD16ED39D991}"/>
    <dgm:cxn modelId="{6D703F88-EB79-4562-A543-A8FC8767E8B7}" type="presOf" srcId="{6C2CB44A-5531-471A-9D14-ECD8B88D0CBC}" destId="{18057636-84AA-462E-A895-C4A5FB351DEB}" srcOrd="0" destOrd="0" presId="urn:microsoft.com/office/officeart/2008/layout/LinedList"/>
    <dgm:cxn modelId="{015E99A2-CA86-457F-A0E5-3F6F86904661}" type="presOf" srcId="{3C46AF0B-86CB-42C4-9EFD-19224542AAD6}" destId="{CA90DDF6-E446-4891-A3CC-99034965B81B}" srcOrd="0" destOrd="0" presId="urn:microsoft.com/office/officeart/2008/layout/LinedList"/>
    <dgm:cxn modelId="{8FF72DA3-720A-4BAD-B96E-A1DDCF9EA1CD}" srcId="{3C46AF0B-86CB-42C4-9EFD-19224542AAD6}" destId="{2A0368D0-C768-49E2-AF9D-38F8CE9CACB6}" srcOrd="7" destOrd="0" parTransId="{CDA54D16-1C3B-4EE4-8A3E-169552BB8992}" sibTransId="{719BAC3C-DCB1-44E6-AE85-BD1B5627A30F}"/>
    <dgm:cxn modelId="{774831C8-BF63-4ECB-9A3F-EE225B920AD2}" srcId="{3C46AF0B-86CB-42C4-9EFD-19224542AAD6}" destId="{03A2D5FA-1074-4D2A-8CFC-6D454EA88F7F}" srcOrd="1" destOrd="0" parTransId="{BA01E30E-7FFD-44C4-A326-A45BE57E29DF}" sibTransId="{FEB77078-C883-4731-BAB9-BA3A8ECAE11A}"/>
    <dgm:cxn modelId="{BA5313CD-CEF9-4FF4-9F3E-9E8FEA682F34}" type="presOf" srcId="{03A2D5FA-1074-4D2A-8CFC-6D454EA88F7F}" destId="{DCB0C5F8-F2F8-42AC-8EF2-41436CDE99B6}" srcOrd="0" destOrd="0" presId="urn:microsoft.com/office/officeart/2008/layout/LinedList"/>
    <dgm:cxn modelId="{807B26D1-8E25-40C0-AB02-BD99DA10EAE1}" srcId="{3C46AF0B-86CB-42C4-9EFD-19224542AAD6}" destId="{3BCA2248-04AA-40B5-AA4F-AC8E5666DDB0}" srcOrd="6" destOrd="0" parTransId="{2AC524DA-0F9F-40B1-86C5-7BF7FD15BA94}" sibTransId="{51097898-0DC2-47F9-9CE4-271DA61052F1}"/>
    <dgm:cxn modelId="{88B824E7-EADD-4038-A112-5857E21DDD28}" type="presOf" srcId="{3BCA2248-04AA-40B5-AA4F-AC8E5666DDB0}" destId="{22DB00BD-FE5F-4017-BD88-26BB9B3A6212}" srcOrd="0" destOrd="0" presId="urn:microsoft.com/office/officeart/2008/layout/LinedList"/>
    <dgm:cxn modelId="{86FFA3F2-58BF-4CBB-9CD9-B2B9F347BCD2}" srcId="{3C46AF0B-86CB-42C4-9EFD-19224542AAD6}" destId="{49A2F036-62FD-474D-90D6-D3CF3C3A16A0}" srcOrd="2" destOrd="0" parTransId="{7438B229-B186-4E93-BA7B-1F2ADEB69D90}" sibTransId="{EA931CF4-4CAE-4124-928D-CC198339F9D1}"/>
    <dgm:cxn modelId="{0B2793FA-1712-4252-ACC7-163F2DE1BA0F}" srcId="{3C46AF0B-86CB-42C4-9EFD-19224542AAD6}" destId="{6C2CB44A-5531-471A-9D14-ECD8B88D0CBC}" srcOrd="3" destOrd="0" parTransId="{540667AF-FA40-4521-94B8-A45A9BF81711}" sibTransId="{C6C89E4A-7C1D-47F4-B2CC-0148AC173FE9}"/>
    <dgm:cxn modelId="{AE9B66FE-62E8-45C9-A309-0C83291CE2C5}" type="presOf" srcId="{21DE9920-9FA6-474E-A59B-F5FD35A52E50}" destId="{A6563E4A-AD60-4838-A438-8AED7BCA891B}" srcOrd="0" destOrd="0" presId="urn:microsoft.com/office/officeart/2008/layout/LinedList"/>
    <dgm:cxn modelId="{0D814256-1443-4CFA-80B2-25B055876BC0}" type="presParOf" srcId="{CA90DDF6-E446-4891-A3CC-99034965B81B}" destId="{E0CE599B-F487-4DDB-A5DA-616554978E08}" srcOrd="0" destOrd="0" presId="urn:microsoft.com/office/officeart/2008/layout/LinedList"/>
    <dgm:cxn modelId="{B97563C6-2D83-4600-B0F6-1235B9E730D2}" type="presParOf" srcId="{CA90DDF6-E446-4891-A3CC-99034965B81B}" destId="{8A992640-CF24-40BE-9B19-DB4A1602A989}" srcOrd="1" destOrd="0" presId="urn:microsoft.com/office/officeart/2008/layout/LinedList"/>
    <dgm:cxn modelId="{ED77DFB5-DDED-4E59-ADFF-D360E9030D45}" type="presParOf" srcId="{8A992640-CF24-40BE-9B19-DB4A1602A989}" destId="{42B679EB-446D-4C48-960A-E21212015E61}" srcOrd="0" destOrd="0" presId="urn:microsoft.com/office/officeart/2008/layout/LinedList"/>
    <dgm:cxn modelId="{A4710D30-4F1A-4914-85EE-D666C1D33F8F}" type="presParOf" srcId="{8A992640-CF24-40BE-9B19-DB4A1602A989}" destId="{6E2088AB-F549-457A-819E-98226C4A6D2F}" srcOrd="1" destOrd="0" presId="urn:microsoft.com/office/officeart/2008/layout/LinedList"/>
    <dgm:cxn modelId="{0CF0E77A-0585-45F0-935E-B3489AF2ABD7}" type="presParOf" srcId="{CA90DDF6-E446-4891-A3CC-99034965B81B}" destId="{672AD15D-D696-464C-ACEB-4993626A84E0}" srcOrd="2" destOrd="0" presId="urn:microsoft.com/office/officeart/2008/layout/LinedList"/>
    <dgm:cxn modelId="{0794D3E3-4977-4E30-ACCE-A91C3AE3C7BB}" type="presParOf" srcId="{CA90DDF6-E446-4891-A3CC-99034965B81B}" destId="{F500C777-820F-41ED-A315-2FD52222DC32}" srcOrd="3" destOrd="0" presId="urn:microsoft.com/office/officeart/2008/layout/LinedList"/>
    <dgm:cxn modelId="{5C8AF607-FE60-49B9-80EE-A4B7D1654ABF}" type="presParOf" srcId="{F500C777-820F-41ED-A315-2FD52222DC32}" destId="{DCB0C5F8-F2F8-42AC-8EF2-41436CDE99B6}" srcOrd="0" destOrd="0" presId="urn:microsoft.com/office/officeart/2008/layout/LinedList"/>
    <dgm:cxn modelId="{355A6A70-6CB9-41AA-9CD3-74B8E9AF3DFC}" type="presParOf" srcId="{F500C777-820F-41ED-A315-2FD52222DC32}" destId="{1DE89734-7094-4678-8967-6BDA1F00A841}" srcOrd="1" destOrd="0" presId="urn:microsoft.com/office/officeart/2008/layout/LinedList"/>
    <dgm:cxn modelId="{A0A8F460-D232-4575-B390-BD4FDED3B34C}" type="presParOf" srcId="{CA90DDF6-E446-4891-A3CC-99034965B81B}" destId="{915B01B6-937C-44C6-ACB0-D5F06237271E}" srcOrd="4" destOrd="0" presId="urn:microsoft.com/office/officeart/2008/layout/LinedList"/>
    <dgm:cxn modelId="{4D820ABA-0017-4B8F-B19C-6365511E1071}" type="presParOf" srcId="{CA90DDF6-E446-4891-A3CC-99034965B81B}" destId="{5799246C-EC53-49E8-96B2-8642ACDA61D4}" srcOrd="5" destOrd="0" presId="urn:microsoft.com/office/officeart/2008/layout/LinedList"/>
    <dgm:cxn modelId="{E38A0442-AC14-4233-A8CC-118A521414C8}" type="presParOf" srcId="{5799246C-EC53-49E8-96B2-8642ACDA61D4}" destId="{24C51C24-BDF6-4C52-A9F8-D1898D2499CA}" srcOrd="0" destOrd="0" presId="urn:microsoft.com/office/officeart/2008/layout/LinedList"/>
    <dgm:cxn modelId="{B0AC7FBE-C82C-4A2B-8D4D-CBD51258120C}" type="presParOf" srcId="{5799246C-EC53-49E8-96B2-8642ACDA61D4}" destId="{C1A02CDB-62EF-42A7-9151-47DD6D742464}" srcOrd="1" destOrd="0" presId="urn:microsoft.com/office/officeart/2008/layout/LinedList"/>
    <dgm:cxn modelId="{1FBF84ED-E670-4A47-AA6A-643AD5CFEE1A}" type="presParOf" srcId="{CA90DDF6-E446-4891-A3CC-99034965B81B}" destId="{938641B3-4000-45BE-AD54-146F37EE0B67}" srcOrd="6" destOrd="0" presId="urn:microsoft.com/office/officeart/2008/layout/LinedList"/>
    <dgm:cxn modelId="{B46084AE-1473-429E-ABBB-75DE8C1A8530}" type="presParOf" srcId="{CA90DDF6-E446-4891-A3CC-99034965B81B}" destId="{88429841-18F5-475F-B39D-BD098D37E0CA}" srcOrd="7" destOrd="0" presId="urn:microsoft.com/office/officeart/2008/layout/LinedList"/>
    <dgm:cxn modelId="{4A85FB87-253C-40F5-8E7A-DB6521A65F38}" type="presParOf" srcId="{88429841-18F5-475F-B39D-BD098D37E0CA}" destId="{18057636-84AA-462E-A895-C4A5FB351DEB}" srcOrd="0" destOrd="0" presId="urn:microsoft.com/office/officeart/2008/layout/LinedList"/>
    <dgm:cxn modelId="{051497B5-66DD-49A7-8F1B-C0B3688E9036}" type="presParOf" srcId="{88429841-18F5-475F-B39D-BD098D37E0CA}" destId="{3A2B665C-CEAC-4D71-BA0D-DC7EF37839B8}" srcOrd="1" destOrd="0" presId="urn:microsoft.com/office/officeart/2008/layout/LinedList"/>
    <dgm:cxn modelId="{8990A8DD-18D5-4684-9517-A98312DBB9FD}" type="presParOf" srcId="{CA90DDF6-E446-4891-A3CC-99034965B81B}" destId="{5A31F7EE-5E42-454A-9D8E-001C331FF9D9}" srcOrd="8" destOrd="0" presId="urn:microsoft.com/office/officeart/2008/layout/LinedList"/>
    <dgm:cxn modelId="{B5A54CEA-E3D2-4C3F-A78F-CC808B497160}" type="presParOf" srcId="{CA90DDF6-E446-4891-A3CC-99034965B81B}" destId="{82E825F3-D596-4A90-956C-B2D3B5E7E5FB}" srcOrd="9" destOrd="0" presId="urn:microsoft.com/office/officeart/2008/layout/LinedList"/>
    <dgm:cxn modelId="{EF3E7A51-8554-444B-94EC-5FD125EF0BB7}" type="presParOf" srcId="{82E825F3-D596-4A90-956C-B2D3B5E7E5FB}" destId="{AC13C62D-8D71-4AB3-BA2D-19F220B28C83}" srcOrd="0" destOrd="0" presId="urn:microsoft.com/office/officeart/2008/layout/LinedList"/>
    <dgm:cxn modelId="{6D25F94E-9ECD-4915-AFC3-89C0416AEF6A}" type="presParOf" srcId="{82E825F3-D596-4A90-956C-B2D3B5E7E5FB}" destId="{BA0CAE60-4E73-460D-8385-DF27785926DF}" srcOrd="1" destOrd="0" presId="urn:microsoft.com/office/officeart/2008/layout/LinedList"/>
    <dgm:cxn modelId="{F3862ACD-5ABE-4E20-BBCE-7058E58BA7A4}" type="presParOf" srcId="{CA90DDF6-E446-4891-A3CC-99034965B81B}" destId="{2B72EAB3-1117-497C-B2B7-6809491D6421}" srcOrd="10" destOrd="0" presId="urn:microsoft.com/office/officeart/2008/layout/LinedList"/>
    <dgm:cxn modelId="{399DD4AE-40FC-4AFE-8EE4-53706AC01088}" type="presParOf" srcId="{CA90DDF6-E446-4891-A3CC-99034965B81B}" destId="{7C8BD0FE-427D-41A5-AEB8-79210361A0CA}" srcOrd="11" destOrd="0" presId="urn:microsoft.com/office/officeart/2008/layout/LinedList"/>
    <dgm:cxn modelId="{2E69006C-B4AC-450C-9EE1-9CACC169311A}" type="presParOf" srcId="{7C8BD0FE-427D-41A5-AEB8-79210361A0CA}" destId="{A6563E4A-AD60-4838-A438-8AED7BCA891B}" srcOrd="0" destOrd="0" presId="urn:microsoft.com/office/officeart/2008/layout/LinedList"/>
    <dgm:cxn modelId="{2C2EB0DB-3AD4-48C2-A75E-B9CD8379032F}" type="presParOf" srcId="{7C8BD0FE-427D-41A5-AEB8-79210361A0CA}" destId="{2D446F9A-4C43-4FB2-9913-9F5D5512CE8D}" srcOrd="1" destOrd="0" presId="urn:microsoft.com/office/officeart/2008/layout/LinedList"/>
    <dgm:cxn modelId="{5B3EDA2D-55FA-4EF7-A9C7-B06EF5D7787C}" type="presParOf" srcId="{CA90DDF6-E446-4891-A3CC-99034965B81B}" destId="{B8AA6D61-AC69-4CEC-A40F-E27932DE66FE}" srcOrd="12" destOrd="0" presId="urn:microsoft.com/office/officeart/2008/layout/LinedList"/>
    <dgm:cxn modelId="{4B903B8C-B02A-4957-8558-3B395A21CCF7}" type="presParOf" srcId="{CA90DDF6-E446-4891-A3CC-99034965B81B}" destId="{4CE4C5C9-D7BB-49C8-98C5-915B32C57801}" srcOrd="13" destOrd="0" presId="urn:microsoft.com/office/officeart/2008/layout/LinedList"/>
    <dgm:cxn modelId="{FECC644D-FD18-49D9-A6C1-F8DB8085B410}" type="presParOf" srcId="{4CE4C5C9-D7BB-49C8-98C5-915B32C57801}" destId="{22DB00BD-FE5F-4017-BD88-26BB9B3A6212}" srcOrd="0" destOrd="0" presId="urn:microsoft.com/office/officeart/2008/layout/LinedList"/>
    <dgm:cxn modelId="{2773566D-DED0-4D87-90B9-33630098AF48}" type="presParOf" srcId="{4CE4C5C9-D7BB-49C8-98C5-915B32C57801}" destId="{398FC4DB-6F92-49EE-AC28-DEBE308E9A3E}" srcOrd="1" destOrd="0" presId="urn:microsoft.com/office/officeart/2008/layout/LinedList"/>
    <dgm:cxn modelId="{EDBE1593-A2ED-4656-AD16-2855BF98ABA4}" type="presParOf" srcId="{CA90DDF6-E446-4891-A3CC-99034965B81B}" destId="{1ED97887-40F3-4407-A92B-D0D06ACD42EC}" srcOrd="14" destOrd="0" presId="urn:microsoft.com/office/officeart/2008/layout/LinedList"/>
    <dgm:cxn modelId="{7DA918EB-D603-4C4A-A2EA-73F7399D1B3E}" type="presParOf" srcId="{CA90DDF6-E446-4891-A3CC-99034965B81B}" destId="{A2567ABD-C0D4-4D74-8D5A-FF11A9C6952F}" srcOrd="15" destOrd="0" presId="urn:microsoft.com/office/officeart/2008/layout/LinedList"/>
    <dgm:cxn modelId="{1E9C1E8C-6F5D-4CB7-8928-432311EF47D0}" type="presParOf" srcId="{A2567ABD-C0D4-4D74-8D5A-FF11A9C6952F}" destId="{1FED56A9-F4B2-4276-92BC-570A37FA979C}" srcOrd="0" destOrd="0" presId="urn:microsoft.com/office/officeart/2008/layout/LinedList"/>
    <dgm:cxn modelId="{C3FB1184-3BDC-4F83-AB20-DFA5FF82A1F3}" type="presParOf" srcId="{A2567ABD-C0D4-4D74-8D5A-FF11A9C6952F}" destId="{936CDB7E-3B41-428C-992C-57F24C3539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18C9C-D693-4EAB-B7BA-3CC132C6C8AB}"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A5BFD2B6-774B-4271-99BB-FCE1F185BD7A}">
      <dgm:prSet/>
      <dgm:spPr/>
      <dgm:t>
        <a:bodyPr/>
        <a:lstStyle/>
        <a:p>
          <a:pPr>
            <a:lnSpc>
              <a:spcPct val="100000"/>
            </a:lnSpc>
          </a:pPr>
          <a:r>
            <a:rPr lang="de-DE" b="0" i="0" baseline="0" dirty="0"/>
            <a:t>Erhöhung der Beschäftigung </a:t>
          </a:r>
          <a:endParaRPr lang="en-US" dirty="0"/>
        </a:p>
      </dgm:t>
    </dgm:pt>
    <dgm:pt modelId="{A9DB2417-B439-400A-8792-F8EC0A3ED665}" cxnId="{C372A21C-6058-4A1A-967B-E6E26971C5A9}" type="parTrans">
      <dgm:prSet/>
      <dgm:spPr/>
      <dgm:t>
        <a:bodyPr/>
        <a:lstStyle/>
        <a:p>
          <a:endParaRPr lang="en-US"/>
        </a:p>
      </dgm:t>
    </dgm:pt>
    <dgm:pt modelId="{1B8952AC-96BF-45DB-A994-9101D3E2D196}" cxnId="{C372A21C-6058-4A1A-967B-E6E26971C5A9}" type="sibTrans">
      <dgm:prSet/>
      <dgm:spPr/>
      <dgm:t>
        <a:bodyPr/>
        <a:lstStyle/>
        <a:p>
          <a:endParaRPr lang="en-US"/>
        </a:p>
      </dgm:t>
    </dgm:pt>
    <dgm:pt modelId="{5E6A53C6-3FA1-441F-A7E9-0C98E088BA49}">
      <dgm:prSet/>
      <dgm:spPr/>
      <dgm:t>
        <a:bodyPr/>
        <a:lstStyle/>
        <a:p>
          <a:pPr>
            <a:lnSpc>
              <a:spcPct val="100000"/>
            </a:lnSpc>
          </a:pPr>
          <a:r>
            <a:rPr lang="de-DE" b="0" i="0" baseline="0" dirty="0"/>
            <a:t>Erhöhung des Einkommens der Bewohner </a:t>
          </a:r>
          <a:endParaRPr lang="en-US" dirty="0"/>
        </a:p>
      </dgm:t>
    </dgm:pt>
    <dgm:pt modelId="{80131B75-9A29-4E9C-BE41-4C76654156C1}" cxnId="{0CED62F6-870F-4AFC-B0F2-D988743C9C19}" type="parTrans">
      <dgm:prSet/>
      <dgm:spPr/>
      <dgm:t>
        <a:bodyPr/>
        <a:lstStyle/>
        <a:p>
          <a:endParaRPr lang="en-US"/>
        </a:p>
      </dgm:t>
    </dgm:pt>
    <dgm:pt modelId="{5B654B1A-2F8C-4389-8064-DBFD6D995493}" cxnId="{0CED62F6-870F-4AFC-B0F2-D988743C9C19}" type="sibTrans">
      <dgm:prSet/>
      <dgm:spPr/>
      <dgm:t>
        <a:bodyPr/>
        <a:lstStyle/>
        <a:p>
          <a:endParaRPr lang="en-US"/>
        </a:p>
      </dgm:t>
    </dgm:pt>
    <dgm:pt modelId="{DE0FA976-6626-4556-B00A-55C387093EDF}">
      <dgm:prSet/>
      <dgm:spPr/>
      <dgm:t>
        <a:bodyPr/>
        <a:lstStyle/>
        <a:p>
          <a:pPr>
            <a:lnSpc>
              <a:spcPct val="100000"/>
            </a:lnSpc>
          </a:pPr>
          <a:r>
            <a:rPr lang="de-DE" b="0" i="0" baseline="0"/>
            <a:t>Schaffung neuer Arbeitsplätze </a:t>
          </a:r>
          <a:endParaRPr lang="en-US"/>
        </a:p>
      </dgm:t>
    </dgm:pt>
    <dgm:pt modelId="{34413783-9D64-4705-8045-7E7FC7A3CCD1}" cxnId="{BC1B6C2F-985E-4717-80FD-BE96F8CFB48A}" type="parTrans">
      <dgm:prSet/>
      <dgm:spPr/>
      <dgm:t>
        <a:bodyPr/>
        <a:lstStyle/>
        <a:p>
          <a:endParaRPr lang="en-US"/>
        </a:p>
      </dgm:t>
    </dgm:pt>
    <dgm:pt modelId="{7FEF535C-A6BE-46B2-BF8F-54C8DE6F3914}" cxnId="{BC1B6C2F-985E-4717-80FD-BE96F8CFB48A}" type="sibTrans">
      <dgm:prSet/>
      <dgm:spPr/>
      <dgm:t>
        <a:bodyPr/>
        <a:lstStyle/>
        <a:p>
          <a:endParaRPr lang="en-US"/>
        </a:p>
      </dgm:t>
    </dgm:pt>
    <dgm:pt modelId="{E971E5B2-62E5-4D40-AD75-34012CA13AA2}">
      <dgm:prSet/>
      <dgm:spPr/>
      <dgm:t>
        <a:bodyPr/>
        <a:lstStyle/>
        <a:p>
          <a:pPr>
            <a:lnSpc>
              <a:spcPct val="100000"/>
            </a:lnSpc>
          </a:pPr>
          <a:r>
            <a:rPr lang="de-DE" b="0" i="0" baseline="0" dirty="0"/>
            <a:t>Steigerung der Kaufkraft </a:t>
          </a:r>
          <a:endParaRPr lang="en-US" dirty="0"/>
        </a:p>
      </dgm:t>
    </dgm:pt>
    <dgm:pt modelId="{232DDC90-EF06-4820-86D5-1764E67626DF}" cxnId="{CE290C89-8DC6-456C-B048-5F70DB51BA77}" type="parTrans">
      <dgm:prSet/>
      <dgm:spPr/>
      <dgm:t>
        <a:bodyPr/>
        <a:lstStyle/>
        <a:p>
          <a:endParaRPr lang="en-US"/>
        </a:p>
      </dgm:t>
    </dgm:pt>
    <dgm:pt modelId="{5990CF94-6013-4F94-9554-5463E36A2880}" cxnId="{CE290C89-8DC6-456C-B048-5F70DB51BA77}" type="sibTrans">
      <dgm:prSet/>
      <dgm:spPr/>
      <dgm:t>
        <a:bodyPr/>
        <a:lstStyle/>
        <a:p>
          <a:endParaRPr lang="en-US"/>
        </a:p>
      </dgm:t>
    </dgm:pt>
    <dgm:pt modelId="{5DD366EC-8E06-428B-A067-046C82A82A9A}" type="pres">
      <dgm:prSet presAssocID="{87B18C9C-D693-4EAB-B7BA-3CC132C6C8AB}" presName="root" presStyleCnt="0">
        <dgm:presLayoutVars>
          <dgm:dir/>
          <dgm:resizeHandles val="exact"/>
        </dgm:presLayoutVars>
      </dgm:prSet>
      <dgm:spPr/>
    </dgm:pt>
    <dgm:pt modelId="{C7637D80-A3B1-4AD6-80DD-021D8030E845}" type="pres">
      <dgm:prSet presAssocID="{A5BFD2B6-774B-4271-99BB-FCE1F185BD7A}" presName="compNode" presStyleCnt="0"/>
      <dgm:spPr/>
    </dgm:pt>
    <dgm:pt modelId="{BC0C5BB5-6DBB-4274-93B9-5C1A5A0C4697}" type="pres">
      <dgm:prSet presAssocID="{A5BFD2B6-774B-4271-99BB-FCE1F185BD7A}" presName="bgRect" presStyleLbl="bgShp" presStyleIdx="0" presStyleCnt="4"/>
      <dgm:spPr/>
    </dgm:pt>
    <dgm:pt modelId="{FE989016-BA67-47BB-B6AC-5A74279FFBD1}" type="pres">
      <dgm:prSet presAssocID="{A5BFD2B6-774B-4271-99BB-FCE1F185BD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53ACD4E-8D52-4B6F-A7CD-2B5AA6DB6AE7}" type="pres">
      <dgm:prSet presAssocID="{A5BFD2B6-774B-4271-99BB-FCE1F185BD7A}" presName="spaceRect" presStyleCnt="0"/>
      <dgm:spPr/>
    </dgm:pt>
    <dgm:pt modelId="{0D530FAD-D2DA-4C40-A36A-3A2FBFB4E702}" type="pres">
      <dgm:prSet presAssocID="{A5BFD2B6-774B-4271-99BB-FCE1F185BD7A}" presName="parTx" presStyleLbl="revTx" presStyleIdx="0" presStyleCnt="4">
        <dgm:presLayoutVars>
          <dgm:chMax val="0"/>
          <dgm:chPref val="0"/>
        </dgm:presLayoutVars>
      </dgm:prSet>
      <dgm:spPr/>
    </dgm:pt>
    <dgm:pt modelId="{D6D94DAB-D845-45F0-856E-F3960B4B898B}" type="pres">
      <dgm:prSet presAssocID="{1B8952AC-96BF-45DB-A994-9101D3E2D196}" presName="sibTrans" presStyleCnt="0"/>
      <dgm:spPr/>
    </dgm:pt>
    <dgm:pt modelId="{AF561405-1B2B-4935-A3E0-E744FB445750}" type="pres">
      <dgm:prSet presAssocID="{5E6A53C6-3FA1-441F-A7E9-0C98E088BA49}" presName="compNode" presStyleCnt="0"/>
      <dgm:spPr/>
    </dgm:pt>
    <dgm:pt modelId="{A2C63DAE-090D-47C7-8333-45827BB44D22}" type="pres">
      <dgm:prSet presAssocID="{5E6A53C6-3FA1-441F-A7E9-0C98E088BA49}" presName="bgRect" presStyleLbl="bgShp" presStyleIdx="1" presStyleCnt="4"/>
      <dgm:spPr/>
    </dgm:pt>
    <dgm:pt modelId="{7609464F-26B7-4F46-9134-B03348199ECD}" type="pres">
      <dgm:prSet presAssocID="{5E6A53C6-3FA1-441F-A7E9-0C98E088BA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976C7C53-2FBC-4997-880F-0F4B8D609DF1}" type="pres">
      <dgm:prSet presAssocID="{5E6A53C6-3FA1-441F-A7E9-0C98E088BA49}" presName="spaceRect" presStyleCnt="0"/>
      <dgm:spPr/>
    </dgm:pt>
    <dgm:pt modelId="{F1EF772E-7EB4-4B79-A23C-79535DA1D9CA}" type="pres">
      <dgm:prSet presAssocID="{5E6A53C6-3FA1-441F-A7E9-0C98E088BA49}" presName="parTx" presStyleLbl="revTx" presStyleIdx="1" presStyleCnt="4">
        <dgm:presLayoutVars>
          <dgm:chMax val="0"/>
          <dgm:chPref val="0"/>
        </dgm:presLayoutVars>
      </dgm:prSet>
      <dgm:spPr/>
    </dgm:pt>
    <dgm:pt modelId="{7ED5DE5B-4F89-49B2-A4D2-C9D1E6EB0FEE}" type="pres">
      <dgm:prSet presAssocID="{5B654B1A-2F8C-4389-8064-DBFD6D995493}" presName="sibTrans" presStyleCnt="0"/>
      <dgm:spPr/>
    </dgm:pt>
    <dgm:pt modelId="{85A011C7-6D1E-4418-BFBE-425B2A878AEA}" type="pres">
      <dgm:prSet presAssocID="{DE0FA976-6626-4556-B00A-55C387093EDF}" presName="compNode" presStyleCnt="0"/>
      <dgm:spPr/>
    </dgm:pt>
    <dgm:pt modelId="{2664762A-839B-4A0A-A212-FDFB0EC820BC}" type="pres">
      <dgm:prSet presAssocID="{DE0FA976-6626-4556-B00A-55C387093EDF}" presName="bgRect" presStyleLbl="bgShp" presStyleIdx="2" presStyleCnt="4"/>
      <dgm:spPr/>
    </dgm:pt>
    <dgm:pt modelId="{A2906AD3-7C0F-411F-AA02-E4DBDBB12E56}" type="pres">
      <dgm:prSet presAssocID="{DE0FA976-6626-4556-B00A-55C387093E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04115E27-B2EE-4FDB-8E7B-57009D0C94D7}" type="pres">
      <dgm:prSet presAssocID="{DE0FA976-6626-4556-B00A-55C387093EDF}" presName="spaceRect" presStyleCnt="0"/>
      <dgm:spPr/>
    </dgm:pt>
    <dgm:pt modelId="{39615A46-D0E4-4BB6-9E2D-CB9DD2B88D04}" type="pres">
      <dgm:prSet presAssocID="{DE0FA976-6626-4556-B00A-55C387093EDF}" presName="parTx" presStyleLbl="revTx" presStyleIdx="2" presStyleCnt="4">
        <dgm:presLayoutVars>
          <dgm:chMax val="0"/>
          <dgm:chPref val="0"/>
        </dgm:presLayoutVars>
      </dgm:prSet>
      <dgm:spPr/>
    </dgm:pt>
    <dgm:pt modelId="{3D9BC4BF-A669-45EB-A5C9-917C38DA2DDB}" type="pres">
      <dgm:prSet presAssocID="{7FEF535C-A6BE-46B2-BF8F-54C8DE6F3914}" presName="sibTrans" presStyleCnt="0"/>
      <dgm:spPr/>
    </dgm:pt>
    <dgm:pt modelId="{05212138-5E17-4B4D-B0C9-25BEA3D9C54E}" type="pres">
      <dgm:prSet presAssocID="{E971E5B2-62E5-4D40-AD75-34012CA13AA2}" presName="compNode" presStyleCnt="0"/>
      <dgm:spPr/>
    </dgm:pt>
    <dgm:pt modelId="{DD371085-EC72-4796-B358-77542C550B5D}" type="pres">
      <dgm:prSet presAssocID="{E971E5B2-62E5-4D40-AD75-34012CA13AA2}" presName="bgRect" presStyleLbl="bgShp" presStyleIdx="3" presStyleCnt="4"/>
      <dgm:spPr/>
    </dgm:pt>
    <dgm:pt modelId="{768FE334-BAD7-4ECD-BE4B-10034900B13B}" type="pres">
      <dgm:prSet presAssocID="{E971E5B2-62E5-4D40-AD75-34012CA13A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449AFB28-5A02-4CB9-93B7-3DC38A0025C7}" type="pres">
      <dgm:prSet presAssocID="{E971E5B2-62E5-4D40-AD75-34012CA13AA2}" presName="spaceRect" presStyleCnt="0"/>
      <dgm:spPr/>
    </dgm:pt>
    <dgm:pt modelId="{21DDED0C-3A50-492C-880E-9660C62252C1}" type="pres">
      <dgm:prSet presAssocID="{E971E5B2-62E5-4D40-AD75-34012CA13AA2}" presName="parTx" presStyleLbl="revTx" presStyleIdx="3" presStyleCnt="4">
        <dgm:presLayoutVars>
          <dgm:chMax val="0"/>
          <dgm:chPref val="0"/>
        </dgm:presLayoutVars>
      </dgm:prSet>
      <dgm:spPr/>
    </dgm:pt>
  </dgm:ptLst>
  <dgm:cxnLst>
    <dgm:cxn modelId="{A9936A05-018D-4CFA-AB23-4C2AB5325548}" type="presOf" srcId="{DE0FA976-6626-4556-B00A-55C387093EDF}" destId="{39615A46-D0E4-4BB6-9E2D-CB9DD2B88D04}" srcOrd="0" destOrd="0" presId="urn:microsoft.com/office/officeart/2018/2/layout/IconVerticalSolidList"/>
    <dgm:cxn modelId="{B7545314-3C50-43B6-8BAB-C9F9D39EBDF8}" type="presOf" srcId="{5E6A53C6-3FA1-441F-A7E9-0C98E088BA49}" destId="{F1EF772E-7EB4-4B79-A23C-79535DA1D9CA}" srcOrd="0" destOrd="0" presId="urn:microsoft.com/office/officeart/2018/2/layout/IconVerticalSolidList"/>
    <dgm:cxn modelId="{C372A21C-6058-4A1A-967B-E6E26971C5A9}" srcId="{87B18C9C-D693-4EAB-B7BA-3CC132C6C8AB}" destId="{A5BFD2B6-774B-4271-99BB-FCE1F185BD7A}" srcOrd="0" destOrd="0" parTransId="{A9DB2417-B439-400A-8792-F8EC0A3ED665}" sibTransId="{1B8952AC-96BF-45DB-A994-9101D3E2D196}"/>
    <dgm:cxn modelId="{BC1B6C2F-985E-4717-80FD-BE96F8CFB48A}" srcId="{87B18C9C-D693-4EAB-B7BA-3CC132C6C8AB}" destId="{DE0FA976-6626-4556-B00A-55C387093EDF}" srcOrd="2" destOrd="0" parTransId="{34413783-9D64-4705-8045-7E7FC7A3CCD1}" sibTransId="{7FEF535C-A6BE-46B2-BF8F-54C8DE6F3914}"/>
    <dgm:cxn modelId="{1C425173-0702-495A-8EE3-4B14055A8785}" type="presOf" srcId="{E971E5B2-62E5-4D40-AD75-34012CA13AA2}" destId="{21DDED0C-3A50-492C-880E-9660C62252C1}" srcOrd="0" destOrd="0" presId="urn:microsoft.com/office/officeart/2018/2/layout/IconVerticalSolidList"/>
    <dgm:cxn modelId="{30D0F885-A0D5-49A8-903C-89BBF8A79F0B}" type="presOf" srcId="{A5BFD2B6-774B-4271-99BB-FCE1F185BD7A}" destId="{0D530FAD-D2DA-4C40-A36A-3A2FBFB4E702}" srcOrd="0" destOrd="0" presId="urn:microsoft.com/office/officeart/2018/2/layout/IconVerticalSolidList"/>
    <dgm:cxn modelId="{CE290C89-8DC6-456C-B048-5F70DB51BA77}" srcId="{87B18C9C-D693-4EAB-B7BA-3CC132C6C8AB}" destId="{E971E5B2-62E5-4D40-AD75-34012CA13AA2}" srcOrd="3" destOrd="0" parTransId="{232DDC90-EF06-4820-86D5-1764E67626DF}" sibTransId="{5990CF94-6013-4F94-9554-5463E36A2880}"/>
    <dgm:cxn modelId="{9A5470D5-F9BE-4C17-9314-8DDC16DC0167}" type="presOf" srcId="{87B18C9C-D693-4EAB-B7BA-3CC132C6C8AB}" destId="{5DD366EC-8E06-428B-A067-046C82A82A9A}" srcOrd="0" destOrd="0" presId="urn:microsoft.com/office/officeart/2018/2/layout/IconVerticalSolidList"/>
    <dgm:cxn modelId="{0CED62F6-870F-4AFC-B0F2-D988743C9C19}" srcId="{87B18C9C-D693-4EAB-B7BA-3CC132C6C8AB}" destId="{5E6A53C6-3FA1-441F-A7E9-0C98E088BA49}" srcOrd="1" destOrd="0" parTransId="{80131B75-9A29-4E9C-BE41-4C76654156C1}" sibTransId="{5B654B1A-2F8C-4389-8064-DBFD6D995493}"/>
    <dgm:cxn modelId="{E5A9C149-4392-4C0E-B89D-D5FDC0B9E498}" type="presParOf" srcId="{5DD366EC-8E06-428B-A067-046C82A82A9A}" destId="{C7637D80-A3B1-4AD6-80DD-021D8030E845}" srcOrd="0" destOrd="0" presId="urn:microsoft.com/office/officeart/2018/2/layout/IconVerticalSolidList"/>
    <dgm:cxn modelId="{B10802A9-9560-471A-97E8-B564C27C2878}" type="presParOf" srcId="{C7637D80-A3B1-4AD6-80DD-021D8030E845}" destId="{BC0C5BB5-6DBB-4274-93B9-5C1A5A0C4697}" srcOrd="0" destOrd="0" presId="urn:microsoft.com/office/officeart/2018/2/layout/IconVerticalSolidList"/>
    <dgm:cxn modelId="{BCB54AD5-EEC9-45F3-9321-62CB7982A695}" type="presParOf" srcId="{C7637D80-A3B1-4AD6-80DD-021D8030E845}" destId="{FE989016-BA67-47BB-B6AC-5A74279FFBD1}" srcOrd="1" destOrd="0" presId="urn:microsoft.com/office/officeart/2018/2/layout/IconVerticalSolidList"/>
    <dgm:cxn modelId="{26985E8F-9E1B-408A-A0D8-AAFB363DEC53}" type="presParOf" srcId="{C7637D80-A3B1-4AD6-80DD-021D8030E845}" destId="{B53ACD4E-8D52-4B6F-A7CD-2B5AA6DB6AE7}" srcOrd="2" destOrd="0" presId="urn:microsoft.com/office/officeart/2018/2/layout/IconVerticalSolidList"/>
    <dgm:cxn modelId="{9BC53F68-A3FD-4A7C-9DE9-4AC81B677E32}" type="presParOf" srcId="{C7637D80-A3B1-4AD6-80DD-021D8030E845}" destId="{0D530FAD-D2DA-4C40-A36A-3A2FBFB4E702}" srcOrd="3" destOrd="0" presId="urn:microsoft.com/office/officeart/2018/2/layout/IconVerticalSolidList"/>
    <dgm:cxn modelId="{F5452FF3-6A4D-4542-8F02-A2049B3BA5C1}" type="presParOf" srcId="{5DD366EC-8E06-428B-A067-046C82A82A9A}" destId="{D6D94DAB-D845-45F0-856E-F3960B4B898B}" srcOrd="1" destOrd="0" presId="urn:microsoft.com/office/officeart/2018/2/layout/IconVerticalSolidList"/>
    <dgm:cxn modelId="{5B9AA533-8F4B-43A9-A87B-0228D5EF1906}" type="presParOf" srcId="{5DD366EC-8E06-428B-A067-046C82A82A9A}" destId="{AF561405-1B2B-4935-A3E0-E744FB445750}" srcOrd="2" destOrd="0" presId="urn:microsoft.com/office/officeart/2018/2/layout/IconVerticalSolidList"/>
    <dgm:cxn modelId="{25120046-E40C-44F7-A7DB-ED8B611EBD22}" type="presParOf" srcId="{AF561405-1B2B-4935-A3E0-E744FB445750}" destId="{A2C63DAE-090D-47C7-8333-45827BB44D22}" srcOrd="0" destOrd="0" presId="urn:microsoft.com/office/officeart/2018/2/layout/IconVerticalSolidList"/>
    <dgm:cxn modelId="{6969B861-5B08-4E91-94AF-C617579BEE88}" type="presParOf" srcId="{AF561405-1B2B-4935-A3E0-E744FB445750}" destId="{7609464F-26B7-4F46-9134-B03348199ECD}" srcOrd="1" destOrd="0" presId="urn:microsoft.com/office/officeart/2018/2/layout/IconVerticalSolidList"/>
    <dgm:cxn modelId="{98B22146-8973-4FC7-8EDA-F77B78332B90}" type="presParOf" srcId="{AF561405-1B2B-4935-A3E0-E744FB445750}" destId="{976C7C53-2FBC-4997-880F-0F4B8D609DF1}" srcOrd="2" destOrd="0" presId="urn:microsoft.com/office/officeart/2018/2/layout/IconVerticalSolidList"/>
    <dgm:cxn modelId="{4ECFD601-80A5-4247-88C1-796AD1E4E787}" type="presParOf" srcId="{AF561405-1B2B-4935-A3E0-E744FB445750}" destId="{F1EF772E-7EB4-4B79-A23C-79535DA1D9CA}" srcOrd="3" destOrd="0" presId="urn:microsoft.com/office/officeart/2018/2/layout/IconVerticalSolidList"/>
    <dgm:cxn modelId="{9B0D8416-9300-4DF3-A1C9-F6073488F3F8}" type="presParOf" srcId="{5DD366EC-8E06-428B-A067-046C82A82A9A}" destId="{7ED5DE5B-4F89-49B2-A4D2-C9D1E6EB0FEE}" srcOrd="3" destOrd="0" presId="urn:microsoft.com/office/officeart/2018/2/layout/IconVerticalSolidList"/>
    <dgm:cxn modelId="{1BF12D3B-4210-408C-B384-8FA3094EF2DF}" type="presParOf" srcId="{5DD366EC-8E06-428B-A067-046C82A82A9A}" destId="{85A011C7-6D1E-4418-BFBE-425B2A878AEA}" srcOrd="4" destOrd="0" presId="urn:microsoft.com/office/officeart/2018/2/layout/IconVerticalSolidList"/>
    <dgm:cxn modelId="{7A99C110-3118-4F7C-8287-7B9274E8045D}" type="presParOf" srcId="{85A011C7-6D1E-4418-BFBE-425B2A878AEA}" destId="{2664762A-839B-4A0A-A212-FDFB0EC820BC}" srcOrd="0" destOrd="0" presId="urn:microsoft.com/office/officeart/2018/2/layout/IconVerticalSolidList"/>
    <dgm:cxn modelId="{F047533B-5BC1-46D3-9D1D-484690A0E72B}" type="presParOf" srcId="{85A011C7-6D1E-4418-BFBE-425B2A878AEA}" destId="{A2906AD3-7C0F-411F-AA02-E4DBDBB12E56}" srcOrd="1" destOrd="0" presId="urn:microsoft.com/office/officeart/2018/2/layout/IconVerticalSolidList"/>
    <dgm:cxn modelId="{65C878E5-7B35-44FD-8C97-C3FEF7F8D1F4}" type="presParOf" srcId="{85A011C7-6D1E-4418-BFBE-425B2A878AEA}" destId="{04115E27-B2EE-4FDB-8E7B-57009D0C94D7}" srcOrd="2" destOrd="0" presId="urn:microsoft.com/office/officeart/2018/2/layout/IconVerticalSolidList"/>
    <dgm:cxn modelId="{06C764FF-1AC4-4A57-89D3-4448AC9AEC4B}" type="presParOf" srcId="{85A011C7-6D1E-4418-BFBE-425B2A878AEA}" destId="{39615A46-D0E4-4BB6-9E2D-CB9DD2B88D04}" srcOrd="3" destOrd="0" presId="urn:microsoft.com/office/officeart/2018/2/layout/IconVerticalSolidList"/>
    <dgm:cxn modelId="{C0592A41-FBBC-4C48-BD6F-048E14C99AB7}" type="presParOf" srcId="{5DD366EC-8E06-428B-A067-046C82A82A9A}" destId="{3D9BC4BF-A669-45EB-A5C9-917C38DA2DDB}" srcOrd="5" destOrd="0" presId="urn:microsoft.com/office/officeart/2018/2/layout/IconVerticalSolidList"/>
    <dgm:cxn modelId="{EF5C0BB6-15A1-4CE8-8DF5-FD71C59D2884}" type="presParOf" srcId="{5DD366EC-8E06-428B-A067-046C82A82A9A}" destId="{05212138-5E17-4B4D-B0C9-25BEA3D9C54E}" srcOrd="6" destOrd="0" presId="urn:microsoft.com/office/officeart/2018/2/layout/IconVerticalSolidList"/>
    <dgm:cxn modelId="{09440C9A-C446-402B-9658-A84FB0143A76}" type="presParOf" srcId="{05212138-5E17-4B4D-B0C9-25BEA3D9C54E}" destId="{DD371085-EC72-4796-B358-77542C550B5D}" srcOrd="0" destOrd="0" presId="urn:microsoft.com/office/officeart/2018/2/layout/IconVerticalSolidList"/>
    <dgm:cxn modelId="{8A67D433-373B-49D7-B63C-06D94946BF40}" type="presParOf" srcId="{05212138-5E17-4B4D-B0C9-25BEA3D9C54E}" destId="{768FE334-BAD7-4ECD-BE4B-10034900B13B}" srcOrd="1" destOrd="0" presId="urn:microsoft.com/office/officeart/2018/2/layout/IconVerticalSolidList"/>
    <dgm:cxn modelId="{7BFAD3FF-D836-4B5C-9075-D4D45530A296}" type="presParOf" srcId="{05212138-5E17-4B4D-B0C9-25BEA3D9C54E}" destId="{449AFB28-5A02-4CB9-93B7-3DC38A0025C7}" srcOrd="2" destOrd="0" presId="urn:microsoft.com/office/officeart/2018/2/layout/IconVerticalSolidList"/>
    <dgm:cxn modelId="{3EC9793F-88E9-4B6C-BA3C-A23CB45943D9}" type="presParOf" srcId="{05212138-5E17-4B4D-B0C9-25BEA3D9C54E}" destId="{21DDED0C-3A50-492C-880E-9660C62252C1}"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352B1-8ABE-44F1-85ED-76CB1A1B2C7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pl-PL"/>
        </a:p>
      </dgm:t>
    </dgm:pt>
    <dgm:pt modelId="{57A803BF-6E6F-417E-B83F-8CE0CC97E1C7}">
      <dgm:prSet phldrT="[Tekst]"/>
      <dgm:spPr/>
      <dgm:t>
        <a:bodyPr/>
        <a:lstStyle/>
        <a:p>
          <a:pPr>
            <a:buClrTx/>
            <a:buSzTx/>
            <a:buFontTx/>
            <a:buAutoNum type="arabicPeriod"/>
          </a:pPr>
          <a:r>
            <a:rPr kumimoji="0" lang="de-DE" altLang="pl-PL" b="0" i="0" u="none" strike="noStrike" cap="none" normalizeH="0" baseline="0" dirty="0">
              <a:effectLst/>
              <a:latin typeface="Arial Unicode MS" panose="020B0604020202020204" charset="-122"/>
            </a:rPr>
            <a:t>Steigerung der Produktionseffizienz</a:t>
          </a:r>
          <a:r>
            <a:rPr kumimoji="0" lang="de-DE" altLang="pl-PL" b="0" i="0" u="none" strike="noStrike" cap="none" normalizeH="0" baseline="0" dirty="0">
              <a:effectLst/>
            </a:rPr>
            <a:t> </a:t>
          </a:r>
          <a:endParaRPr lang="pl-PL" dirty="0"/>
        </a:p>
      </dgm:t>
    </dgm:pt>
    <dgm:pt modelId="{0C490400-47C2-49B9-A4F2-B9831C013218}" cxnId="{DE14991B-D2E9-406B-8ED7-6B397CD86CA1}" type="parTrans">
      <dgm:prSet/>
      <dgm:spPr/>
      <dgm:t>
        <a:bodyPr/>
        <a:lstStyle/>
        <a:p>
          <a:endParaRPr lang="pl-PL"/>
        </a:p>
      </dgm:t>
    </dgm:pt>
    <dgm:pt modelId="{552A3A8C-C097-4981-BBF3-B38E18B45B15}" cxnId="{DE14991B-D2E9-406B-8ED7-6B397CD86CA1}" type="sibTrans">
      <dgm:prSet/>
      <dgm:spPr/>
      <dgm:t>
        <a:bodyPr/>
        <a:lstStyle/>
        <a:p>
          <a:endParaRPr lang="pl-PL"/>
        </a:p>
      </dgm:t>
    </dgm:pt>
    <dgm:pt modelId="{9F011485-503E-47B1-98D6-9A45C2CFDED6}">
      <dgm:prSet phldrT="[Tekst]"/>
      <dgm:spPr/>
      <dgm:t>
        <a:bodyPr/>
        <a:lstStyle/>
        <a:p>
          <a:pPr>
            <a:buClrTx/>
            <a:buSzTx/>
            <a:buFontTx/>
            <a:buAutoNum type="arabicPeriod"/>
          </a:pPr>
          <a:r>
            <a:rPr kumimoji="0" lang="de-DE" altLang="pl-PL" b="0" i="0" u="none" strike="noStrike" cap="none" normalizeH="0" baseline="0">
              <a:effectLst/>
              <a:latin typeface="Arial Unicode MS" panose="020B0604020202020204" charset="-122"/>
            </a:rPr>
            <a:t>Schaffung neuer Märkte und Industrien</a:t>
          </a:r>
          <a:r>
            <a:rPr kumimoji="0" lang="de-DE" altLang="pl-PL" b="0" i="0" u="none" strike="noStrike" cap="none" normalizeH="0" baseline="0">
              <a:effectLst/>
            </a:rPr>
            <a:t> </a:t>
          </a:r>
          <a:endParaRPr lang="pl-PL"/>
        </a:p>
      </dgm:t>
    </dgm:pt>
    <dgm:pt modelId="{CA94861D-860A-4B4C-90C1-9A6D30580DE1}" cxnId="{4F942345-230D-4121-A18F-8E0F1640EB15}" type="parTrans">
      <dgm:prSet/>
      <dgm:spPr/>
      <dgm:t>
        <a:bodyPr/>
        <a:lstStyle/>
        <a:p>
          <a:endParaRPr lang="pl-PL"/>
        </a:p>
      </dgm:t>
    </dgm:pt>
    <dgm:pt modelId="{CF097436-D5CE-4C3A-8FE7-582CF1CFBECA}" cxnId="{4F942345-230D-4121-A18F-8E0F1640EB15}" type="sibTrans">
      <dgm:prSet/>
      <dgm:spPr/>
      <dgm:t>
        <a:bodyPr/>
        <a:lstStyle/>
        <a:p>
          <a:endParaRPr lang="pl-PL"/>
        </a:p>
      </dgm:t>
    </dgm:pt>
    <dgm:pt modelId="{3C87B865-2B4C-49C5-B1C0-100ABFB1147B}">
      <dgm:prSet phldrT="[Tekst]"/>
      <dgm:spPr/>
      <dgm:t>
        <a:bodyPr/>
        <a:lstStyle/>
        <a:p>
          <a:pPr>
            <a:buClrTx/>
            <a:buSzTx/>
            <a:buFontTx/>
            <a:buAutoNum type="arabicPeriod"/>
          </a:pPr>
          <a:r>
            <a:rPr kumimoji="0" lang="de-DE" altLang="pl-PL" b="0" i="0" u="none" strike="noStrike" cap="none" normalizeH="0" baseline="0" dirty="0">
              <a:effectLst/>
              <a:latin typeface="Arial Unicode MS" panose="020B0604020202020204" charset="-122"/>
            </a:rPr>
            <a:t>Verbesserung der Qualität von Produkten und Dienstleistungen</a:t>
          </a:r>
          <a:endParaRPr lang="pl-PL" dirty="0"/>
        </a:p>
      </dgm:t>
    </dgm:pt>
    <dgm:pt modelId="{71BCB188-57C4-4F94-B739-118A680227D9}" cxnId="{2CE09629-43ED-4F2A-AA3E-4CF16B58C0DE}" type="parTrans">
      <dgm:prSet/>
      <dgm:spPr/>
      <dgm:t>
        <a:bodyPr/>
        <a:lstStyle/>
        <a:p>
          <a:endParaRPr lang="pl-PL"/>
        </a:p>
      </dgm:t>
    </dgm:pt>
    <dgm:pt modelId="{FD19DE2F-4225-4270-B59A-CEB1A3B27D3F}" cxnId="{2CE09629-43ED-4F2A-AA3E-4CF16B58C0DE}" type="sibTrans">
      <dgm:prSet/>
      <dgm:spPr/>
      <dgm:t>
        <a:bodyPr/>
        <a:lstStyle/>
        <a:p>
          <a:endParaRPr lang="pl-PL"/>
        </a:p>
      </dgm:t>
    </dgm:pt>
    <dgm:pt modelId="{1C346411-963B-4F85-A8F1-1DF4CD409684}">
      <dgm:prSet phldrT="[Tekst]"/>
      <dgm:spPr/>
      <dgm:t>
        <a:bodyPr/>
        <a:lstStyle/>
        <a:p>
          <a:pPr>
            <a:buClrTx/>
            <a:buSzTx/>
            <a:buFontTx/>
            <a:buAutoNum type="arabicPeriod"/>
          </a:pPr>
          <a:r>
            <a:rPr kumimoji="0" lang="de-DE" altLang="pl-PL" b="0" i="0" u="none" strike="noStrike" cap="none" normalizeH="0" baseline="0" dirty="0">
              <a:effectLst/>
              <a:latin typeface="Arial Unicode MS" panose="020B0604020202020204" charset="-122"/>
            </a:rPr>
            <a:t>Erhöhung der Investitionen in Forschung und Entwicklung</a:t>
          </a:r>
          <a:r>
            <a:rPr kumimoji="0" lang="de-DE" altLang="pl-PL" b="0" i="0" u="none" strike="noStrike" cap="none" normalizeH="0" baseline="0" dirty="0">
              <a:effectLst/>
            </a:rPr>
            <a:t> </a:t>
          </a:r>
          <a:endParaRPr lang="pl-PL" dirty="0"/>
        </a:p>
      </dgm:t>
    </dgm:pt>
    <dgm:pt modelId="{724706ED-4D40-45AA-A317-FA562827BDC6}" cxnId="{F65A408B-3E54-45FA-8A6B-E25CDA76E2C4}" type="parTrans">
      <dgm:prSet/>
      <dgm:spPr/>
      <dgm:t>
        <a:bodyPr/>
        <a:lstStyle/>
        <a:p>
          <a:endParaRPr lang="pl-PL"/>
        </a:p>
      </dgm:t>
    </dgm:pt>
    <dgm:pt modelId="{0877589E-87DB-4DAF-99B8-0AE1E1D50603}" cxnId="{F65A408B-3E54-45FA-8A6B-E25CDA76E2C4}" type="sibTrans">
      <dgm:prSet/>
      <dgm:spPr/>
      <dgm:t>
        <a:bodyPr/>
        <a:lstStyle/>
        <a:p>
          <a:endParaRPr lang="pl-PL"/>
        </a:p>
      </dgm:t>
    </dgm:pt>
    <dgm:pt modelId="{CE79BD24-E300-4BC3-B295-F5C1ED98B21E}" type="pres">
      <dgm:prSet presAssocID="{EAF352B1-8ABE-44F1-85ED-76CB1A1B2C74}" presName="vert0" presStyleCnt="0">
        <dgm:presLayoutVars>
          <dgm:dir/>
          <dgm:animOne val="branch"/>
          <dgm:animLvl val="lvl"/>
        </dgm:presLayoutVars>
      </dgm:prSet>
      <dgm:spPr/>
    </dgm:pt>
    <dgm:pt modelId="{DDB2D25F-D59A-4CA1-924B-E6DCA5804EA3}" type="pres">
      <dgm:prSet presAssocID="{57A803BF-6E6F-417E-B83F-8CE0CC97E1C7}" presName="thickLine" presStyleLbl="alignNode1" presStyleIdx="0" presStyleCnt="4"/>
      <dgm:spPr/>
    </dgm:pt>
    <dgm:pt modelId="{16F8344A-F003-4BE0-9E12-E0858CEDDC54}" type="pres">
      <dgm:prSet presAssocID="{57A803BF-6E6F-417E-B83F-8CE0CC97E1C7}" presName="horz1" presStyleCnt="0"/>
      <dgm:spPr/>
    </dgm:pt>
    <dgm:pt modelId="{95B2FC4F-CFF1-4205-96BF-039BEB132F7F}" type="pres">
      <dgm:prSet presAssocID="{57A803BF-6E6F-417E-B83F-8CE0CC97E1C7}" presName="tx1" presStyleLbl="revTx" presStyleIdx="0" presStyleCnt="4"/>
      <dgm:spPr/>
    </dgm:pt>
    <dgm:pt modelId="{C301C0B7-1745-4DD9-8E30-26275CDB3DF2}" type="pres">
      <dgm:prSet presAssocID="{57A803BF-6E6F-417E-B83F-8CE0CC97E1C7}" presName="vert1" presStyleCnt="0"/>
      <dgm:spPr/>
    </dgm:pt>
    <dgm:pt modelId="{5C97358B-D31B-444A-BCC1-EF756BA1ADAA}" type="pres">
      <dgm:prSet presAssocID="{9F011485-503E-47B1-98D6-9A45C2CFDED6}" presName="thickLine" presStyleLbl="alignNode1" presStyleIdx="1" presStyleCnt="4"/>
      <dgm:spPr/>
    </dgm:pt>
    <dgm:pt modelId="{F3F75A3D-BE78-4D1F-B29E-FA2EDBBE424E}" type="pres">
      <dgm:prSet presAssocID="{9F011485-503E-47B1-98D6-9A45C2CFDED6}" presName="horz1" presStyleCnt="0"/>
      <dgm:spPr/>
    </dgm:pt>
    <dgm:pt modelId="{00DD04DD-72CC-4119-A575-2CCDFD8D6239}" type="pres">
      <dgm:prSet presAssocID="{9F011485-503E-47B1-98D6-9A45C2CFDED6}" presName="tx1" presStyleLbl="revTx" presStyleIdx="1" presStyleCnt="4"/>
      <dgm:spPr/>
    </dgm:pt>
    <dgm:pt modelId="{7A6D3155-20EF-4378-BB62-89508C73ABD7}" type="pres">
      <dgm:prSet presAssocID="{9F011485-503E-47B1-98D6-9A45C2CFDED6}" presName="vert1" presStyleCnt="0"/>
      <dgm:spPr/>
    </dgm:pt>
    <dgm:pt modelId="{4CB61781-3B47-4B16-9AD7-0BD7B7E842F3}" type="pres">
      <dgm:prSet presAssocID="{3C87B865-2B4C-49C5-B1C0-100ABFB1147B}" presName="thickLine" presStyleLbl="alignNode1" presStyleIdx="2" presStyleCnt="4"/>
      <dgm:spPr/>
    </dgm:pt>
    <dgm:pt modelId="{AB16C628-20F8-49E6-8C90-260B1C343994}" type="pres">
      <dgm:prSet presAssocID="{3C87B865-2B4C-49C5-B1C0-100ABFB1147B}" presName="horz1" presStyleCnt="0"/>
      <dgm:spPr/>
    </dgm:pt>
    <dgm:pt modelId="{EA250079-607A-4242-B020-3A944D6587BE}" type="pres">
      <dgm:prSet presAssocID="{3C87B865-2B4C-49C5-B1C0-100ABFB1147B}" presName="tx1" presStyleLbl="revTx" presStyleIdx="2" presStyleCnt="4"/>
      <dgm:spPr/>
    </dgm:pt>
    <dgm:pt modelId="{DC93CF58-5111-41A0-8CED-A1BC1FD59230}" type="pres">
      <dgm:prSet presAssocID="{3C87B865-2B4C-49C5-B1C0-100ABFB1147B}" presName="vert1" presStyleCnt="0"/>
      <dgm:spPr/>
    </dgm:pt>
    <dgm:pt modelId="{B41BC48A-5A45-41E7-9426-A5E5F9E361D0}" type="pres">
      <dgm:prSet presAssocID="{1C346411-963B-4F85-A8F1-1DF4CD409684}" presName="thickLine" presStyleLbl="alignNode1" presStyleIdx="3" presStyleCnt="4"/>
      <dgm:spPr/>
    </dgm:pt>
    <dgm:pt modelId="{1464A70E-FE90-46B9-B2E6-4CBD22A5851A}" type="pres">
      <dgm:prSet presAssocID="{1C346411-963B-4F85-A8F1-1DF4CD409684}" presName="horz1" presStyleCnt="0"/>
      <dgm:spPr/>
    </dgm:pt>
    <dgm:pt modelId="{F789A28B-F884-4AAF-A582-B69790B95F08}" type="pres">
      <dgm:prSet presAssocID="{1C346411-963B-4F85-A8F1-1DF4CD409684}" presName="tx1" presStyleLbl="revTx" presStyleIdx="3" presStyleCnt="4"/>
      <dgm:spPr/>
    </dgm:pt>
    <dgm:pt modelId="{21CAF877-DE78-46B8-A19F-17052A560789}" type="pres">
      <dgm:prSet presAssocID="{1C346411-963B-4F85-A8F1-1DF4CD409684}" presName="vert1" presStyleCnt="0"/>
      <dgm:spPr/>
    </dgm:pt>
  </dgm:ptLst>
  <dgm:cxnLst>
    <dgm:cxn modelId="{DE14991B-D2E9-406B-8ED7-6B397CD86CA1}" srcId="{EAF352B1-8ABE-44F1-85ED-76CB1A1B2C74}" destId="{57A803BF-6E6F-417E-B83F-8CE0CC97E1C7}" srcOrd="0" destOrd="0" parTransId="{0C490400-47C2-49B9-A4F2-B9831C013218}" sibTransId="{552A3A8C-C097-4981-BBF3-B38E18B45B15}"/>
    <dgm:cxn modelId="{2CE09629-43ED-4F2A-AA3E-4CF16B58C0DE}" srcId="{EAF352B1-8ABE-44F1-85ED-76CB1A1B2C74}" destId="{3C87B865-2B4C-49C5-B1C0-100ABFB1147B}" srcOrd="2" destOrd="0" parTransId="{71BCB188-57C4-4F94-B739-118A680227D9}" sibTransId="{FD19DE2F-4225-4270-B59A-CEB1A3B27D3F}"/>
    <dgm:cxn modelId="{A4F97C38-4A0D-42CA-B9A1-FB04A58369CA}" type="presOf" srcId="{57A803BF-6E6F-417E-B83F-8CE0CC97E1C7}" destId="{95B2FC4F-CFF1-4205-96BF-039BEB132F7F}" srcOrd="0" destOrd="0" presId="urn:microsoft.com/office/officeart/2008/layout/LinedList"/>
    <dgm:cxn modelId="{9A383C3B-6F04-4B64-970E-413D1F7DD942}" type="presOf" srcId="{9F011485-503E-47B1-98D6-9A45C2CFDED6}" destId="{00DD04DD-72CC-4119-A575-2CCDFD8D6239}" srcOrd="0" destOrd="0" presId="urn:microsoft.com/office/officeart/2008/layout/LinedList"/>
    <dgm:cxn modelId="{4F942345-230D-4121-A18F-8E0F1640EB15}" srcId="{EAF352B1-8ABE-44F1-85ED-76CB1A1B2C74}" destId="{9F011485-503E-47B1-98D6-9A45C2CFDED6}" srcOrd="1" destOrd="0" parTransId="{CA94861D-860A-4B4C-90C1-9A6D30580DE1}" sibTransId="{CF097436-D5CE-4C3A-8FE7-582CF1CFBECA}"/>
    <dgm:cxn modelId="{F65A408B-3E54-45FA-8A6B-E25CDA76E2C4}" srcId="{EAF352B1-8ABE-44F1-85ED-76CB1A1B2C74}" destId="{1C346411-963B-4F85-A8F1-1DF4CD409684}" srcOrd="3" destOrd="0" parTransId="{724706ED-4D40-45AA-A317-FA562827BDC6}" sibTransId="{0877589E-87DB-4DAF-99B8-0AE1E1D50603}"/>
    <dgm:cxn modelId="{75EF5A93-DC12-45FB-96F9-2BDB11BE91F8}" type="presOf" srcId="{EAF352B1-8ABE-44F1-85ED-76CB1A1B2C74}" destId="{CE79BD24-E300-4BC3-B295-F5C1ED98B21E}" srcOrd="0" destOrd="0" presId="urn:microsoft.com/office/officeart/2008/layout/LinedList"/>
    <dgm:cxn modelId="{CBADAAA0-B21F-468B-9548-6FA8B432A6C4}" type="presOf" srcId="{1C346411-963B-4F85-A8F1-1DF4CD409684}" destId="{F789A28B-F884-4AAF-A582-B69790B95F08}" srcOrd="0" destOrd="0" presId="urn:microsoft.com/office/officeart/2008/layout/LinedList"/>
    <dgm:cxn modelId="{1819DBFB-9D2F-4444-902A-17C2D2603E66}" type="presOf" srcId="{3C87B865-2B4C-49C5-B1C0-100ABFB1147B}" destId="{EA250079-607A-4242-B020-3A944D6587BE}" srcOrd="0" destOrd="0" presId="urn:microsoft.com/office/officeart/2008/layout/LinedList"/>
    <dgm:cxn modelId="{35B83351-9CB5-4D8B-ADFC-7DD00C62107C}" type="presParOf" srcId="{CE79BD24-E300-4BC3-B295-F5C1ED98B21E}" destId="{DDB2D25F-D59A-4CA1-924B-E6DCA5804EA3}" srcOrd="0" destOrd="0" presId="urn:microsoft.com/office/officeart/2008/layout/LinedList"/>
    <dgm:cxn modelId="{DE9E2E26-7A70-4519-84BC-29C34FF501BD}" type="presParOf" srcId="{CE79BD24-E300-4BC3-B295-F5C1ED98B21E}" destId="{16F8344A-F003-4BE0-9E12-E0858CEDDC54}" srcOrd="1" destOrd="0" presId="urn:microsoft.com/office/officeart/2008/layout/LinedList"/>
    <dgm:cxn modelId="{4D48A220-A83A-4858-A8BD-DEDECEE0A0F1}" type="presParOf" srcId="{16F8344A-F003-4BE0-9E12-E0858CEDDC54}" destId="{95B2FC4F-CFF1-4205-96BF-039BEB132F7F}" srcOrd="0" destOrd="0" presId="urn:microsoft.com/office/officeart/2008/layout/LinedList"/>
    <dgm:cxn modelId="{FEBAA6B2-EB61-47C2-9C6E-6B189C1A9684}" type="presParOf" srcId="{16F8344A-F003-4BE0-9E12-E0858CEDDC54}" destId="{C301C0B7-1745-4DD9-8E30-26275CDB3DF2}" srcOrd="1" destOrd="0" presId="urn:microsoft.com/office/officeart/2008/layout/LinedList"/>
    <dgm:cxn modelId="{04C98C93-12E7-46D7-AE91-5D37DFC73852}" type="presParOf" srcId="{CE79BD24-E300-4BC3-B295-F5C1ED98B21E}" destId="{5C97358B-D31B-444A-BCC1-EF756BA1ADAA}" srcOrd="2" destOrd="0" presId="urn:microsoft.com/office/officeart/2008/layout/LinedList"/>
    <dgm:cxn modelId="{4F13B094-D25F-4DB8-BAF8-DEA1F1865610}" type="presParOf" srcId="{CE79BD24-E300-4BC3-B295-F5C1ED98B21E}" destId="{F3F75A3D-BE78-4D1F-B29E-FA2EDBBE424E}" srcOrd="3" destOrd="0" presId="urn:microsoft.com/office/officeart/2008/layout/LinedList"/>
    <dgm:cxn modelId="{147D7A42-D0A5-4272-85E5-0A0D279C21BC}" type="presParOf" srcId="{F3F75A3D-BE78-4D1F-B29E-FA2EDBBE424E}" destId="{00DD04DD-72CC-4119-A575-2CCDFD8D6239}" srcOrd="0" destOrd="0" presId="urn:microsoft.com/office/officeart/2008/layout/LinedList"/>
    <dgm:cxn modelId="{14FD4BCC-9955-4B86-B5C7-69170DDBA652}" type="presParOf" srcId="{F3F75A3D-BE78-4D1F-B29E-FA2EDBBE424E}" destId="{7A6D3155-20EF-4378-BB62-89508C73ABD7}" srcOrd="1" destOrd="0" presId="urn:microsoft.com/office/officeart/2008/layout/LinedList"/>
    <dgm:cxn modelId="{206AB699-FBBB-4BC4-8D3A-7E371303B1A0}" type="presParOf" srcId="{CE79BD24-E300-4BC3-B295-F5C1ED98B21E}" destId="{4CB61781-3B47-4B16-9AD7-0BD7B7E842F3}" srcOrd="4" destOrd="0" presId="urn:microsoft.com/office/officeart/2008/layout/LinedList"/>
    <dgm:cxn modelId="{1650499A-0E7E-42C0-AFDE-C42538A86687}" type="presParOf" srcId="{CE79BD24-E300-4BC3-B295-F5C1ED98B21E}" destId="{AB16C628-20F8-49E6-8C90-260B1C343994}" srcOrd="5" destOrd="0" presId="urn:microsoft.com/office/officeart/2008/layout/LinedList"/>
    <dgm:cxn modelId="{4EB4F94D-BE76-4A61-8A86-7BCDD574280E}" type="presParOf" srcId="{AB16C628-20F8-49E6-8C90-260B1C343994}" destId="{EA250079-607A-4242-B020-3A944D6587BE}" srcOrd="0" destOrd="0" presId="urn:microsoft.com/office/officeart/2008/layout/LinedList"/>
    <dgm:cxn modelId="{875DBA7F-4F23-423D-95CC-B747127D6DDB}" type="presParOf" srcId="{AB16C628-20F8-49E6-8C90-260B1C343994}" destId="{DC93CF58-5111-41A0-8CED-A1BC1FD59230}" srcOrd="1" destOrd="0" presId="urn:microsoft.com/office/officeart/2008/layout/LinedList"/>
    <dgm:cxn modelId="{790D81D9-E33E-42BC-B0E4-9920B68793A3}" type="presParOf" srcId="{CE79BD24-E300-4BC3-B295-F5C1ED98B21E}" destId="{B41BC48A-5A45-41E7-9426-A5E5F9E361D0}" srcOrd="6" destOrd="0" presId="urn:microsoft.com/office/officeart/2008/layout/LinedList"/>
    <dgm:cxn modelId="{A758FFF4-548B-488F-834E-4C172F4C7DEB}" type="presParOf" srcId="{CE79BD24-E300-4BC3-B295-F5C1ED98B21E}" destId="{1464A70E-FE90-46B9-B2E6-4CBD22A5851A}" srcOrd="7" destOrd="0" presId="urn:microsoft.com/office/officeart/2008/layout/LinedList"/>
    <dgm:cxn modelId="{57DCF0AF-FFCE-4811-BE67-5D51B4650759}" type="presParOf" srcId="{1464A70E-FE90-46B9-B2E6-4CBD22A5851A}" destId="{F789A28B-F884-4AAF-A582-B69790B95F08}" srcOrd="0" destOrd="0" presId="urn:microsoft.com/office/officeart/2008/layout/LinedList"/>
    <dgm:cxn modelId="{11CAF107-EA6D-424F-979F-EB2B957F348F}" type="presParOf" srcId="{1464A70E-FE90-46B9-B2E6-4CBD22A5851A}" destId="{21CAF877-DE78-46B8-A19F-17052A5607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6516216" cy="3908585"/>
        <a:chOff x="0" y="0"/>
        <a:chExt cx="6516216" cy="3908585"/>
      </a:xfrm>
    </dsp:grpSpPr>
    <dsp:sp modelId="{E0CE599B-F487-4DDB-A5DA-616554978E08}">
      <dsp:nvSpPr>
        <dsp:cNvPr id="3" name="Łącznik prosty 2"/>
        <dsp:cNvSpPr/>
      </dsp:nvSpPr>
      <dsp:spPr bwMode="white">
        <a:xfrm>
          <a:off x="0" y="0"/>
          <a:ext cx="6516216" cy="0"/>
        </a:xfrm>
        <a:prstGeom prst="line">
          <a:avLst/>
        </a:prstGeom>
      </dsp:spPr>
      <dsp:style>
        <a:lnRef idx="2">
          <a:schemeClr val="dk2">
            <a:shade val="80000"/>
          </a:schemeClr>
        </a:lnRef>
        <a:fillRef idx="1">
          <a:schemeClr val="lt1"/>
        </a:fillRef>
        <a:effectRef idx="0">
          <a:scrgbClr r="0" g="0" b="0"/>
        </a:effectRef>
        <a:fontRef idx="minor">
          <a:schemeClr val="lt1"/>
        </a:fontRef>
      </dsp:style>
      <dsp:txXfrm>
        <a:off x="0" y="0"/>
        <a:ext cx="6516216" cy="0"/>
      </dsp:txXfrm>
    </dsp:sp>
    <dsp:sp modelId="{42B679EB-446D-4C48-960A-E21212015E61}">
      <dsp:nvSpPr>
        <dsp:cNvPr id="4" name="Prostokąt 3"/>
        <dsp:cNvSpPr/>
      </dsp:nvSpPr>
      <dsp:spPr bwMode="white">
        <a:xfrm>
          <a:off x="0" y="0"/>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b="0" i="0" baseline="0" dirty="0">
              <a:solidFill>
                <a:schemeClr val="tx1"/>
              </a:solidFill>
            </a:rPr>
            <a:t>Definition von Wirtschaftswachstum</a:t>
          </a:r>
          <a:endParaRPr lang="en-US" dirty="0">
            <a:solidFill>
              <a:schemeClr val="tx1"/>
            </a:solidFill>
          </a:endParaRPr>
        </a:p>
      </dsp:txBody>
      <dsp:txXfrm>
        <a:off x="0" y="0"/>
        <a:ext cx="6516216" cy="488573"/>
      </dsp:txXfrm>
    </dsp:sp>
    <dsp:sp modelId="{672AD15D-D696-464C-ACEB-4993626A84E0}">
      <dsp:nvSpPr>
        <dsp:cNvPr id="5" name="Łącznik prosty 4"/>
        <dsp:cNvSpPr/>
      </dsp:nvSpPr>
      <dsp:spPr bwMode="white">
        <a:xfrm>
          <a:off x="0" y="488573"/>
          <a:ext cx="6516216" cy="0"/>
        </a:xfrm>
        <a:prstGeom prst="line">
          <a:avLst/>
        </a:prstGeom>
      </dsp:spPr>
      <dsp:style>
        <a:lnRef idx="2">
          <a:schemeClr val="accent3"/>
        </a:lnRef>
        <a:fillRef idx="1">
          <a:schemeClr val="lt1"/>
        </a:fillRef>
        <a:effectRef idx="0">
          <a:schemeClr val="accent3"/>
        </a:effectRef>
        <a:fontRef idx="minor">
          <a:schemeClr val="dk1"/>
        </a:fontRef>
      </dsp:style>
      <dsp:txXfrm>
        <a:off x="0" y="488573"/>
        <a:ext cx="6516216" cy="0"/>
      </dsp:txXfrm>
    </dsp:sp>
    <dsp:sp modelId="{DCB0C5F8-F2F8-42AC-8EF2-41436CDE99B6}">
      <dsp:nvSpPr>
        <dsp:cNvPr id="6" name="Prostokąt 5"/>
        <dsp:cNvSpPr/>
      </dsp:nvSpPr>
      <dsp:spPr bwMode="white">
        <a:xfrm>
          <a:off x="0" y="488573"/>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pl-PL">
              <a:solidFill>
                <a:schemeClr val="tx1"/>
              </a:solidFill>
            </a:rPr>
            <a:t>Bruttoinlandsprodukt </a:t>
          </a:r>
          <a:endParaRPr lang="en-US">
            <a:solidFill>
              <a:schemeClr val="tx1"/>
            </a:solidFill>
          </a:endParaRPr>
        </a:p>
      </dsp:txBody>
      <dsp:txXfrm>
        <a:off x="0" y="488573"/>
        <a:ext cx="6516216" cy="488573"/>
      </dsp:txXfrm>
    </dsp:sp>
    <dsp:sp modelId="{915B01B6-937C-44C6-ACB0-D5F06237271E}">
      <dsp:nvSpPr>
        <dsp:cNvPr id="7" name="Łącznik prosty 6"/>
        <dsp:cNvSpPr/>
      </dsp:nvSpPr>
      <dsp:spPr bwMode="white">
        <a:xfrm>
          <a:off x="0" y="977146"/>
          <a:ext cx="6516216" cy="0"/>
        </a:xfrm>
        <a:prstGeom prst="line">
          <a:avLst/>
        </a:prstGeom>
      </dsp:spPr>
      <dsp:style>
        <a:lnRef idx="2">
          <a:schemeClr val="accent3"/>
        </a:lnRef>
        <a:fillRef idx="1">
          <a:schemeClr val="lt1"/>
        </a:fillRef>
        <a:effectRef idx="0">
          <a:schemeClr val="accent3"/>
        </a:effectRef>
        <a:fontRef idx="minor">
          <a:schemeClr val="dk1"/>
        </a:fontRef>
      </dsp:style>
      <dsp:txXfrm>
        <a:off x="0" y="977146"/>
        <a:ext cx="6516216" cy="0"/>
      </dsp:txXfrm>
    </dsp:sp>
    <dsp:sp modelId="{24C51C24-BDF6-4C52-A9F8-D1898D2499CA}">
      <dsp:nvSpPr>
        <dsp:cNvPr id="8" name="Prostokąt 7"/>
        <dsp:cNvSpPr/>
      </dsp:nvSpPr>
      <dsp:spPr bwMode="white">
        <a:xfrm>
          <a:off x="0" y="977146"/>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pl-PL">
              <a:solidFill>
                <a:schemeClr val="tx1"/>
              </a:solidFill>
            </a:rPr>
            <a:t>Bruttosozialprodukt</a:t>
          </a:r>
          <a:endParaRPr lang="en-US">
            <a:solidFill>
              <a:schemeClr val="tx1"/>
            </a:solidFill>
          </a:endParaRPr>
        </a:p>
      </dsp:txBody>
      <dsp:txXfrm>
        <a:off x="0" y="977146"/>
        <a:ext cx="6516216" cy="488573"/>
      </dsp:txXfrm>
    </dsp:sp>
    <dsp:sp modelId="{938641B3-4000-45BE-AD54-146F37EE0B67}">
      <dsp:nvSpPr>
        <dsp:cNvPr id="9" name="Łącznik prosty 8"/>
        <dsp:cNvSpPr/>
      </dsp:nvSpPr>
      <dsp:spPr bwMode="white">
        <a:xfrm>
          <a:off x="0" y="1465719"/>
          <a:ext cx="6516216" cy="0"/>
        </a:xfrm>
        <a:prstGeom prst="line">
          <a:avLst/>
        </a:prstGeom>
      </dsp:spPr>
      <dsp:style>
        <a:lnRef idx="2">
          <a:schemeClr val="dk2">
            <a:shade val="80000"/>
          </a:schemeClr>
        </a:lnRef>
        <a:fillRef idx="1">
          <a:schemeClr val="lt1"/>
        </a:fillRef>
        <a:effectRef idx="0">
          <a:scrgbClr r="0" g="0" b="0"/>
        </a:effectRef>
        <a:fontRef idx="minor">
          <a:schemeClr val="lt1"/>
        </a:fontRef>
      </dsp:style>
      <dsp:txXfrm>
        <a:off x="0" y="1465719"/>
        <a:ext cx="6516216" cy="0"/>
      </dsp:txXfrm>
    </dsp:sp>
    <dsp:sp modelId="{18057636-84AA-462E-A895-C4A5FB351DEB}">
      <dsp:nvSpPr>
        <dsp:cNvPr id="10" name="Prostokąt 9"/>
        <dsp:cNvSpPr/>
      </dsp:nvSpPr>
      <dsp:spPr bwMode="white">
        <a:xfrm>
          <a:off x="0" y="1465719"/>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pl-PL" dirty="0">
              <a:solidFill>
                <a:schemeClr val="tx1"/>
              </a:solidFill>
            </a:rPr>
            <a:t>Au</a:t>
          </a:r>
          <a:r>
            <a:rPr lang="de-DE" b="0" i="0" baseline="0" dirty="0">
              <a:solidFill>
                <a:schemeClr val="tx1"/>
              </a:solidFill>
            </a:rPr>
            <a:t>ß</a:t>
          </a:r>
          <a:r>
            <a:rPr lang="pl-PL" dirty="0" err="1">
              <a:solidFill>
                <a:schemeClr val="tx1"/>
              </a:solidFill>
            </a:rPr>
            <a:t>enhandel</a:t>
          </a:r>
          <a:endParaRPr lang="en-US" dirty="0">
            <a:solidFill>
              <a:schemeClr val="tx1"/>
            </a:solidFill>
          </a:endParaRPr>
        </a:p>
      </dsp:txBody>
      <dsp:txXfrm>
        <a:off x="0" y="1465719"/>
        <a:ext cx="6516216" cy="488573"/>
      </dsp:txXfrm>
    </dsp:sp>
    <dsp:sp modelId="{5A31F7EE-5E42-454A-9D8E-001C331FF9D9}">
      <dsp:nvSpPr>
        <dsp:cNvPr id="11" name="Łącznik prosty 10"/>
        <dsp:cNvSpPr/>
      </dsp:nvSpPr>
      <dsp:spPr bwMode="white">
        <a:xfrm>
          <a:off x="0" y="1954293"/>
          <a:ext cx="6516216" cy="0"/>
        </a:xfrm>
        <a:prstGeom prst="line">
          <a:avLst/>
        </a:prstGeom>
      </dsp:spPr>
      <dsp:style>
        <a:lnRef idx="2">
          <a:schemeClr val="dk2">
            <a:shade val="80000"/>
          </a:schemeClr>
        </a:lnRef>
        <a:fillRef idx="1">
          <a:schemeClr val="lt1"/>
        </a:fillRef>
        <a:effectRef idx="0">
          <a:scrgbClr r="0" g="0" b="0"/>
        </a:effectRef>
        <a:fontRef idx="minor">
          <a:schemeClr val="lt1"/>
        </a:fontRef>
      </dsp:style>
      <dsp:txXfrm>
        <a:off x="0" y="1954293"/>
        <a:ext cx="6516216" cy="0"/>
      </dsp:txXfrm>
    </dsp:sp>
    <dsp:sp modelId="{AC13C62D-8D71-4AB3-BA2D-19F220B28C83}">
      <dsp:nvSpPr>
        <dsp:cNvPr id="12" name="Prostokąt 11"/>
        <dsp:cNvSpPr/>
      </dsp:nvSpPr>
      <dsp:spPr bwMode="white">
        <a:xfrm>
          <a:off x="0" y="1954293"/>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de-DE">
              <a:solidFill>
                <a:schemeClr val="tx1"/>
              </a:solidFill>
            </a:rPr>
            <a:t>Investitionen</a:t>
          </a:r>
          <a:endParaRPr lang="pl-PL">
            <a:solidFill>
              <a:schemeClr val="tx1"/>
            </a:solidFill>
          </a:endParaRPr>
        </a:p>
      </dsp:txBody>
      <dsp:txXfrm>
        <a:off x="0" y="1954293"/>
        <a:ext cx="6516216" cy="488573"/>
      </dsp:txXfrm>
    </dsp:sp>
    <dsp:sp modelId="{2B72EAB3-1117-497C-B2B7-6809491D6421}">
      <dsp:nvSpPr>
        <dsp:cNvPr id="13" name="Łącznik prosty 12"/>
        <dsp:cNvSpPr/>
      </dsp:nvSpPr>
      <dsp:spPr bwMode="white">
        <a:xfrm>
          <a:off x="0" y="2442866"/>
          <a:ext cx="6516216" cy="0"/>
        </a:xfrm>
        <a:prstGeom prst="line">
          <a:avLst/>
        </a:prstGeom>
      </dsp:spPr>
      <dsp:style>
        <a:lnRef idx="2">
          <a:schemeClr val="dk2">
            <a:shade val="80000"/>
          </a:schemeClr>
        </a:lnRef>
        <a:fillRef idx="1">
          <a:schemeClr val="lt1"/>
        </a:fillRef>
        <a:effectRef idx="0">
          <a:scrgbClr r="0" g="0" b="0"/>
        </a:effectRef>
        <a:fontRef idx="minor">
          <a:schemeClr val="lt1"/>
        </a:fontRef>
      </dsp:style>
      <dsp:txXfrm>
        <a:off x="0" y="2442866"/>
        <a:ext cx="6516216" cy="0"/>
      </dsp:txXfrm>
    </dsp:sp>
    <dsp:sp modelId="{A6563E4A-AD60-4838-A438-8AED7BCA891B}">
      <dsp:nvSpPr>
        <dsp:cNvPr id="14" name="Prostokąt 13"/>
        <dsp:cNvSpPr/>
      </dsp:nvSpPr>
      <dsp:spPr bwMode="white">
        <a:xfrm>
          <a:off x="0" y="2442866"/>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pl-PL" dirty="0">
              <a:solidFill>
                <a:schemeClr val="tx1"/>
              </a:solidFill>
            </a:rPr>
            <a:t>Technologie </a:t>
          </a:r>
          <a:r>
            <a:rPr lang="pl-PL" dirty="0" err="1">
              <a:solidFill>
                <a:schemeClr val="tx1"/>
              </a:solidFill>
            </a:rPr>
            <a:t>und</a:t>
          </a:r>
          <a:r>
            <a:rPr lang="pl-PL" dirty="0">
              <a:solidFill>
                <a:schemeClr val="tx1"/>
              </a:solidFill>
            </a:rPr>
            <a:t> </a:t>
          </a:r>
          <a:r>
            <a:rPr lang="pl-PL" dirty="0" err="1">
              <a:solidFill>
                <a:schemeClr val="tx1"/>
              </a:solidFill>
            </a:rPr>
            <a:t>Innovation</a:t>
          </a:r>
          <a:endParaRPr lang="en-US" dirty="0">
            <a:solidFill>
              <a:schemeClr val="tx1"/>
            </a:solidFill>
          </a:endParaRPr>
        </a:p>
      </dsp:txBody>
      <dsp:txXfrm>
        <a:off x="0" y="2442866"/>
        <a:ext cx="6516216" cy="488573"/>
      </dsp:txXfrm>
    </dsp:sp>
    <dsp:sp modelId="{B8AA6D61-AC69-4CEC-A40F-E27932DE66FE}">
      <dsp:nvSpPr>
        <dsp:cNvPr id="15" name="Łącznik prosty 14"/>
        <dsp:cNvSpPr/>
      </dsp:nvSpPr>
      <dsp:spPr bwMode="white">
        <a:xfrm>
          <a:off x="0" y="2931439"/>
          <a:ext cx="6516216" cy="0"/>
        </a:xfrm>
        <a:prstGeom prst="line">
          <a:avLst/>
        </a:prstGeom>
      </dsp:spPr>
      <dsp:style>
        <a:lnRef idx="2">
          <a:schemeClr val="dk2">
            <a:shade val="80000"/>
          </a:schemeClr>
        </a:lnRef>
        <a:fillRef idx="1">
          <a:schemeClr val="lt1"/>
        </a:fillRef>
        <a:effectRef idx="0">
          <a:scrgbClr r="0" g="0" b="0"/>
        </a:effectRef>
        <a:fontRef idx="minor">
          <a:schemeClr val="lt1"/>
        </a:fontRef>
      </dsp:style>
      <dsp:txXfrm>
        <a:off x="0" y="2931439"/>
        <a:ext cx="6516216" cy="0"/>
      </dsp:txXfrm>
    </dsp:sp>
    <dsp:sp modelId="{22DB00BD-FE5F-4017-BD88-26BB9B3A6212}">
      <dsp:nvSpPr>
        <dsp:cNvPr id="16" name="Prostokąt 15"/>
        <dsp:cNvSpPr/>
      </dsp:nvSpPr>
      <dsp:spPr bwMode="white">
        <a:xfrm>
          <a:off x="0" y="2931439"/>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pl-PL" dirty="0" err="1">
              <a:solidFill>
                <a:schemeClr val="tx1"/>
              </a:solidFill>
            </a:rPr>
            <a:t>Deutschlands</a:t>
          </a:r>
          <a:r>
            <a:rPr lang="pl-PL" dirty="0">
              <a:solidFill>
                <a:schemeClr val="tx1"/>
              </a:solidFill>
            </a:rPr>
            <a:t> </a:t>
          </a:r>
          <a:r>
            <a:rPr lang="pl-PL" dirty="0" err="1">
              <a:solidFill>
                <a:schemeClr val="tx1"/>
              </a:solidFill>
            </a:rPr>
            <a:t>Wirtschaftswachstum</a:t>
          </a:r>
          <a:endParaRPr lang="en-US" dirty="0">
            <a:solidFill>
              <a:schemeClr val="tx1"/>
            </a:solidFill>
          </a:endParaRPr>
        </a:p>
      </dsp:txBody>
      <dsp:txXfrm>
        <a:off x="0" y="2931439"/>
        <a:ext cx="6516216" cy="488573"/>
      </dsp:txXfrm>
    </dsp:sp>
    <dsp:sp modelId="{1ED97887-40F3-4407-A92B-D0D06ACD42EC}">
      <dsp:nvSpPr>
        <dsp:cNvPr id="17" name="Łącznik prosty 16"/>
        <dsp:cNvSpPr/>
      </dsp:nvSpPr>
      <dsp:spPr bwMode="white">
        <a:xfrm>
          <a:off x="0" y="3420012"/>
          <a:ext cx="6516216" cy="0"/>
        </a:xfrm>
        <a:prstGeom prst="line">
          <a:avLst/>
        </a:prstGeom>
      </dsp:spPr>
      <dsp:style>
        <a:lnRef idx="2">
          <a:schemeClr val="dk2">
            <a:shade val="80000"/>
          </a:schemeClr>
        </a:lnRef>
        <a:fillRef idx="1">
          <a:schemeClr val="lt1"/>
        </a:fillRef>
        <a:effectRef idx="0">
          <a:scrgbClr r="0" g="0" b="0"/>
        </a:effectRef>
        <a:fontRef idx="minor">
          <a:schemeClr val="lt1"/>
        </a:fontRef>
      </dsp:style>
      <dsp:txXfrm>
        <a:off x="0" y="3420012"/>
        <a:ext cx="6516216" cy="0"/>
      </dsp:txXfrm>
    </dsp:sp>
    <dsp:sp modelId="{1FED56A9-F4B2-4276-92BC-570A37FA979C}">
      <dsp:nvSpPr>
        <dsp:cNvPr id="18" name="Prostokąt 17"/>
        <dsp:cNvSpPr/>
      </dsp:nvSpPr>
      <dsp:spPr bwMode="white">
        <a:xfrm>
          <a:off x="0" y="3420012"/>
          <a:ext cx="6516216" cy="488573"/>
        </a:xfrm>
        <a:prstGeom prst="rect">
          <a:avLst/>
        </a:prstGeom>
      </dsp:spPr>
      <dsp:style>
        <a:lnRef idx="0">
          <a:schemeClr val="dk2">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pl-PL" dirty="0" err="1">
              <a:solidFill>
                <a:schemeClr val="tx1"/>
              </a:solidFill>
            </a:rPr>
            <a:t>Polens</a:t>
          </a:r>
          <a:r>
            <a:rPr lang="pl-PL" dirty="0">
              <a:solidFill>
                <a:schemeClr val="tx1"/>
              </a:solidFill>
            </a:rPr>
            <a:t> </a:t>
          </a:r>
          <a:r>
            <a:rPr lang="pl-PL" dirty="0" err="1">
              <a:solidFill>
                <a:schemeClr val="tx1"/>
              </a:solidFill>
            </a:rPr>
            <a:t>Wirtschaftswachstum</a:t>
          </a:r>
          <a:endParaRPr lang="en-US" dirty="0">
            <a:solidFill>
              <a:schemeClr val="tx1"/>
            </a:solidFill>
          </a:endParaRPr>
        </a:p>
      </dsp:txBody>
      <dsp:txXfrm>
        <a:off x="0" y="3420012"/>
        <a:ext cx="6516216" cy="488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5600" cy="4351338"/>
        <a:chOff x="0" y="0"/>
        <a:chExt cx="10515600" cy="4351338"/>
      </a:xfrm>
    </dsp:grpSpPr>
    <dsp:sp modelId="{BC0C5BB5-6DBB-4274-93B9-5C1A5A0C4697}">
      <dsp:nvSpPr>
        <dsp:cNvPr id="3" name="Prostokąt zaokrąglony 2"/>
        <dsp:cNvSpPr/>
      </dsp:nvSpPr>
      <dsp:spPr bwMode="white">
        <a:xfrm>
          <a:off x="0" y="0"/>
          <a:ext cx="10515600" cy="916071"/>
        </a:xfrm>
        <a:prstGeom prst="roundRect">
          <a:avLst>
            <a:gd name="adj" fmla="val 10000"/>
          </a:avLst>
        </a:prstGeom>
      </dsp:spPr>
      <dsp:style>
        <a:lnRef idx="0">
          <a:schemeClr val="accent5"/>
        </a:lnRef>
        <a:fillRef idx="1">
          <a:schemeClr val="bg1">
            <a:lumMod val="95000"/>
          </a:schemeClr>
        </a:fillRef>
        <a:effectRef idx="0">
          <a:scrgbClr r="0" g="0" b="0"/>
        </a:effectRef>
        <a:fontRef idx="minor"/>
      </dsp:style>
      <dsp:txXfrm>
        <a:off x="0" y="0"/>
        <a:ext cx="10515600" cy="916071"/>
      </dsp:txXfrm>
    </dsp:sp>
    <dsp:sp modelId="{FE989016-BA67-47BB-B6AC-5A74279FFBD1}">
      <dsp:nvSpPr>
        <dsp:cNvPr id="4" name="Prostokąt 3"/>
        <dsp:cNvSpPr/>
      </dsp:nvSpPr>
      <dsp:spPr bwMode="white">
        <a:xfrm>
          <a:off x="277112" y="206116"/>
          <a:ext cx="503839" cy="503839"/>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277112" y="206116"/>
        <a:ext cx="503839" cy="503839"/>
      </dsp:txXfrm>
    </dsp:sp>
    <dsp:sp modelId="{0D530FAD-D2DA-4C40-A36A-3A2FBFB4E702}">
      <dsp:nvSpPr>
        <dsp:cNvPr id="5" name="Prostokąt 4"/>
        <dsp:cNvSpPr/>
      </dsp:nvSpPr>
      <dsp:spPr bwMode="white">
        <a:xfrm>
          <a:off x="1058062" y="0"/>
          <a:ext cx="9457538" cy="91607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6950" tIns="96950" rIns="96950" bIns="96950" anchor="ctr"/>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de-DE" b="0" i="0" baseline="0" dirty="0">
              <a:solidFill>
                <a:schemeClr val="tx1"/>
              </a:solidFill>
            </a:rPr>
            <a:t>Erhöhung der Beschäftigung </a:t>
          </a:r>
          <a:endParaRPr lang="en-US" dirty="0">
            <a:solidFill>
              <a:schemeClr val="tx1"/>
            </a:solidFill>
          </a:endParaRPr>
        </a:p>
      </dsp:txBody>
      <dsp:txXfrm>
        <a:off x="1058062" y="0"/>
        <a:ext cx="9457538" cy="916071"/>
      </dsp:txXfrm>
    </dsp:sp>
    <dsp:sp modelId="{A2C63DAE-090D-47C7-8333-45827BB44D22}">
      <dsp:nvSpPr>
        <dsp:cNvPr id="6" name="Prostokąt zaokrąglony 5"/>
        <dsp:cNvSpPr/>
      </dsp:nvSpPr>
      <dsp:spPr bwMode="white">
        <a:xfrm>
          <a:off x="0" y="1145089"/>
          <a:ext cx="10515600" cy="916071"/>
        </a:xfrm>
        <a:prstGeom prst="roundRect">
          <a:avLst>
            <a:gd name="adj" fmla="val 10000"/>
          </a:avLst>
        </a:prstGeom>
      </dsp:spPr>
      <dsp:style>
        <a:lnRef idx="0">
          <a:schemeClr val="accent5"/>
        </a:lnRef>
        <a:fillRef idx="1">
          <a:schemeClr val="bg1">
            <a:lumMod val="95000"/>
          </a:schemeClr>
        </a:fillRef>
        <a:effectRef idx="0">
          <a:scrgbClr r="0" g="0" b="0"/>
        </a:effectRef>
        <a:fontRef idx="minor"/>
      </dsp:style>
      <dsp:txXfrm>
        <a:off x="0" y="1145089"/>
        <a:ext cx="10515600" cy="916071"/>
      </dsp:txXfrm>
    </dsp:sp>
    <dsp:sp modelId="{7609464F-26B7-4F46-9134-B03348199ECD}">
      <dsp:nvSpPr>
        <dsp:cNvPr id="7" name="Prostokąt 6"/>
        <dsp:cNvSpPr/>
      </dsp:nvSpPr>
      <dsp:spPr bwMode="white">
        <a:xfrm>
          <a:off x="277112" y="1351205"/>
          <a:ext cx="503839" cy="50383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277112" y="1351205"/>
        <a:ext cx="503839" cy="503839"/>
      </dsp:txXfrm>
    </dsp:sp>
    <dsp:sp modelId="{F1EF772E-7EB4-4B79-A23C-79535DA1D9CA}">
      <dsp:nvSpPr>
        <dsp:cNvPr id="8" name="Prostokąt 7"/>
        <dsp:cNvSpPr/>
      </dsp:nvSpPr>
      <dsp:spPr bwMode="white">
        <a:xfrm>
          <a:off x="1058062" y="1145089"/>
          <a:ext cx="9457538" cy="91607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6950" tIns="96950" rIns="96950" bIns="96950" anchor="ctr"/>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de-DE" b="0" i="0" baseline="0" dirty="0">
              <a:solidFill>
                <a:schemeClr val="tx1"/>
              </a:solidFill>
            </a:rPr>
            <a:t>Erhöhung des Einkommens der Bewohner </a:t>
          </a:r>
          <a:endParaRPr lang="en-US" dirty="0">
            <a:solidFill>
              <a:schemeClr val="tx1"/>
            </a:solidFill>
          </a:endParaRPr>
        </a:p>
      </dsp:txBody>
      <dsp:txXfrm>
        <a:off x="1058062" y="1145089"/>
        <a:ext cx="9457538" cy="916071"/>
      </dsp:txXfrm>
    </dsp:sp>
    <dsp:sp modelId="{2664762A-839B-4A0A-A212-FDFB0EC820BC}">
      <dsp:nvSpPr>
        <dsp:cNvPr id="9" name="Prostokąt zaokrąglony 8"/>
        <dsp:cNvSpPr/>
      </dsp:nvSpPr>
      <dsp:spPr bwMode="white">
        <a:xfrm>
          <a:off x="0" y="2290178"/>
          <a:ext cx="10515600" cy="916071"/>
        </a:xfrm>
        <a:prstGeom prst="roundRect">
          <a:avLst>
            <a:gd name="adj" fmla="val 10000"/>
          </a:avLst>
        </a:prstGeom>
      </dsp:spPr>
      <dsp:style>
        <a:lnRef idx="0">
          <a:schemeClr val="accent5"/>
        </a:lnRef>
        <a:fillRef idx="1">
          <a:schemeClr val="bg1">
            <a:lumMod val="95000"/>
          </a:schemeClr>
        </a:fillRef>
        <a:effectRef idx="0">
          <a:scrgbClr r="0" g="0" b="0"/>
        </a:effectRef>
        <a:fontRef idx="minor"/>
      </dsp:style>
      <dsp:txXfrm>
        <a:off x="0" y="2290178"/>
        <a:ext cx="10515600" cy="916071"/>
      </dsp:txXfrm>
    </dsp:sp>
    <dsp:sp modelId="{A2906AD3-7C0F-411F-AA02-E4DBDBB12E56}">
      <dsp:nvSpPr>
        <dsp:cNvPr id="10" name="Prostokąt 9"/>
        <dsp:cNvSpPr/>
      </dsp:nvSpPr>
      <dsp:spPr bwMode="white">
        <a:xfrm>
          <a:off x="277112" y="2496294"/>
          <a:ext cx="503839" cy="50383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277112" y="2496294"/>
        <a:ext cx="503839" cy="503839"/>
      </dsp:txXfrm>
    </dsp:sp>
    <dsp:sp modelId="{39615A46-D0E4-4BB6-9E2D-CB9DD2B88D04}">
      <dsp:nvSpPr>
        <dsp:cNvPr id="11" name="Prostokąt 10"/>
        <dsp:cNvSpPr/>
      </dsp:nvSpPr>
      <dsp:spPr bwMode="white">
        <a:xfrm>
          <a:off x="1058062" y="2290178"/>
          <a:ext cx="9457538" cy="91607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6950" tIns="96950" rIns="96950" bIns="96950" anchor="ctr"/>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de-DE" b="0" i="0" baseline="0">
              <a:solidFill>
                <a:schemeClr val="tx1"/>
              </a:solidFill>
            </a:rPr>
            <a:t>Schaffung neuer Arbeitsplätze </a:t>
          </a:r>
          <a:endParaRPr lang="en-US">
            <a:solidFill>
              <a:schemeClr val="tx1"/>
            </a:solidFill>
          </a:endParaRPr>
        </a:p>
      </dsp:txBody>
      <dsp:txXfrm>
        <a:off x="1058062" y="2290178"/>
        <a:ext cx="9457538" cy="916071"/>
      </dsp:txXfrm>
    </dsp:sp>
    <dsp:sp modelId="{DD371085-EC72-4796-B358-77542C550B5D}">
      <dsp:nvSpPr>
        <dsp:cNvPr id="12" name="Prostokąt zaokrąglony 11"/>
        <dsp:cNvSpPr/>
      </dsp:nvSpPr>
      <dsp:spPr bwMode="white">
        <a:xfrm>
          <a:off x="0" y="3435267"/>
          <a:ext cx="10515600" cy="916071"/>
        </a:xfrm>
        <a:prstGeom prst="roundRect">
          <a:avLst>
            <a:gd name="adj" fmla="val 10000"/>
          </a:avLst>
        </a:prstGeom>
      </dsp:spPr>
      <dsp:style>
        <a:lnRef idx="0">
          <a:schemeClr val="accent5"/>
        </a:lnRef>
        <a:fillRef idx="1">
          <a:schemeClr val="bg1">
            <a:lumMod val="95000"/>
          </a:schemeClr>
        </a:fillRef>
        <a:effectRef idx="0">
          <a:scrgbClr r="0" g="0" b="0"/>
        </a:effectRef>
        <a:fontRef idx="minor"/>
      </dsp:style>
      <dsp:txXfrm>
        <a:off x="0" y="3435267"/>
        <a:ext cx="10515600" cy="916071"/>
      </dsp:txXfrm>
    </dsp:sp>
    <dsp:sp modelId="{768FE334-BAD7-4ECD-BE4B-10034900B13B}">
      <dsp:nvSpPr>
        <dsp:cNvPr id="13" name="Prostokąt 12"/>
        <dsp:cNvSpPr/>
      </dsp:nvSpPr>
      <dsp:spPr bwMode="white">
        <a:xfrm>
          <a:off x="277112" y="3641383"/>
          <a:ext cx="503839" cy="50383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277112" y="3641383"/>
        <a:ext cx="503839" cy="503839"/>
      </dsp:txXfrm>
    </dsp:sp>
    <dsp:sp modelId="{21DDED0C-3A50-492C-880E-9660C62252C1}">
      <dsp:nvSpPr>
        <dsp:cNvPr id="14" name="Prostokąt 13"/>
        <dsp:cNvSpPr/>
      </dsp:nvSpPr>
      <dsp:spPr bwMode="white">
        <a:xfrm>
          <a:off x="1058062" y="3435267"/>
          <a:ext cx="9457538" cy="91607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6950" tIns="96950" rIns="96950" bIns="96950" anchor="ctr"/>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de-DE" b="0" i="0" baseline="0" dirty="0">
              <a:solidFill>
                <a:schemeClr val="tx1"/>
              </a:solidFill>
            </a:rPr>
            <a:t>Steigerung der Kaufkraft </a:t>
          </a:r>
          <a:endParaRPr lang="en-US" dirty="0">
            <a:solidFill>
              <a:schemeClr val="tx1"/>
            </a:solidFill>
          </a:endParaRPr>
        </a:p>
      </dsp:txBody>
      <dsp:txXfrm>
        <a:off x="1058062" y="3435267"/>
        <a:ext cx="9457538" cy="916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4140013" cy="3908586"/>
        <a:chOff x="0" y="0"/>
        <a:chExt cx="4140013" cy="3908586"/>
      </a:xfrm>
    </dsp:grpSpPr>
    <dsp:sp modelId="{DDB2D25F-D59A-4CA1-924B-E6DCA5804EA3}">
      <dsp:nvSpPr>
        <dsp:cNvPr id="3" name="Łącznik prosty 2"/>
        <dsp:cNvSpPr/>
      </dsp:nvSpPr>
      <dsp:spPr bwMode="white">
        <a:xfrm>
          <a:off x="0" y="0"/>
          <a:ext cx="4140013" cy="0"/>
        </a:xfrm>
        <a:prstGeom prst="line">
          <a:avLst/>
        </a:prstGeom>
      </dsp:spPr>
      <dsp:style>
        <a:lnRef idx="1">
          <a:schemeClr val="accent2">
            <a:hueOff val="0"/>
            <a:satOff val="0"/>
            <a:lumOff val="0"/>
            <a:alpha val="100000"/>
          </a:schemeClr>
        </a:lnRef>
        <a:fillRef idx="3">
          <a:schemeClr val="accent2">
            <a:hueOff val="0"/>
            <a:satOff val="0"/>
            <a:lumOff val="0"/>
            <a:alpha val="100000"/>
          </a:schemeClr>
        </a:fillRef>
        <a:effectRef idx="2">
          <a:scrgbClr r="0" g="0" b="0"/>
        </a:effectRef>
        <a:fontRef idx="minor">
          <a:schemeClr val="lt1"/>
        </a:fontRef>
      </dsp:style>
      <dsp:txXfrm>
        <a:off x="0" y="0"/>
        <a:ext cx="4140013" cy="0"/>
      </dsp:txXfrm>
    </dsp:sp>
    <dsp:sp modelId="{95B2FC4F-CFF1-4205-96BF-039BEB132F7F}">
      <dsp:nvSpPr>
        <dsp:cNvPr id="4" name="Prostokąt 3"/>
        <dsp:cNvSpPr/>
      </dsp:nvSpPr>
      <dsp:spPr bwMode="white">
        <a:xfrm>
          <a:off x="0" y="0"/>
          <a:ext cx="4140013" cy="9771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buClrTx/>
            <a:buSzTx/>
            <a:buFontTx/>
            <a:buAutoNum type="arabicPeriod"/>
          </a:pPr>
          <a:r>
            <a:rPr kumimoji="0" lang="de-DE" altLang="pl-PL" b="0" i="0" u="none" strike="noStrike" cap="none" normalizeH="0" baseline="0" dirty="0">
              <a:solidFill>
                <a:schemeClr val="tx1"/>
              </a:solidFill>
              <a:effectLst/>
              <a:latin typeface="Arial Unicode MS" panose="020B0604020202020204" charset="-122"/>
            </a:rPr>
            <a:t>Steigerung der Produktionseffizienz</a:t>
          </a:r>
          <a:r>
            <a:rPr kumimoji="0" lang="de-DE" altLang="pl-PL" b="0" i="0" u="none" strike="noStrike" cap="none" normalizeH="0" baseline="0" dirty="0">
              <a:solidFill>
                <a:schemeClr val="tx1"/>
              </a:solidFill>
              <a:effectLst/>
            </a:rPr>
            <a:t> </a:t>
          </a:r>
          <a:endParaRPr lang="pl-PL" dirty="0">
            <a:solidFill>
              <a:schemeClr val="tx1"/>
            </a:solidFill>
          </a:endParaRPr>
        </a:p>
      </dsp:txBody>
      <dsp:txXfrm>
        <a:off x="0" y="0"/>
        <a:ext cx="4140013" cy="977146"/>
      </dsp:txXfrm>
    </dsp:sp>
    <dsp:sp modelId="{5C97358B-D31B-444A-BCC1-EF756BA1ADAA}">
      <dsp:nvSpPr>
        <dsp:cNvPr id="5" name="Łącznik prosty 4"/>
        <dsp:cNvSpPr/>
      </dsp:nvSpPr>
      <dsp:spPr bwMode="white">
        <a:xfrm>
          <a:off x="0" y="977146"/>
          <a:ext cx="4140013" cy="0"/>
        </a:xfrm>
        <a:prstGeom prst="line">
          <a:avLst/>
        </a:prstGeom>
      </dsp:spPr>
      <dsp:style>
        <a:lnRef idx="1">
          <a:schemeClr val="accent2">
            <a:hueOff val="2160000"/>
            <a:satOff val="-6143"/>
            <a:lumOff val="-9934"/>
            <a:alpha val="100000"/>
          </a:schemeClr>
        </a:lnRef>
        <a:fillRef idx="3">
          <a:schemeClr val="accent2">
            <a:hueOff val="2160000"/>
            <a:satOff val="-6143"/>
            <a:lumOff val="-9934"/>
            <a:alpha val="100000"/>
          </a:schemeClr>
        </a:fillRef>
        <a:effectRef idx="2">
          <a:scrgbClr r="0" g="0" b="0"/>
        </a:effectRef>
        <a:fontRef idx="minor">
          <a:schemeClr val="lt1"/>
        </a:fontRef>
      </dsp:style>
      <dsp:txXfrm>
        <a:off x="0" y="977146"/>
        <a:ext cx="4140013" cy="0"/>
      </dsp:txXfrm>
    </dsp:sp>
    <dsp:sp modelId="{00DD04DD-72CC-4119-A575-2CCDFD8D6239}">
      <dsp:nvSpPr>
        <dsp:cNvPr id="6" name="Prostokąt 5"/>
        <dsp:cNvSpPr/>
      </dsp:nvSpPr>
      <dsp:spPr bwMode="white">
        <a:xfrm>
          <a:off x="0" y="977146"/>
          <a:ext cx="4140013" cy="9771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buClrTx/>
            <a:buSzTx/>
            <a:buFontTx/>
            <a:buAutoNum type="arabicPeriod"/>
          </a:pPr>
          <a:r>
            <a:rPr kumimoji="0" lang="de-DE" altLang="pl-PL" b="0" i="0" u="none" strike="noStrike" cap="none" normalizeH="0" baseline="0">
              <a:solidFill>
                <a:schemeClr val="tx1"/>
              </a:solidFill>
              <a:effectLst/>
              <a:latin typeface="Arial Unicode MS" panose="020B0604020202020204" charset="-122"/>
            </a:rPr>
            <a:t>Schaffung neuer Märkte und Industrien</a:t>
          </a:r>
          <a:r>
            <a:rPr kumimoji="0" lang="de-DE" altLang="pl-PL" b="0" i="0" u="none" strike="noStrike" cap="none" normalizeH="0" baseline="0">
              <a:solidFill>
                <a:schemeClr val="tx1"/>
              </a:solidFill>
              <a:effectLst/>
            </a:rPr>
            <a:t> </a:t>
          </a:r>
          <a:endParaRPr lang="pl-PL">
            <a:solidFill>
              <a:schemeClr val="tx1"/>
            </a:solidFill>
          </a:endParaRPr>
        </a:p>
      </dsp:txBody>
      <dsp:txXfrm>
        <a:off x="0" y="977146"/>
        <a:ext cx="4140013" cy="977146"/>
      </dsp:txXfrm>
    </dsp:sp>
    <dsp:sp modelId="{4CB61781-3B47-4B16-9AD7-0BD7B7E842F3}">
      <dsp:nvSpPr>
        <dsp:cNvPr id="7" name="Łącznik prosty 6"/>
        <dsp:cNvSpPr/>
      </dsp:nvSpPr>
      <dsp:spPr bwMode="white">
        <a:xfrm>
          <a:off x="0" y="1954293"/>
          <a:ext cx="4140013" cy="0"/>
        </a:xfrm>
        <a:prstGeom prst="line">
          <a:avLst/>
        </a:prstGeom>
      </dsp:spPr>
      <dsp:style>
        <a:lnRef idx="1">
          <a:schemeClr val="accent2">
            <a:hueOff val="4320000"/>
            <a:satOff val="-12287"/>
            <a:lumOff val="-19868"/>
            <a:alpha val="100000"/>
          </a:schemeClr>
        </a:lnRef>
        <a:fillRef idx="3">
          <a:schemeClr val="accent2">
            <a:hueOff val="4320000"/>
            <a:satOff val="-12287"/>
            <a:lumOff val="-19868"/>
            <a:alpha val="100000"/>
          </a:schemeClr>
        </a:fillRef>
        <a:effectRef idx="2">
          <a:scrgbClr r="0" g="0" b="0"/>
        </a:effectRef>
        <a:fontRef idx="minor">
          <a:schemeClr val="lt1"/>
        </a:fontRef>
      </dsp:style>
      <dsp:txXfrm>
        <a:off x="0" y="1954293"/>
        <a:ext cx="4140013" cy="0"/>
      </dsp:txXfrm>
    </dsp:sp>
    <dsp:sp modelId="{EA250079-607A-4242-B020-3A944D6587BE}">
      <dsp:nvSpPr>
        <dsp:cNvPr id="8" name="Prostokąt 7"/>
        <dsp:cNvSpPr/>
      </dsp:nvSpPr>
      <dsp:spPr bwMode="white">
        <a:xfrm>
          <a:off x="0" y="1954293"/>
          <a:ext cx="4140013" cy="9771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buClrTx/>
            <a:buSzTx/>
            <a:buFontTx/>
            <a:buAutoNum type="arabicPeriod"/>
          </a:pPr>
          <a:r>
            <a:rPr kumimoji="0" lang="de-DE" altLang="pl-PL" b="0" i="0" u="none" strike="noStrike" cap="none" normalizeH="0" baseline="0" dirty="0">
              <a:solidFill>
                <a:schemeClr val="tx1"/>
              </a:solidFill>
              <a:effectLst/>
              <a:latin typeface="Arial Unicode MS" panose="020B0604020202020204" charset="-122"/>
            </a:rPr>
            <a:t>Verbesserung der Qualität von Produkten und Dienstleistungen</a:t>
          </a:r>
          <a:endParaRPr lang="pl-PL" dirty="0">
            <a:solidFill>
              <a:schemeClr val="tx1"/>
            </a:solidFill>
          </a:endParaRPr>
        </a:p>
      </dsp:txBody>
      <dsp:txXfrm>
        <a:off x="0" y="1954293"/>
        <a:ext cx="4140013" cy="977146"/>
      </dsp:txXfrm>
    </dsp:sp>
    <dsp:sp modelId="{B41BC48A-5A45-41E7-9426-A5E5F9E361D0}">
      <dsp:nvSpPr>
        <dsp:cNvPr id="9" name="Łącznik prosty 8"/>
        <dsp:cNvSpPr/>
      </dsp:nvSpPr>
      <dsp:spPr bwMode="white">
        <a:xfrm>
          <a:off x="0" y="2931439"/>
          <a:ext cx="4140013" cy="0"/>
        </a:xfrm>
        <a:prstGeom prst="line">
          <a:avLst/>
        </a:prstGeom>
      </dsp:spPr>
      <dsp:style>
        <a:lnRef idx="1">
          <a:schemeClr val="accent2">
            <a:hueOff val="6480000"/>
            <a:satOff val="-18430"/>
            <a:lumOff val="-29803"/>
            <a:alpha val="100000"/>
          </a:schemeClr>
        </a:lnRef>
        <a:fillRef idx="3">
          <a:schemeClr val="accent2">
            <a:hueOff val="6480000"/>
            <a:satOff val="-18430"/>
            <a:lumOff val="-29803"/>
            <a:alpha val="100000"/>
          </a:schemeClr>
        </a:fillRef>
        <a:effectRef idx="2">
          <a:scrgbClr r="0" g="0" b="0"/>
        </a:effectRef>
        <a:fontRef idx="minor">
          <a:schemeClr val="lt1"/>
        </a:fontRef>
      </dsp:style>
      <dsp:txXfrm>
        <a:off x="0" y="2931439"/>
        <a:ext cx="4140013" cy="0"/>
      </dsp:txXfrm>
    </dsp:sp>
    <dsp:sp modelId="{F789A28B-F884-4AAF-A582-B69790B95F08}">
      <dsp:nvSpPr>
        <dsp:cNvPr id="10" name="Prostokąt 9"/>
        <dsp:cNvSpPr/>
      </dsp:nvSpPr>
      <dsp:spPr bwMode="white">
        <a:xfrm>
          <a:off x="0" y="2931439"/>
          <a:ext cx="4140013" cy="9771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buClrTx/>
            <a:buSzTx/>
            <a:buFontTx/>
            <a:buAutoNum type="arabicPeriod"/>
          </a:pPr>
          <a:r>
            <a:rPr kumimoji="0" lang="de-DE" altLang="pl-PL" b="0" i="0" u="none" strike="noStrike" cap="none" normalizeH="0" baseline="0" dirty="0">
              <a:solidFill>
                <a:schemeClr val="tx1"/>
              </a:solidFill>
              <a:effectLst/>
              <a:latin typeface="Arial Unicode MS" panose="020B0604020202020204" charset="-122"/>
            </a:rPr>
            <a:t>Erhöhung der Investitionen in Forschung und Entwicklung</a:t>
          </a:r>
          <a:r>
            <a:rPr kumimoji="0" lang="de-DE" altLang="pl-PL" b="0" i="0" u="none" strike="noStrike" cap="none" normalizeH="0" baseline="0" dirty="0">
              <a:solidFill>
                <a:schemeClr val="tx1"/>
              </a:solidFill>
              <a:effectLst/>
            </a:rPr>
            <a:t> </a:t>
          </a:r>
          <a:endParaRPr lang="pl-PL" dirty="0">
            <a:solidFill>
              <a:schemeClr val="tx1"/>
            </a:solidFill>
          </a:endParaRPr>
        </a:p>
      </dsp:txBody>
      <dsp:txXfrm>
        <a:off x="0" y="2931439"/>
        <a:ext cx="4140013" cy="9771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0C85C-5A9C-4394-8FE5-29D0103F8D65}" type="datetimeFigureOut">
              <a:rPr lang="pl-PL" smtClean="0"/>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42561-642C-4BD0-8F75-3F086D2E1501}" type="slidenum">
              <a:rPr lang="pl-PL" smtClean="0"/>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E42561-642C-4BD0-8F75-3F086D2E1501}" type="slidenum">
              <a:rPr lang="pl-PL" smtClean="0"/>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488F760D-FDAE-4CB4-8E8D-95C1B4D0055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488F760D-FDAE-4CB4-8E8D-95C1B4D0055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724900" y="365125"/>
            <a:ext cx="2628900" cy="5811838"/>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488F760D-FDAE-4CB4-8E8D-95C1B4D0055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488F760D-FDAE-4CB4-8E8D-95C1B4D0055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488F760D-FDAE-4CB4-8E8D-95C1B4D0055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488F760D-FDAE-4CB4-8E8D-95C1B4D00555}"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365125"/>
            <a:ext cx="10515600" cy="1325563"/>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488F760D-FDAE-4CB4-8E8D-95C1B4D00555}"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488F760D-FDAE-4CB4-8E8D-95C1B4D00555}"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88F760D-FDAE-4CB4-8E8D-95C1B4D00555}"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488F760D-FDAE-4CB4-8E8D-95C1B4D00555}"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488F760D-FDAE-4CB4-8E8D-95C1B4D00555}"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054FCAF-08F7-48EB-9F80-D894CC72B249}"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8F760D-FDAE-4CB4-8E8D-95C1B4D00555}" type="datetimeFigureOut">
              <a:rPr lang="pl-PL" smtClean="0"/>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54FCAF-08F7-48EB-9F80-D894CC72B249}"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s://pl.tradingeconomics.com/germany/gdp" TargetMode="Externa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hyperlink" Target="https://tradingeconomics.com/poland/gdp"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tradingeconomics.com/germany/exports" TargetMode="External"/><Relationship Id="rId4" Type="http://schemas.openxmlformats.org/officeDocument/2006/relationships/hyperlink" Target="https://pl.tradingeconomics.com/germany/gdp-growth" TargetMode="External"/><Relationship Id="rId3" Type="http://schemas.openxmlformats.org/officeDocument/2006/relationships/hyperlink" Target="https://wzr.pl/ekonomia/wzrost-gospodarczy-kluczowe-czynniki-i-skutki/#Wzrost_gospodarczy_-_co_jest_jego_przeciwienstwem" TargetMode="External"/><Relationship Id="rId2" Type="http://schemas.openxmlformats.org/officeDocument/2006/relationships/hyperlink" Target="https://www.destatis.de/DE/Themen/Wirtschaft/Volkswirtschaftliche-Gesamtrechnungen-Inlandsprodukt/Methoden/bip.html" TargetMode="External"/><Relationship Id="rId1" Type="http://schemas.openxmlformats.org/officeDocument/2006/relationships/hyperlink" Target="https://businessinsider.com.pl/wzrost-gospodarcz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usinessinsider.com.pl/" TargetMode="Externa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usinessinsider.com.pl/" TargetMode="Externa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destatis.de/DE/Themen/Wirtschaft/Volkswirtschaftliche-Gesamtrechnungen-Inlandsprodukt/Methoden/bip.html"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descr="Obraz zawierający pismo odręczne, miniatura&#10;&#10;Opis wygenerowany automatycznie"/>
          <p:cNvPicPr>
            <a:picLocks noChangeAspect="1"/>
          </p:cNvPicPr>
          <p:nvPr/>
        </p:nvPicPr>
        <p:blipFill rotWithShape="1">
          <a:blip r:embed="rId1">
            <a:alphaModFix amt="50000"/>
            <a:extLst>
              <a:ext uri="{28A0092B-C50C-407E-A947-70E740481C1C}">
                <a14:useLocalDpi xmlns:a14="http://schemas.microsoft.com/office/drawing/2010/main" val="0"/>
              </a:ext>
            </a:extLst>
          </a:blip>
          <a:srcRect t="15730"/>
          <a:stretch>
            <a:fillRect/>
          </a:stretch>
        </p:blipFill>
        <p:spPr>
          <a:xfrm>
            <a:off x="0" y="1"/>
            <a:ext cx="12191980" cy="6857999"/>
          </a:xfrm>
          <a:prstGeom prst="rect">
            <a:avLst/>
          </a:prstGeom>
        </p:spPr>
      </p:pic>
      <p:sp>
        <p:nvSpPr>
          <p:cNvPr id="5" name="Rectangle 1"/>
          <p:cNvSpPr>
            <a:spLocks noGrp="1" noChangeArrowheads="1"/>
          </p:cNvSpPr>
          <p:nvPr>
            <p:ph type="ctrTitle"/>
          </p:nvPr>
        </p:nvSpPr>
        <p:spPr bwMode="auto">
          <a:xfrm>
            <a:off x="1524000" y="1325484"/>
            <a:ext cx="9144000" cy="1889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marL="0" marR="0" lvl="0" indent="0" defTabSz="914400" rtl="0" eaLnBrk="0" fontAlgn="base" latinLnBrk="0" hangingPunct="0">
              <a:spcBef>
                <a:spcPct val="0"/>
              </a:spcBef>
              <a:spcAft>
                <a:spcPct val="0"/>
              </a:spcAft>
              <a:buClrTx/>
              <a:buSzTx/>
              <a:buFontTx/>
              <a:buNone/>
            </a:pPr>
            <a:r>
              <a:rPr kumimoji="0" lang="de-DE" altLang="pl-PL" b="0" i="0" u="none" strike="noStrike" cap="none" normalizeH="0" baseline="0" dirty="0">
                <a:ln>
                  <a:noFill/>
                </a:ln>
                <a:solidFill>
                  <a:srgbClr val="FFFFFF"/>
                </a:solidFill>
                <a:effectLst/>
                <a:latin typeface="Arial Unicode MS" panose="020B0604020202020204" charset="-122"/>
              </a:rPr>
              <a:t>Wirtschaftswachstum</a:t>
            </a:r>
            <a:r>
              <a:rPr kumimoji="0" lang="de-DE" altLang="pl-PL" b="0" i="0" u="none" strike="noStrike" cap="none" normalizeH="0" baseline="0" dirty="0">
                <a:ln>
                  <a:noFill/>
                </a:ln>
                <a:solidFill>
                  <a:srgbClr val="FFFFFF"/>
                </a:solidFill>
                <a:effectLst/>
              </a:rPr>
              <a:t> </a:t>
            </a:r>
            <a:endParaRPr kumimoji="0" lang="de-DE" altLang="pl-PL" b="0" i="0" u="none" strike="noStrike" cap="none" normalizeH="0" baseline="0" dirty="0">
              <a:ln>
                <a:noFill/>
              </a:ln>
              <a:solidFill>
                <a:srgbClr val="FFFFFF"/>
              </a:solidFill>
              <a:effectLst/>
              <a:latin typeface="Arial" panose="020B0604020202020204" pitchFamily="34" charset="0"/>
            </a:endParaRPr>
          </a:p>
        </p:txBody>
      </p:sp>
      <p:sp>
        <p:nvSpPr>
          <p:cNvPr id="3" name="Podtytuł 2"/>
          <p:cNvSpPr>
            <a:spLocks noGrp="1"/>
          </p:cNvSpPr>
          <p:nvPr>
            <p:ph type="subTitle" idx="1"/>
          </p:nvPr>
        </p:nvSpPr>
        <p:spPr>
          <a:xfrm>
            <a:off x="363793" y="5124656"/>
            <a:ext cx="9144000" cy="1641628"/>
          </a:xfrm>
        </p:spPr>
        <p:txBody>
          <a:bodyPr>
            <a:normAutofit/>
          </a:bodyPr>
          <a:lstStyle/>
          <a:p>
            <a:pPr algn="l"/>
            <a:r>
              <a:rPr lang="pl-PL" sz="1800" b="1" dirty="0" err="1">
                <a:solidFill>
                  <a:srgbClr val="FFFFFF"/>
                </a:solidFill>
                <a:latin typeface="Times New Roman" panose="02020603050405020304" pitchFamily="18" charset="0"/>
                <a:cs typeface="Times New Roman" panose="02020603050405020304" pitchFamily="18" charset="0"/>
              </a:rPr>
              <a:t>Bearbeitet</a:t>
            </a:r>
            <a:r>
              <a:rPr lang="pl-PL" sz="1800" b="1" dirty="0">
                <a:solidFill>
                  <a:srgbClr val="FFFFFF"/>
                </a:solidFill>
                <a:latin typeface="Times New Roman" panose="02020603050405020304" pitchFamily="18" charset="0"/>
                <a:cs typeface="Times New Roman" panose="02020603050405020304" pitchFamily="18" charset="0"/>
              </a:rPr>
              <a:t> von Aleksandra Szepieniec</a:t>
            </a:r>
            <a:endParaRPr lang="de-DE" sz="1800" b="1" dirty="0">
              <a:solidFill>
                <a:srgbClr val="FFFFFF"/>
              </a:solidFill>
              <a:latin typeface="Times New Roman" panose="02020603050405020304" pitchFamily="18" charset="0"/>
              <a:cs typeface="Times New Roman" panose="02020603050405020304" pitchFamily="18" charset="0"/>
            </a:endParaRPr>
          </a:p>
          <a:p>
            <a:pPr algn="l"/>
            <a:r>
              <a:rPr lang="pl-PL" sz="1800" b="1" dirty="0" err="1">
                <a:solidFill>
                  <a:srgbClr val="FFFFFF"/>
                </a:solidFill>
                <a:latin typeface="Times New Roman" panose="02020603050405020304" pitchFamily="18" charset="0"/>
                <a:cs typeface="Times New Roman" panose="02020603050405020304" pitchFamily="18" charset="0"/>
              </a:rPr>
              <a:t>Studentin</a:t>
            </a:r>
            <a:r>
              <a:rPr lang="pl-PL" sz="1800" b="1" dirty="0">
                <a:solidFill>
                  <a:srgbClr val="FFFFFF"/>
                </a:solidFill>
                <a:latin typeface="Times New Roman" panose="02020603050405020304" pitchFamily="18" charset="0"/>
                <a:cs typeface="Times New Roman" panose="02020603050405020304" pitchFamily="18" charset="0"/>
              </a:rPr>
              <a:t> des 1. </a:t>
            </a:r>
            <a:r>
              <a:rPr lang="pl-PL" sz="1800" b="1" dirty="0" err="1">
                <a:solidFill>
                  <a:srgbClr val="FFFFFF"/>
                </a:solidFill>
                <a:latin typeface="Times New Roman" panose="02020603050405020304" pitchFamily="18" charset="0"/>
                <a:cs typeface="Times New Roman" panose="02020603050405020304" pitchFamily="18" charset="0"/>
              </a:rPr>
              <a:t>Studienjahres</a:t>
            </a:r>
            <a:endParaRPr lang="pl-PL" sz="1800" b="1" dirty="0">
              <a:solidFill>
                <a:srgbClr val="FFFFFF"/>
              </a:solidFill>
              <a:latin typeface="Times New Roman" panose="02020603050405020304" pitchFamily="18" charset="0"/>
              <a:cs typeface="Times New Roman" panose="02020603050405020304" pitchFamily="18" charset="0"/>
            </a:endParaRPr>
          </a:p>
          <a:p>
            <a:pPr algn="l"/>
            <a:r>
              <a:rPr lang="de-DE" sz="1800" b="1" dirty="0">
                <a:solidFill>
                  <a:srgbClr val="FFFFFF"/>
                </a:solidFill>
                <a:latin typeface="Times New Roman" panose="02020603050405020304" pitchFamily="18" charset="0"/>
                <a:cs typeface="Times New Roman" panose="02020603050405020304" pitchFamily="18" charset="0"/>
              </a:rPr>
              <a:t>Institut für Wirtschaftswissenschaften und Finanzwesen</a:t>
            </a:r>
            <a:endParaRPr lang="de-DE" sz="1800" b="1" dirty="0">
              <a:solidFill>
                <a:srgbClr val="FFFFFF"/>
              </a:solidFill>
              <a:latin typeface="Times New Roman" panose="02020603050405020304" pitchFamily="18" charset="0"/>
              <a:cs typeface="Times New Roman" panose="02020603050405020304" pitchFamily="18" charset="0"/>
            </a:endParaRPr>
          </a:p>
          <a:p>
            <a:pPr algn="l"/>
            <a:r>
              <a:rPr lang="de-DE" sz="1800" b="1" dirty="0" err="1">
                <a:solidFill>
                  <a:srgbClr val="FFFFFF"/>
                </a:solidFill>
                <a:latin typeface="Times New Roman" panose="02020603050405020304" pitchFamily="18" charset="0"/>
                <a:cs typeface="Times New Roman" panose="02020603050405020304" pitchFamily="18" charset="0"/>
              </a:rPr>
              <a:t>Rzeszower</a:t>
            </a:r>
            <a:r>
              <a:rPr lang="de-DE" sz="1800" b="1" dirty="0">
                <a:solidFill>
                  <a:srgbClr val="FFFFFF"/>
                </a:solidFill>
                <a:latin typeface="Times New Roman" panose="02020603050405020304" pitchFamily="18" charset="0"/>
                <a:cs typeface="Times New Roman" panose="02020603050405020304" pitchFamily="18" charset="0"/>
              </a:rPr>
              <a:t> Universität</a:t>
            </a:r>
            <a:endParaRPr lang="pl-PL" sz="1800" b="1" dirty="0">
              <a:solidFill>
                <a:srgbClr val="FFFFFF"/>
              </a:solidFill>
              <a:latin typeface="Times New Roman" panose="02020603050405020304" pitchFamily="18" charset="0"/>
              <a:cs typeface="Times New Roman" panose="02020603050405020304" pitchFamily="18" charset="0"/>
            </a:endParaRPr>
          </a:p>
          <a:p>
            <a:endParaRPr lang="pl-PL" sz="1100" dirty="0">
              <a:solidFill>
                <a:srgbClr val="FFFFFF"/>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7" y="-1"/>
            <a:ext cx="1717454" cy="16416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Grp="1" noRot="1" noChangeAspect="1" noMove="1" noResize="1" noEditPoints="1" noAdjustHandles="1" noChangeArrowheads="1" noChangeShapeType="1" noTextEdit="1"/>
          </p:cNvSpPr>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255057" y="5279509"/>
            <a:ext cx="9707911" cy="739881"/>
          </a:xfrm>
        </p:spPr>
        <p:txBody>
          <a:bodyPr vert="horz" lIns="91440" tIns="45720" rIns="91440" bIns="45720" rtlCol="0" anchor="b">
            <a:normAutofit/>
          </a:bodyPr>
          <a:lstStyle/>
          <a:p>
            <a:pPr algn="ctr"/>
            <a:r>
              <a:rPr lang="en-US" sz="3600"/>
              <a:t>Deutschlands Wirtschaftswachstum</a:t>
            </a:r>
            <a:endParaRPr lang="en-US" sz="3600"/>
          </a:p>
        </p:txBody>
      </p:sp>
      <p:sp>
        <p:nvSpPr>
          <p:cNvPr id="6" name="Pole tekstowe 5"/>
          <p:cNvSpPr txBox="1"/>
          <p:nvPr/>
        </p:nvSpPr>
        <p:spPr>
          <a:xfrm>
            <a:off x="2415938" y="6355974"/>
            <a:ext cx="7386147" cy="336959"/>
          </a:xfrm>
          <a:prstGeom prst="rect">
            <a:avLst/>
          </a:prstGeom>
        </p:spPr>
        <p:txBody>
          <a:bodyPr vert="horz" lIns="91440" tIns="45720" rIns="91440" bIns="45720" rtlCol="0">
            <a:normAutofit/>
          </a:bodyPr>
          <a:lstStyle/>
          <a:p>
            <a:pPr algn="ctr">
              <a:lnSpc>
                <a:spcPct val="90000"/>
              </a:lnSpc>
              <a:spcBef>
                <a:spcPts val="1000"/>
              </a:spcBef>
            </a:pPr>
            <a:r>
              <a:rPr lang="en-US" sz="1600" dirty="0"/>
              <a:t>Quelle: </a:t>
            </a:r>
            <a:r>
              <a:rPr lang="en-US" sz="1600" dirty="0">
                <a:hlinkClick r:id="rId1"/>
              </a:rPr>
              <a:t>https://pl.tradingeconomics.com/germany/gdp</a:t>
            </a:r>
            <a:r>
              <a:rPr lang="en-US" sz="1600" dirty="0"/>
              <a:t> </a:t>
            </a:r>
            <a:endParaRPr lang="en-US" sz="1600" dirty="0"/>
          </a:p>
        </p:txBody>
      </p:sp>
      <p:pic>
        <p:nvPicPr>
          <p:cNvPr id="4" name="Obraz 3"/>
          <p:cNvPicPr>
            <a:picLocks noChangeAspect="1"/>
          </p:cNvPicPr>
          <p:nvPr/>
        </p:nvPicPr>
        <p:blipFill>
          <a:blip r:embed="rId2"/>
          <a:stretch>
            <a:fillRect/>
          </a:stretch>
        </p:blipFill>
        <p:spPr>
          <a:xfrm>
            <a:off x="299224" y="491910"/>
            <a:ext cx="6132450" cy="309686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Symbol zastępczy zawartości 4"/>
          <p:cNvPicPr>
            <a:picLocks noGrp="1" noChangeAspect="1"/>
          </p:cNvPicPr>
          <p:nvPr>
            <p:ph idx="1"/>
          </p:nvPr>
        </p:nvPicPr>
        <p:blipFill>
          <a:blip r:embed="rId3"/>
          <a:stretch>
            <a:fillRect/>
          </a:stretch>
        </p:blipFill>
        <p:spPr>
          <a:xfrm>
            <a:off x="6341069" y="1955585"/>
            <a:ext cx="5453261" cy="268573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255057" y="5279509"/>
            <a:ext cx="9707911" cy="739881"/>
          </a:xfrm>
        </p:spPr>
        <p:txBody>
          <a:bodyPr vert="horz" lIns="91440" tIns="45720" rIns="91440" bIns="45720" rtlCol="0" anchor="b">
            <a:normAutofit/>
          </a:bodyPr>
          <a:lstStyle/>
          <a:p>
            <a:pPr algn="ctr"/>
            <a:r>
              <a:rPr lang="en-US" sz="3600"/>
              <a:t>Polens Wirtschaftswachstum </a:t>
            </a:r>
            <a:endParaRPr lang="en-US" sz="3600"/>
          </a:p>
        </p:txBody>
      </p:sp>
      <p:sp>
        <p:nvSpPr>
          <p:cNvPr id="6" name="Pole tekstowe 5"/>
          <p:cNvSpPr txBox="1"/>
          <p:nvPr/>
        </p:nvSpPr>
        <p:spPr>
          <a:xfrm>
            <a:off x="2401866" y="6019391"/>
            <a:ext cx="7386147" cy="336959"/>
          </a:xfrm>
          <a:prstGeom prst="rect">
            <a:avLst/>
          </a:prstGeom>
        </p:spPr>
        <p:txBody>
          <a:bodyPr vert="horz" lIns="91440" tIns="45720" rIns="91440" bIns="45720" rtlCol="0">
            <a:normAutofit/>
          </a:bodyPr>
          <a:lstStyle/>
          <a:p>
            <a:pPr algn="ctr">
              <a:lnSpc>
                <a:spcPct val="90000"/>
              </a:lnSpc>
              <a:spcBef>
                <a:spcPts val="1000"/>
              </a:spcBef>
            </a:pPr>
            <a:r>
              <a:rPr lang="en-US" sz="1600"/>
              <a:t>Quelle: </a:t>
            </a:r>
            <a:r>
              <a:rPr lang="en-US" sz="1600">
                <a:hlinkClick r:id="rId1"/>
              </a:rPr>
              <a:t>https://tradingeconomics.com/poland/gdp</a:t>
            </a:r>
            <a:r>
              <a:rPr lang="en-US" sz="1600"/>
              <a:t> </a:t>
            </a:r>
            <a:endParaRPr lang="en-US" sz="1600"/>
          </a:p>
        </p:txBody>
      </p:sp>
      <p:pic>
        <p:nvPicPr>
          <p:cNvPr id="8" name="Obraz 7"/>
          <p:cNvPicPr>
            <a:picLocks noChangeAspect="1"/>
          </p:cNvPicPr>
          <p:nvPr/>
        </p:nvPicPr>
        <p:blipFill>
          <a:blip r:embed="rId2"/>
          <a:stretch>
            <a:fillRect/>
          </a:stretch>
        </p:blipFill>
        <p:spPr>
          <a:xfrm>
            <a:off x="282467" y="321358"/>
            <a:ext cx="6093415" cy="310764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Symbol zastępczy zawartości 4"/>
          <p:cNvPicPr>
            <a:picLocks noGrp="1" noChangeAspect="1"/>
          </p:cNvPicPr>
          <p:nvPr>
            <p:ph idx="1"/>
          </p:nvPr>
        </p:nvPicPr>
        <p:blipFill>
          <a:blip r:embed="rId3"/>
          <a:stretch>
            <a:fillRect/>
          </a:stretch>
        </p:blipFill>
        <p:spPr>
          <a:xfrm>
            <a:off x="6183803" y="1720863"/>
            <a:ext cx="5824052" cy="295570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type="title"/>
          </p:nvPr>
        </p:nvSpPr>
        <p:spPr bwMode="auto">
          <a:xfrm>
            <a:off x="4572001" y="601744"/>
            <a:ext cx="6781800" cy="13386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marL="0" marR="0" lvl="0" indent="0" algn="ctr" defTabSz="914400" rtl="0" eaLnBrk="0" fontAlgn="base" latinLnBrk="0" hangingPunct="0">
              <a:spcBef>
                <a:spcPct val="0"/>
              </a:spcBef>
              <a:spcAft>
                <a:spcPct val="0"/>
              </a:spcAft>
              <a:buClrTx/>
              <a:buSzTx/>
              <a:buFontTx/>
              <a:buNone/>
            </a:pPr>
            <a:r>
              <a:rPr kumimoji="0" lang="pl-PL" altLang="de-DE" b="0" i="0" u="none" strike="noStrike" cap="none" normalizeH="0" baseline="0" dirty="0">
                <a:ln>
                  <a:noFill/>
                </a:ln>
                <a:effectLst/>
                <a:latin typeface="Times New Roman" panose="02020603050405020304" pitchFamily="18" charset="0"/>
                <a:cs typeface="Times New Roman" panose="02020603050405020304" pitchFamily="18" charset="0"/>
              </a:rPr>
              <a:t>das</a:t>
            </a:r>
            <a:r>
              <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rPr>
              <a:t> Gegenteil von Wirtschaftswachstum </a:t>
            </a:r>
            <a:endPar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4" name="Picture 13" descr="Lupe, die sinkende Leistung zeigt"/>
          <p:cNvPicPr>
            <a:picLocks noChangeAspect="1"/>
          </p:cNvPicPr>
          <p:nvPr/>
        </p:nvPicPr>
        <p:blipFill rotWithShape="1">
          <a:blip r:embed="rId1"/>
          <a:srcRect l="16445" r="47009" b="-1"/>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5" name="Rectangle 2"/>
          <p:cNvSpPr>
            <a:spLocks noGrp="1" noChangeArrowheads="1"/>
          </p:cNvSpPr>
          <p:nvPr>
            <p:ph idx="1"/>
          </p:nvPr>
        </p:nvSpPr>
        <p:spPr bwMode="auto">
          <a:xfrm>
            <a:off x="4572001" y="2201958"/>
            <a:ext cx="6781800" cy="39007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normAutofit/>
          </a:bodyPr>
          <a:lstStyle/>
          <a:p>
            <a:pPr marL="0" marR="0" lvl="0" indent="0" algn="just" defTabSz="914400" rtl="0" eaLnBrk="0" fontAlgn="base" latinLnBrk="0" hangingPunct="0">
              <a:spcBef>
                <a:spcPct val="0"/>
              </a:spcBef>
              <a:spcAft>
                <a:spcPts val="600"/>
              </a:spcAft>
              <a:buClrTx/>
              <a:buSzTx/>
              <a:buFontTx/>
              <a:buNone/>
            </a:pPr>
            <a:r>
              <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rPr>
              <a:t>Das Gegenteil von Wirtschaftswachstum ist eine Rezession. Eine Rezession ist definiert als ein Zeitraum, in dem die Wirtschaft schrumpft und das BIP mindestens zwei aufeinanderfolgende Quartale oder länger zurückgeht. </a:t>
            </a:r>
            <a:endPar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de-DE" altLang="pl-PL" sz="4400" b="0" i="0" u="none" strike="noStrike" cap="none" normalizeH="0" baseline="0" dirty="0">
                <a:ln>
                  <a:noFill/>
                </a:ln>
                <a:effectLst/>
              </a:rPr>
              <a:t>Wörterbuch </a:t>
            </a:r>
            <a:endParaRPr lang="pl-PL" dirty="0"/>
          </a:p>
        </p:txBody>
      </p:sp>
      <p:sp>
        <p:nvSpPr>
          <p:cNvPr id="3" name="Symbol zastępczy zawartości 2"/>
          <p:cNvSpPr>
            <a:spLocks noGrp="1"/>
          </p:cNvSpPr>
          <p:nvPr>
            <p:ph sz="half" idx="1"/>
          </p:nvPr>
        </p:nvSpPr>
        <p:spPr>
          <a:xfrm>
            <a:off x="513347" y="1825624"/>
            <a:ext cx="5506453" cy="5032375"/>
          </a:xfrm>
        </p:spPr>
        <p:txBody>
          <a:bodyPr>
            <a:normAutofit fontScale="92500" lnSpcReduction="10000"/>
          </a:bodyPr>
          <a:lstStyle/>
          <a:p>
            <a:pPr marL="0" indent="0">
              <a:buNone/>
            </a:pPr>
            <a:r>
              <a:rPr kumimoji="0" lang="pl-PL" altLang="de-DE"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der</a:t>
            </a:r>
            <a:r>
              <a:rPr kumimoji="0" lang="de-DE" altLang="pl-PL"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Wirtschaftswachstum</a:t>
            </a:r>
            <a:r>
              <a:rPr kumimoji="0" lang="pl-PL" altLang="pl-PL"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wzrost gospodarczy </a:t>
            </a:r>
            <a:endParaRPr kumimoji="0" lang="pl-PL" altLang="pl-PL"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der Au</a:t>
            </a:r>
            <a:r>
              <a:rPr lang="de-DE" sz="2200" b="0" i="0" baseline="0" dirty="0">
                <a:latin typeface="Times New Roman" panose="02020603050405020304" pitchFamily="18" charset="0"/>
                <a:cs typeface="Times New Roman" panose="02020603050405020304" pitchFamily="18" charset="0"/>
              </a:rPr>
              <a:t>ß</a:t>
            </a:r>
            <a:r>
              <a:rPr lang="pl-PL" sz="2200" dirty="0" err="1">
                <a:latin typeface="Times New Roman" panose="02020603050405020304" pitchFamily="18" charset="0"/>
                <a:cs typeface="Times New Roman" panose="02020603050405020304" pitchFamily="18" charset="0"/>
              </a:rPr>
              <a:t>enhandel</a:t>
            </a:r>
            <a:r>
              <a:rPr lang="pl-PL" sz="2200" dirty="0">
                <a:latin typeface="Times New Roman" panose="02020603050405020304" pitchFamily="18" charset="0"/>
                <a:cs typeface="Times New Roman" panose="02020603050405020304" pitchFamily="18" charset="0"/>
              </a:rPr>
              <a:t> – handel zagraniczny</a:t>
            </a:r>
            <a:endParaRPr lang="pl-PL" sz="2200" dirty="0">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das </a:t>
            </a:r>
            <a:r>
              <a:rPr kumimoji="0" lang="de-DE" altLang="pl-PL"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Gegenteil</a:t>
            </a:r>
            <a:r>
              <a:rPr kumimoji="0" lang="pl-PL" altLang="pl-PL"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przeciwieństwo</a:t>
            </a:r>
            <a:endParaRPr kumimoji="0" lang="pl-PL" altLang="pl-PL"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buNone/>
            </a:pPr>
            <a:r>
              <a:rPr lang="pl-PL" sz="2200" dirty="0" err="1">
                <a:latin typeface="Times New Roman" panose="02020603050405020304" pitchFamily="18" charset="0"/>
                <a:cs typeface="Times New Roman" panose="02020603050405020304" pitchFamily="18" charset="0"/>
              </a:rPr>
              <a:t>Nationale</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Wirtschaft</a:t>
            </a:r>
            <a:r>
              <a:rPr lang="pl-PL" sz="2200" dirty="0">
                <a:latin typeface="Times New Roman" panose="02020603050405020304" pitchFamily="18" charset="0"/>
                <a:cs typeface="Times New Roman" panose="02020603050405020304" pitchFamily="18" charset="0"/>
              </a:rPr>
              <a:t>- gospodarka narodowa</a:t>
            </a:r>
            <a:endParaRPr lang="pl-PL" sz="2200" dirty="0">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der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Maßst</a:t>
            </a:r>
            <a:r>
              <a:rPr kumimoji="0" lang="pl-PL" altLang="de-DE" sz="2200" b="0" i="0" u="none" strike="noStrike" cap="none" normalizeH="0" baseline="0" dirty="0">
                <a:ln>
                  <a:noFill/>
                </a:ln>
                <a:effectLst/>
                <a:latin typeface="Times New Roman" panose="02020603050405020304" pitchFamily="18" charset="0"/>
                <a:cs typeface="Times New Roman" panose="02020603050405020304" pitchFamily="18" charset="0"/>
              </a:rPr>
              <a:t>a</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b</a:t>
            </a: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 miernik</a:t>
            </a:r>
            <a:endPar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r>
              <a:rPr lang="pl-PL" altLang="de-DE" sz="2200" b="0" i="0" baseline="0" dirty="0">
                <a:latin typeface="Times New Roman" panose="02020603050405020304" pitchFamily="18" charset="0"/>
                <a:cs typeface="Times New Roman" panose="02020603050405020304" pitchFamily="18" charset="0"/>
              </a:rPr>
              <a:t>die </a:t>
            </a:r>
            <a:r>
              <a:rPr lang="de-DE" sz="2200" b="0" i="0" baseline="0" dirty="0">
                <a:latin typeface="Times New Roman" panose="02020603050405020304" pitchFamily="18" charset="0"/>
                <a:cs typeface="Times New Roman" panose="02020603050405020304" pitchFamily="18" charset="0"/>
              </a:rPr>
              <a:t>Erhöhung</a:t>
            </a:r>
            <a:r>
              <a:rPr lang="pl-PL" sz="2200" dirty="0">
                <a:latin typeface="Times New Roman" panose="02020603050405020304" pitchFamily="18" charset="0"/>
                <a:cs typeface="Times New Roman" panose="02020603050405020304" pitchFamily="18" charset="0"/>
              </a:rPr>
              <a:t> – zwiększyć</a:t>
            </a:r>
            <a:endParaRPr lang="pl-PL" sz="2200" dirty="0">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der </a:t>
            </a:r>
            <a:r>
              <a:rPr lang="de-DE" sz="2200" b="0" i="0" baseline="0" dirty="0">
                <a:latin typeface="Times New Roman" panose="02020603050405020304" pitchFamily="18" charset="0"/>
                <a:cs typeface="Times New Roman" panose="02020603050405020304" pitchFamily="18" charset="0"/>
              </a:rPr>
              <a:t>Bewohner</a:t>
            </a:r>
            <a:r>
              <a:rPr lang="pl-PL" altLang="de-DE" sz="2200" b="0" i="0" baseline="0" dirty="0">
                <a:latin typeface="Times New Roman" panose="02020603050405020304" pitchFamily="18" charset="0"/>
                <a:cs typeface="Times New Roman" panose="02020603050405020304" pitchFamily="18" charset="0"/>
              </a:rPr>
              <a:t> - </a:t>
            </a:r>
            <a:r>
              <a:rPr lang="pl-PL" sz="2200" b="0" i="0" baseline="0" dirty="0">
                <a:latin typeface="Times New Roman" panose="02020603050405020304" pitchFamily="18" charset="0"/>
                <a:cs typeface="Times New Roman" panose="02020603050405020304" pitchFamily="18" charset="0"/>
              </a:rPr>
              <a:t>mieszkaniec</a:t>
            </a:r>
            <a:endParaRPr lang="pl-PL" sz="2200" b="0" i="0" baseline="0" dirty="0">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die </a:t>
            </a:r>
            <a:r>
              <a:rPr lang="de-DE" sz="2200" b="0" i="0" baseline="0" dirty="0">
                <a:latin typeface="Times New Roman" panose="02020603050405020304" pitchFamily="18" charset="0"/>
                <a:cs typeface="Times New Roman" panose="02020603050405020304" pitchFamily="18" charset="0"/>
              </a:rPr>
              <a:t>Kaufkraft</a:t>
            </a:r>
            <a:r>
              <a:rPr lang="pl-PL" sz="2200" b="0" i="0" baseline="0" dirty="0">
                <a:latin typeface="Times New Roman" panose="02020603050405020304" pitchFamily="18" charset="0"/>
                <a:cs typeface="Times New Roman" panose="02020603050405020304" pitchFamily="18" charset="0"/>
              </a:rPr>
              <a:t> – siła nabywcza</a:t>
            </a:r>
            <a:endParaRPr lang="pl-PL" sz="2200" b="0" i="0" baseline="0" dirty="0">
              <a:latin typeface="Times New Roman" panose="02020603050405020304" pitchFamily="18" charset="0"/>
              <a:cs typeface="Times New Roman" panose="02020603050405020304" pitchFamily="18" charset="0"/>
            </a:endParaRPr>
          </a:p>
          <a:p>
            <a:pPr marL="0" indent="0">
              <a:buNone/>
            </a:pPr>
            <a:r>
              <a:rPr lang="pl-PL" sz="2200" dirty="0">
                <a:latin typeface="Times New Roman" panose="02020603050405020304" pitchFamily="18" charset="0"/>
                <a:cs typeface="Times New Roman" panose="02020603050405020304" pitchFamily="18" charset="0"/>
              </a:rPr>
              <a:t>der </a:t>
            </a:r>
            <a:r>
              <a:rPr kumimoji="0" lang="en-US" altLang="pl-PL" sz="2200" b="0" i="0" u="none" strike="noStrike" cap="none" normalizeH="0" baseline="0" dirty="0" err="1">
                <a:ln>
                  <a:noFill/>
                </a:ln>
                <a:effectLst/>
                <a:latin typeface="Times New Roman" panose="02020603050405020304" pitchFamily="18" charset="0"/>
                <a:cs typeface="Times New Roman" panose="02020603050405020304" pitchFamily="18" charset="0"/>
              </a:rPr>
              <a:t>Vergleichsindikator</a:t>
            </a:r>
            <a:r>
              <a:rPr kumimoji="0" lang="pl-PL" altLang="pl-PL" sz="2200" u="none" strike="noStrike" cap="none" normalizeH="0" dirty="0">
                <a:ln>
                  <a:noFill/>
                </a:ln>
                <a:effectLst/>
                <a:latin typeface="Times New Roman" panose="02020603050405020304" pitchFamily="18" charset="0"/>
                <a:cs typeface="Times New Roman" panose="02020603050405020304" pitchFamily="18" charset="0"/>
              </a:rPr>
              <a:t>- wskaźnik porównawczy</a:t>
            </a:r>
            <a:endParaRPr kumimoji="0" lang="pl-PL" altLang="pl-PL" sz="2200" u="none" strike="noStrike" cap="none" normalizeH="0" dirty="0">
              <a:ln>
                <a:noFill/>
              </a:ln>
              <a:effectLst/>
              <a:latin typeface="Times New Roman" panose="02020603050405020304" pitchFamily="18" charset="0"/>
              <a:cs typeface="Times New Roman" panose="02020603050405020304" pitchFamily="18" charset="0"/>
            </a:endParaRPr>
          </a:p>
          <a:p>
            <a:pPr marL="0" indent="0">
              <a:buNone/>
            </a:pPr>
            <a:r>
              <a:rPr kumimoji="0" lang="pl-PL" altLang="en-US" sz="2200" b="0" i="0" u="none" strike="noStrike" cap="none" normalizeH="0" baseline="0" dirty="0" err="1">
                <a:ln>
                  <a:noFill/>
                </a:ln>
                <a:effectLst/>
                <a:latin typeface="Times New Roman" panose="02020603050405020304" pitchFamily="18" charset="0"/>
                <a:cs typeface="Times New Roman" panose="02020603050405020304" pitchFamily="18" charset="0"/>
              </a:rPr>
              <a:t>der </a:t>
            </a:r>
            <a:r>
              <a:rPr kumimoji="0" lang="en-US" altLang="pl-PL" sz="2200" b="0" i="0" u="none" strike="noStrike" cap="none" normalizeH="0" baseline="0" dirty="0" err="1">
                <a:ln>
                  <a:noFill/>
                </a:ln>
                <a:effectLst/>
                <a:latin typeface="Times New Roman" panose="02020603050405020304" pitchFamily="18" charset="0"/>
                <a:cs typeface="Times New Roman" panose="02020603050405020304" pitchFamily="18" charset="0"/>
              </a:rPr>
              <a:t>Lebensstandard</a:t>
            </a:r>
            <a:r>
              <a:rPr lang="pl-PL" altLang="pl-PL" sz="2200" b="0" i="0" baseline="0" dirty="0">
                <a:latin typeface="Times New Roman" panose="02020603050405020304" pitchFamily="18" charset="0"/>
                <a:cs typeface="Times New Roman" panose="02020603050405020304" pitchFamily="18" charset="0"/>
              </a:rPr>
              <a:t> – poziom życia</a:t>
            </a:r>
            <a:endParaRPr lang="pl-PL" altLang="pl-PL" sz="2200" b="0" i="0" baseline="0" dirty="0">
              <a:latin typeface="Times New Roman" panose="02020603050405020304" pitchFamily="18" charset="0"/>
              <a:cs typeface="Times New Roman" panose="02020603050405020304" pitchFamily="18" charset="0"/>
            </a:endParaRPr>
          </a:p>
          <a:p>
            <a:pPr marL="0" indent="0">
              <a:buNone/>
            </a:pPr>
            <a:r>
              <a:rPr kumimoji="0" lang="pl-PL" altLang="en-US" sz="2200" b="0" i="0" u="none" strike="noStrike" cap="none" normalizeH="0" baseline="0" dirty="0" err="1">
                <a:ln>
                  <a:noFill/>
                </a:ln>
                <a:effectLst/>
                <a:latin typeface="Times New Roman" panose="02020603050405020304" pitchFamily="18" charset="0"/>
                <a:cs typeface="Times New Roman" panose="02020603050405020304" pitchFamily="18" charset="0"/>
              </a:rPr>
              <a:t>die </a:t>
            </a:r>
            <a:r>
              <a:rPr kumimoji="0" lang="en-US" altLang="pl-PL" sz="2200" b="0" i="0" u="none" strike="noStrike" cap="none" normalizeH="0" baseline="0" dirty="0" err="1">
                <a:ln>
                  <a:noFill/>
                </a:ln>
                <a:effectLst/>
                <a:latin typeface="Times New Roman" panose="02020603050405020304" pitchFamily="18" charset="0"/>
                <a:cs typeface="Times New Roman" panose="02020603050405020304" pitchFamily="18" charset="0"/>
              </a:rPr>
              <a:t>Arbeitsproduktivität</a:t>
            </a: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 – produktywność pracy</a:t>
            </a:r>
            <a:endParaRPr lang="pl-PL" altLang="pl-PL" sz="2200" b="0" i="0" baseline="0" dirty="0">
              <a:latin typeface="Times New Roman" panose="02020603050405020304" pitchFamily="18" charset="0"/>
              <a:cs typeface="Times New Roman" panose="02020603050405020304" pitchFamily="18" charset="0"/>
            </a:endParaRPr>
          </a:p>
          <a:p>
            <a:pPr marL="0" indent="0">
              <a:buNone/>
            </a:pPr>
            <a:endParaRPr lang="pl-PL" sz="1600" b="0" i="0" baseline="0" dirty="0">
              <a:latin typeface="Times New Roman" panose="02020603050405020304" pitchFamily="18" charset="0"/>
              <a:cs typeface="Times New Roman" panose="02020603050405020304" pitchFamily="18" charset="0"/>
            </a:endParaRPr>
          </a:p>
          <a:p>
            <a:pPr marL="0" indent="0">
              <a:buNone/>
            </a:pPr>
            <a:endParaRPr lang="pl-PL" sz="1600" dirty="0">
              <a:latin typeface="Times New Roman" panose="02020603050405020304" pitchFamily="18" charset="0"/>
              <a:cs typeface="Times New Roman" panose="02020603050405020304" pitchFamily="18" charset="0"/>
            </a:endParaRPr>
          </a:p>
          <a:p>
            <a:pPr marL="0" indent="0">
              <a:buNone/>
            </a:pPr>
            <a:r>
              <a:rPr kumimoji="0" lang="pl-PL" altLang="pl-PL" sz="1600" b="0" i="0" u="none" strike="noStrike" cap="none" normalizeH="0" baseline="0" dirty="0">
                <a:ln>
                  <a:noFill/>
                </a:ln>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4" name="Symbol zastępczy zawartości 3"/>
          <p:cNvSpPr>
            <a:spLocks noGrp="1"/>
          </p:cNvSpPr>
          <p:nvPr>
            <p:ph sz="half" idx="2"/>
          </p:nvPr>
        </p:nvSpPr>
        <p:spPr>
          <a:xfrm>
            <a:off x="6172200" y="1825624"/>
            <a:ext cx="5181600" cy="4847891"/>
          </a:xfrm>
        </p:spPr>
        <p:txBody>
          <a:bodyPr>
            <a:normAutofit fontScale="92500"/>
          </a:bodyPr>
          <a:lstStyle/>
          <a:p>
            <a:pPr marL="0" indent="0">
              <a:buNone/>
            </a:pPr>
            <a:r>
              <a:rPr kumimoji="0" lang="pl-PL" altLang="de-DE" sz="2200" b="0" i="0" u="none" strike="noStrike" cap="none" normalizeH="0" baseline="0" dirty="0">
                <a:ln>
                  <a:noFill/>
                </a:ln>
                <a:effectLst/>
                <a:latin typeface="Times New Roman" panose="02020603050405020304" pitchFamily="18" charset="0"/>
                <a:cs typeface="Times New Roman" panose="02020603050405020304" pitchFamily="18" charset="0"/>
              </a:rPr>
              <a:t>der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Gesamtproduktionswert</a:t>
            </a: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 – całkowita wartość produkcji</a:t>
            </a:r>
            <a:endPar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der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Staatsbürger</a:t>
            </a:r>
            <a:r>
              <a:rPr lang="pl-PL" altLang="pl-PL" sz="2200" dirty="0">
                <a:latin typeface="Times New Roman" panose="02020603050405020304" pitchFamily="18" charset="0"/>
                <a:cs typeface="Times New Roman" panose="02020603050405020304" pitchFamily="18" charset="0"/>
              </a:rPr>
              <a:t> – obywatel</a:t>
            </a:r>
            <a:endParaRPr lang="pl-PL" altLang="pl-PL" sz="2200" dirty="0">
              <a:latin typeface="Times New Roman" panose="02020603050405020304" pitchFamily="18" charset="0"/>
              <a:cs typeface="Times New Roman" panose="02020603050405020304" pitchFamily="18" charset="0"/>
            </a:endParaRPr>
          </a:p>
          <a:p>
            <a:pPr marL="0" indent="0">
              <a:buNone/>
            </a:pPr>
            <a:r>
              <a:rPr kumimoji="0" lang="pl-PL" altLang="de-DE" sz="2200" b="0" i="0" u="none" strike="noStrike" cap="none" normalizeH="0" baseline="0" dirty="0">
                <a:ln>
                  <a:noFill/>
                </a:ln>
                <a:effectLst/>
                <a:latin typeface="Times New Roman" panose="02020603050405020304" pitchFamily="18" charset="0"/>
                <a:cs typeface="Times New Roman" panose="02020603050405020304" pitchFamily="18" charset="0"/>
              </a:rPr>
              <a:t>das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Ausland</a:t>
            </a: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 (im Ausland)– za granicą</a:t>
            </a:r>
            <a:endPar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r>
              <a:rPr lang="pl-PL" sz="2200" dirty="0" err="1">
                <a:latin typeface="Times New Roman" panose="02020603050405020304" pitchFamily="18" charset="0"/>
                <a:cs typeface="Times New Roman" panose="02020603050405020304" pitchFamily="18" charset="0"/>
              </a:rPr>
              <a:t>Zunehmender</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Wettbewerb</a:t>
            </a:r>
            <a:r>
              <a:rPr lang="pl-PL" sz="2200" dirty="0">
                <a:latin typeface="Times New Roman" panose="02020603050405020304" pitchFamily="18" charset="0"/>
                <a:cs typeface="Times New Roman" panose="02020603050405020304" pitchFamily="18" charset="0"/>
              </a:rPr>
              <a:t> – rosnąca konkurencja</a:t>
            </a:r>
            <a:endParaRPr lang="pl-PL" sz="2200" dirty="0">
              <a:latin typeface="Times New Roman" panose="02020603050405020304" pitchFamily="18" charset="0"/>
              <a:cs typeface="Times New Roman" panose="02020603050405020304" pitchFamily="18" charset="0"/>
            </a:endParaRPr>
          </a:p>
          <a:p>
            <a:pPr marL="0" indent="0">
              <a:buNone/>
            </a:pPr>
            <a:r>
              <a:rPr lang="pl-PL" sz="2200" dirty="0" err="1">
                <a:latin typeface="Times New Roman" panose="02020603050405020304" pitchFamily="18" charset="0"/>
                <a:cs typeface="Times New Roman" panose="02020603050405020304" pitchFamily="18" charset="0"/>
              </a:rPr>
              <a:t>die</a:t>
            </a:r>
            <a:r>
              <a:rPr lang="pl-PL" sz="2200" dirty="0">
                <a:latin typeface="Times New Roman" panose="02020603050405020304" pitchFamily="18" charset="0"/>
                <a:cs typeface="Times New Roman" panose="02020603050405020304" pitchFamily="18" charset="0"/>
              </a:rPr>
              <a:t>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Anreiz</a:t>
            </a: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 bodziec</a:t>
            </a:r>
            <a:endPar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r>
              <a:rPr kumimoji="0" lang="pl-PL" altLang="de-DE" sz="2200" b="0" i="0" u="none" strike="noStrike" cap="none" normalizeH="0" baseline="0" dirty="0">
                <a:ln>
                  <a:noFill/>
                </a:ln>
                <a:effectLst/>
                <a:latin typeface="Times New Roman" panose="02020603050405020304" pitchFamily="18" charset="0"/>
                <a:cs typeface="Times New Roman" panose="02020603050405020304" pitchFamily="18" charset="0"/>
              </a:rPr>
              <a:t>die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Entwicklung</a:t>
            </a:r>
            <a:r>
              <a:rPr lang="pl-PL" altLang="pl-PL" sz="2200" dirty="0">
                <a:latin typeface="Times New Roman" panose="02020603050405020304" pitchFamily="18" charset="0"/>
                <a:cs typeface="Times New Roman" panose="02020603050405020304" pitchFamily="18" charset="0"/>
              </a:rPr>
              <a:t> – rozwój </a:t>
            </a:r>
            <a:endParaRPr lang="pl-PL" altLang="pl-PL" sz="2200" dirty="0">
              <a:latin typeface="Times New Roman" panose="02020603050405020304" pitchFamily="18" charset="0"/>
              <a:cs typeface="Times New Roman" panose="02020603050405020304" pitchFamily="18" charset="0"/>
            </a:endParaRPr>
          </a:p>
          <a:p>
            <a:pPr marL="0" indent="0">
              <a:buNone/>
            </a:pPr>
            <a:r>
              <a:rPr kumimoji="0" lang="pl-PL" altLang="de-DE" sz="2200" b="0" i="0" u="none" strike="noStrike" cap="none" normalizeH="0" baseline="0" dirty="0">
                <a:effectLst/>
                <a:latin typeface="Times New Roman" panose="02020603050405020304" pitchFamily="18" charset="0"/>
                <a:cs typeface="Times New Roman" panose="02020603050405020304" pitchFamily="18" charset="0"/>
              </a:rPr>
              <a:t>die </a:t>
            </a:r>
            <a:r>
              <a:rPr kumimoji="0" lang="de-DE" altLang="pl-PL" sz="2200" b="0" i="0" u="none" strike="noStrike" cap="none" normalizeH="0" baseline="0" dirty="0">
                <a:effectLst/>
                <a:latin typeface="Times New Roman" panose="02020603050405020304" pitchFamily="18" charset="0"/>
                <a:cs typeface="Times New Roman" panose="02020603050405020304" pitchFamily="18" charset="0"/>
              </a:rPr>
              <a:t>Produktionseffizienz</a:t>
            </a:r>
            <a:r>
              <a:rPr lang="pl-PL" altLang="pl-PL" sz="2200" dirty="0">
                <a:latin typeface="Times New Roman" panose="02020603050405020304" pitchFamily="18" charset="0"/>
                <a:cs typeface="Times New Roman" panose="02020603050405020304" pitchFamily="18" charset="0"/>
              </a:rPr>
              <a:t> – efektywność produkcji</a:t>
            </a:r>
            <a:endParaRPr lang="pl-PL" altLang="pl-PL" sz="2200" dirty="0">
              <a:latin typeface="Times New Roman" panose="02020603050405020304" pitchFamily="18" charset="0"/>
              <a:cs typeface="Times New Roman" panose="02020603050405020304" pitchFamily="18" charset="0"/>
            </a:endParaRPr>
          </a:p>
          <a:p>
            <a:pPr marL="0" indent="0">
              <a:buNone/>
            </a:pPr>
            <a:r>
              <a:rPr lang="pl-PL" altLang="pl-PL" sz="2200" dirty="0" err="1">
                <a:latin typeface="Times New Roman" panose="02020603050405020304" pitchFamily="18" charset="0"/>
                <a:cs typeface="Times New Roman" panose="02020603050405020304" pitchFamily="18" charset="0"/>
              </a:rPr>
              <a:t>die</a:t>
            </a:r>
            <a:r>
              <a:rPr lang="pl-PL" altLang="pl-PL" sz="2200" dirty="0">
                <a:latin typeface="Times New Roman" panose="02020603050405020304" pitchFamily="18" charset="0"/>
                <a:cs typeface="Times New Roman" panose="02020603050405020304" pitchFamily="18" charset="0"/>
              </a:rPr>
              <a:t> </a:t>
            </a:r>
            <a:r>
              <a:rPr kumimoji="0" lang="de-DE" altLang="pl-PL" sz="2200" b="0" i="0" u="none" strike="noStrike" cap="none" normalizeH="0" baseline="0" dirty="0">
                <a:effectLst/>
                <a:latin typeface="Times New Roman" panose="02020603050405020304" pitchFamily="18" charset="0"/>
                <a:cs typeface="Times New Roman" panose="02020603050405020304" pitchFamily="18" charset="0"/>
              </a:rPr>
              <a:t>Forschung</a:t>
            </a:r>
            <a:r>
              <a:rPr kumimoji="0" lang="pl-PL" altLang="pl-PL" sz="2200" b="0" i="0" u="none" strike="noStrike" cap="none" normalizeH="0" baseline="0" dirty="0">
                <a:effectLst/>
                <a:latin typeface="Times New Roman" panose="02020603050405020304" pitchFamily="18" charset="0"/>
                <a:cs typeface="Times New Roman" panose="02020603050405020304" pitchFamily="18" charset="0"/>
              </a:rPr>
              <a:t>- badania</a:t>
            </a:r>
            <a:endParaRPr kumimoji="0" lang="pl-PL" altLang="pl-PL" sz="2200" b="0" i="0" u="none" strike="noStrike" cap="none" normalizeH="0" baseline="0" dirty="0">
              <a:effectLst/>
              <a:latin typeface="Times New Roman" panose="02020603050405020304" pitchFamily="18" charset="0"/>
              <a:cs typeface="Times New Roman" panose="02020603050405020304" pitchFamily="18" charset="0"/>
            </a:endParaRPr>
          </a:p>
          <a:p>
            <a:pPr marL="0" indent="0">
              <a:buNone/>
            </a:pPr>
            <a:r>
              <a:rPr kumimoji="0" lang="pl-PL" altLang="de-DE" sz="2200" b="0" i="0" u="none" strike="noStrike" cap="none" normalizeH="0" baseline="0" dirty="0">
                <a:ln>
                  <a:noFill/>
                </a:ln>
                <a:effectLst/>
                <a:latin typeface="Times New Roman" panose="02020603050405020304" pitchFamily="18" charset="0"/>
                <a:cs typeface="Times New Roman" panose="02020603050405020304" pitchFamily="18" charset="0"/>
              </a:rPr>
              <a:t>g</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enerieren</a:t>
            </a: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 – generować </a:t>
            </a:r>
            <a:endPar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r>
              <a:rPr kumimoji="0" lang="pl-PL" altLang="pl-PL" sz="2200" b="0" i="0" u="none" strike="noStrike" cap="none" normalizeH="0" baseline="0" dirty="0">
                <a:ln>
                  <a:noFill/>
                </a:ln>
                <a:effectLst/>
                <a:latin typeface="Times New Roman" panose="02020603050405020304" pitchFamily="18" charset="0"/>
                <a:cs typeface="Times New Roman" panose="02020603050405020304" pitchFamily="18" charset="0"/>
              </a:rPr>
              <a:t>die </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Eink</a:t>
            </a:r>
            <a:r>
              <a:rPr kumimoji="0" lang="pl-PL" altLang="de-DE" sz="2200" b="0" i="0" u="none" strike="noStrike" cap="none" normalizeH="0" baseline="0" dirty="0">
                <a:ln>
                  <a:noFill/>
                </a:ln>
                <a:effectLst/>
                <a:latin typeface="Times New Roman" panose="02020603050405020304" pitchFamily="18" charset="0"/>
                <a:cs typeface="Times New Roman" panose="02020603050405020304" pitchFamily="18" charset="0"/>
              </a:rPr>
              <a:t>u</a:t>
            </a:r>
            <a:r>
              <a:rPr kumimoji="0" lang="de-DE" altLang="pl-PL" sz="2200" b="0" i="0" u="none" strike="noStrike" cap="none" normalizeH="0" baseline="0" dirty="0">
                <a:ln>
                  <a:noFill/>
                </a:ln>
                <a:effectLst/>
                <a:latin typeface="Times New Roman" panose="02020603050405020304" pitchFamily="18" charset="0"/>
                <a:cs typeface="Times New Roman" panose="02020603050405020304" pitchFamily="18" charset="0"/>
              </a:rPr>
              <a:t>nft</a:t>
            </a:r>
            <a:r>
              <a:rPr lang="pl-PL" altLang="pl-PL" sz="2200" dirty="0">
                <a:latin typeface="Times New Roman" panose="02020603050405020304" pitchFamily="18" charset="0"/>
                <a:cs typeface="Times New Roman" panose="02020603050405020304" pitchFamily="18" charset="0"/>
              </a:rPr>
              <a:t> – dochód </a:t>
            </a:r>
            <a:endParaRPr lang="pl-PL" altLang="pl-PL" sz="2200" dirty="0"/>
          </a:p>
          <a:p>
            <a:pPr marL="0" indent="0">
              <a:buNone/>
            </a:pPr>
            <a:endParaRPr kumimoji="0" lang="pl-PL" altLang="pl-PL"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endParaRPr lang="pl-PL" dirty="0">
              <a:latin typeface="Times New Roman" panose="02020603050405020304" pitchFamily="18" charset="0"/>
              <a:cs typeface="Times New Roman" panose="02020603050405020304" pitchFamily="18" charset="0"/>
            </a:endParaRPr>
          </a:p>
          <a:p>
            <a:pPr marL="0" indent="0">
              <a:buNone/>
            </a:pPr>
            <a:endParaRPr kumimoji="0" lang="pl-PL" altLang="pl-PL"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endParaRPr kumimoji="0" lang="pl-PL" altLang="pl-PL"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buNone/>
            </a:pP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Grp="1" noRot="1" noChangeAspect="1" noMove="1" noResize="1" noEditPoints="1" noAdjustHandles="1" noChangeArrowheads="1" noChangeShapeType="1" noTextEdit="1"/>
          </p:cNvSpPr>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ymbol zastępczy zawartości 4"/>
          <p:cNvPicPr>
            <a:picLocks noChangeAspect="1"/>
          </p:cNvPicPr>
          <p:nvPr/>
        </p:nvPicPr>
        <p:blipFill>
          <a:blip r:embed="rId1"/>
          <a:stretch>
            <a:fillRect/>
          </a:stretch>
        </p:blipFill>
        <p:spPr>
          <a:xfrm>
            <a:off x="1206925" y="553454"/>
            <a:ext cx="9779318" cy="2469279"/>
          </a:xfrm>
          <a:prstGeom prst="rect">
            <a:avLst/>
          </a:prstGeom>
        </p:spPr>
      </p:pic>
      <p:sp>
        <p:nvSpPr>
          <p:cNvPr id="3" name="Rectangle 1"/>
          <p:cNvSpPr>
            <a:spLocks noGrp="1" noChangeArrowheads="1"/>
          </p:cNvSpPr>
          <p:nvPr>
            <p:ph idx="1"/>
          </p:nvPr>
        </p:nvSpPr>
        <p:spPr bwMode="auto">
          <a:xfrm>
            <a:off x="6879560" y="5077325"/>
            <a:ext cx="38122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de-DE" altLang="pl-PL"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das Bilderrätsel</a:t>
            </a:r>
            <a:r>
              <a:rPr kumimoji="0" lang="de-DE" altLang="pl-PL"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de-DE" altLang="pl-PL" sz="8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0" y="0"/>
            <a:ext cx="5552708" cy="6858000"/>
          </a:xfrm>
          <a:custGeom>
            <a:avLst/>
            <a:gdLst>
              <a:gd name="connsiteX0" fmla="*/ 0 w 5552708"/>
              <a:gd name="connsiteY0" fmla="*/ 0 h 6858000"/>
              <a:gd name="connsiteX1" fmla="*/ 5443651 w 5552708"/>
              <a:gd name="connsiteY1" fmla="*/ 0 h 6858000"/>
              <a:gd name="connsiteX2" fmla="*/ 5443781 w 5552708"/>
              <a:gd name="connsiteY2" fmla="*/ 512 h 6858000"/>
              <a:gd name="connsiteX3" fmla="*/ 5444033 w 5552708"/>
              <a:gd name="connsiteY3" fmla="*/ 20501 h 6858000"/>
              <a:gd name="connsiteX4" fmla="*/ 5439390 w 5552708"/>
              <a:gd name="connsiteY4" fmla="*/ 44768 h 6858000"/>
              <a:gd name="connsiteX5" fmla="*/ 5443913 w 5552708"/>
              <a:gd name="connsiteY5" fmla="*/ 104988 h 6858000"/>
              <a:gd name="connsiteX6" fmla="*/ 5458241 w 5552708"/>
              <a:gd name="connsiteY6" fmla="*/ 204162 h 6858000"/>
              <a:gd name="connsiteX7" fmla="*/ 5459763 w 5552708"/>
              <a:gd name="connsiteY7" fmla="*/ 225360 h 6858000"/>
              <a:gd name="connsiteX8" fmla="*/ 5454996 w 5552708"/>
              <a:gd name="connsiteY8" fmla="*/ 243902 h 6858000"/>
              <a:gd name="connsiteX9" fmla="*/ 5448597 w 5552708"/>
              <a:gd name="connsiteY9" fmla="*/ 248483 h 6858000"/>
              <a:gd name="connsiteX10" fmla="*/ 5448458 w 5552708"/>
              <a:gd name="connsiteY10" fmla="*/ 260196 h 6858000"/>
              <a:gd name="connsiteX11" fmla="*/ 5447150 w 5552708"/>
              <a:gd name="connsiteY11" fmla="*/ 263377 h 6858000"/>
              <a:gd name="connsiteX12" fmla="*/ 5459187 w 5552708"/>
              <a:gd name="connsiteY12" fmla="*/ 318691 h 6858000"/>
              <a:gd name="connsiteX13" fmla="*/ 5455708 w 5552708"/>
              <a:gd name="connsiteY13" fmla="*/ 365759 h 6858000"/>
              <a:gd name="connsiteX14" fmla="*/ 5473651 w 5552708"/>
              <a:gd name="connsiteY14" fmla="*/ 492182 h 6858000"/>
              <a:gd name="connsiteX15" fmla="*/ 5481453 w 5552708"/>
              <a:gd name="connsiteY15" fmla="*/ 689666 h 6858000"/>
              <a:gd name="connsiteX16" fmla="*/ 5488233 w 5552708"/>
              <a:gd name="connsiteY16" fmla="*/ 816332 h 6858000"/>
              <a:gd name="connsiteX17" fmla="*/ 5529718 w 5552708"/>
              <a:gd name="connsiteY17" fmla="*/ 891550 h 6858000"/>
              <a:gd name="connsiteX18" fmla="*/ 5536104 w 5552708"/>
              <a:gd name="connsiteY18" fmla="*/ 903318 h 6858000"/>
              <a:gd name="connsiteX19" fmla="*/ 5535257 w 5552708"/>
              <a:gd name="connsiteY19" fmla="*/ 905308 h 6858000"/>
              <a:gd name="connsiteX20" fmla="*/ 5537840 w 5552708"/>
              <a:gd name="connsiteY20" fmla="*/ 920621 h 6858000"/>
              <a:gd name="connsiteX21" fmla="*/ 5541663 w 5552708"/>
              <a:gd name="connsiteY21" fmla="*/ 922876 h 6858000"/>
              <a:gd name="connsiteX22" fmla="*/ 5544456 w 5552708"/>
              <a:gd name="connsiteY22" fmla="*/ 933037 h 6858000"/>
              <a:gd name="connsiteX23" fmla="*/ 5552708 w 5552708"/>
              <a:gd name="connsiteY23" fmla="*/ 952132 h 6858000"/>
              <a:gd name="connsiteX24" fmla="*/ 5551675 w 5552708"/>
              <a:gd name="connsiteY24" fmla="*/ 956570 h 6858000"/>
              <a:gd name="connsiteX25" fmla="*/ 5531341 w 5552708"/>
              <a:gd name="connsiteY25" fmla="*/ 1064863 h 6858000"/>
              <a:gd name="connsiteX26" fmla="*/ 5539998 w 5552708"/>
              <a:gd name="connsiteY26" fmla="*/ 1096340 h 6858000"/>
              <a:gd name="connsiteX27" fmla="*/ 5541075 w 5552708"/>
              <a:gd name="connsiteY27" fmla="*/ 1102915 h 6858000"/>
              <a:gd name="connsiteX28" fmla="*/ 5540822 w 5552708"/>
              <a:gd name="connsiteY28" fmla="*/ 1103143 h 6858000"/>
              <a:gd name="connsiteX29" fmla="*/ 5541413 w 5552708"/>
              <a:gd name="connsiteY29" fmla="*/ 1110274 h 6858000"/>
              <a:gd name="connsiteX30" fmla="*/ 5543038 w 5552708"/>
              <a:gd name="connsiteY30" fmla="*/ 1114901 h 6858000"/>
              <a:gd name="connsiteX31" fmla="*/ 5545128 w 5552708"/>
              <a:gd name="connsiteY31" fmla="*/ 1127652 h 6858000"/>
              <a:gd name="connsiteX32" fmla="*/ 5544028 w 5552708"/>
              <a:gd name="connsiteY32" fmla="*/ 1132698 h 6858000"/>
              <a:gd name="connsiteX33" fmla="*/ 5514811 w 5552708"/>
              <a:gd name="connsiteY33" fmla="*/ 1177140 h 6858000"/>
              <a:gd name="connsiteX34" fmla="*/ 5496402 w 5552708"/>
              <a:gd name="connsiteY34" fmla="*/ 1265293 h 6858000"/>
              <a:gd name="connsiteX35" fmla="*/ 5481620 w 5552708"/>
              <a:gd name="connsiteY35" fmla="*/ 1353039 h 6858000"/>
              <a:gd name="connsiteX36" fmla="*/ 5477938 w 5552708"/>
              <a:gd name="connsiteY36" fmla="*/ 1385038 h 6858000"/>
              <a:gd name="connsiteX37" fmla="*/ 5464009 w 5552708"/>
              <a:gd name="connsiteY37" fmla="*/ 1441067 h 6858000"/>
              <a:gd name="connsiteX38" fmla="*/ 5453063 w 5552708"/>
              <a:gd name="connsiteY38" fmla="*/ 1466104 h 6858000"/>
              <a:gd name="connsiteX39" fmla="*/ 5453368 w 5552708"/>
              <a:gd name="connsiteY39" fmla="*/ 1467310 h 6858000"/>
              <a:gd name="connsiteX40" fmla="*/ 5449849 w 5552708"/>
              <a:gd name="connsiteY40" fmla="*/ 1469198 h 6858000"/>
              <a:gd name="connsiteX41" fmla="*/ 5447717 w 5552708"/>
              <a:gd name="connsiteY41" fmla="*/ 1473816 h 6858000"/>
              <a:gd name="connsiteX42" fmla="*/ 5446906 w 5552708"/>
              <a:gd name="connsiteY42" fmla="*/ 1487106 h 6858000"/>
              <a:gd name="connsiteX43" fmla="*/ 5447429 w 5552708"/>
              <a:gd name="connsiteY43" fmla="*/ 1492218 h 6858000"/>
              <a:gd name="connsiteX44" fmla="*/ 5446434 w 5552708"/>
              <a:gd name="connsiteY44" fmla="*/ 1499455 h 6858000"/>
              <a:gd name="connsiteX45" fmla="*/ 5446146 w 5552708"/>
              <a:gd name="connsiteY45" fmla="*/ 1499600 h 6858000"/>
              <a:gd name="connsiteX46" fmla="*/ 5445728 w 5552708"/>
              <a:gd name="connsiteY46" fmla="*/ 1506449 h 6858000"/>
              <a:gd name="connsiteX47" fmla="*/ 5447013 w 5552708"/>
              <a:gd name="connsiteY47" fmla="*/ 1540420 h 6858000"/>
              <a:gd name="connsiteX48" fmla="*/ 5416036 w 5552708"/>
              <a:gd name="connsiteY48" fmla="*/ 1580834 h 6858000"/>
              <a:gd name="connsiteX49" fmla="*/ 5409252 w 5552708"/>
              <a:gd name="connsiteY49" fmla="*/ 1598373 h 6858000"/>
              <a:gd name="connsiteX50" fmla="*/ 5404223 w 5552708"/>
              <a:gd name="connsiteY50" fmla="*/ 1607549 h 6858000"/>
              <a:gd name="connsiteX51" fmla="*/ 5403003 w 5552708"/>
              <a:gd name="connsiteY51" fmla="*/ 1607994 h 6858000"/>
              <a:gd name="connsiteX52" fmla="*/ 5404366 w 5552708"/>
              <a:gd name="connsiteY52" fmla="*/ 1640580 h 6858000"/>
              <a:gd name="connsiteX53" fmla="*/ 5402429 w 5552708"/>
              <a:gd name="connsiteY53" fmla="*/ 1644617 h 6858000"/>
              <a:gd name="connsiteX54" fmla="*/ 5406027 w 5552708"/>
              <a:gd name="connsiteY54" fmla="*/ 1666228 h 6858000"/>
              <a:gd name="connsiteX55" fmla="*/ 5409538 w 5552708"/>
              <a:gd name="connsiteY55" fmla="*/ 1680703 h 6858000"/>
              <a:gd name="connsiteX56" fmla="*/ 5405582 w 5552708"/>
              <a:gd name="connsiteY56" fmla="*/ 1870222 h 6858000"/>
              <a:gd name="connsiteX57" fmla="*/ 5418948 w 5552708"/>
              <a:gd name="connsiteY57" fmla="*/ 1979530 h 6858000"/>
              <a:gd name="connsiteX58" fmla="*/ 5405060 w 5552708"/>
              <a:gd name="connsiteY58" fmla="*/ 2051964 h 6858000"/>
              <a:gd name="connsiteX59" fmla="*/ 5378701 w 5552708"/>
              <a:gd name="connsiteY59" fmla="*/ 2073120 h 6858000"/>
              <a:gd name="connsiteX60" fmla="*/ 5366006 w 5552708"/>
              <a:gd name="connsiteY60" fmla="*/ 2256053 h 6858000"/>
              <a:gd name="connsiteX61" fmla="*/ 5352501 w 5552708"/>
              <a:gd name="connsiteY61" fmla="*/ 2301374 h 6858000"/>
              <a:gd name="connsiteX62" fmla="*/ 5361572 w 5552708"/>
              <a:gd name="connsiteY62" fmla="*/ 2344135 h 6858000"/>
              <a:gd name="connsiteX63" fmla="*/ 5351776 w 5552708"/>
              <a:gd name="connsiteY63" fmla="*/ 2360013 h 6858000"/>
              <a:gd name="connsiteX64" fmla="*/ 5349856 w 5552708"/>
              <a:gd name="connsiteY64" fmla="*/ 2362723 h 6858000"/>
              <a:gd name="connsiteX65" fmla="*/ 5347182 w 5552708"/>
              <a:gd name="connsiteY65" fmla="*/ 2374239 h 6858000"/>
              <a:gd name="connsiteX66" fmla="*/ 5340172 w 5552708"/>
              <a:gd name="connsiteY66" fmla="*/ 2376629 h 6858000"/>
              <a:gd name="connsiteX67" fmla="*/ 5331662 w 5552708"/>
              <a:gd name="connsiteY67" fmla="*/ 2393351 h 6858000"/>
              <a:gd name="connsiteX68" fmla="*/ 5328482 w 5552708"/>
              <a:gd name="connsiteY68" fmla="*/ 2414790 h 6858000"/>
              <a:gd name="connsiteX69" fmla="*/ 5316501 w 5552708"/>
              <a:gd name="connsiteY69" fmla="*/ 2490864 h 6858000"/>
              <a:gd name="connsiteX70" fmla="*/ 5318378 w 5552708"/>
              <a:gd name="connsiteY70" fmla="*/ 2503797 h 6858000"/>
              <a:gd name="connsiteX71" fmla="*/ 5307008 w 5552708"/>
              <a:gd name="connsiteY71" fmla="*/ 2543608 h 6858000"/>
              <a:gd name="connsiteX72" fmla="*/ 5300817 w 5552708"/>
              <a:gd name="connsiteY72" fmla="*/ 2579627 h 6858000"/>
              <a:gd name="connsiteX73" fmla="*/ 5300491 w 5552708"/>
              <a:gd name="connsiteY73" fmla="*/ 2603469 h 6858000"/>
              <a:gd name="connsiteX74" fmla="*/ 5297327 w 5552708"/>
              <a:gd name="connsiteY74" fmla="*/ 2609298 h 6858000"/>
              <a:gd name="connsiteX75" fmla="*/ 5292648 w 5552708"/>
              <a:gd name="connsiteY75" fmla="*/ 2632709 h 6858000"/>
              <a:gd name="connsiteX76" fmla="*/ 5294499 w 5552708"/>
              <a:gd name="connsiteY76" fmla="*/ 2645215 h 6858000"/>
              <a:gd name="connsiteX77" fmla="*/ 5284921 w 5552708"/>
              <a:gd name="connsiteY77" fmla="*/ 2655995 h 6858000"/>
              <a:gd name="connsiteX78" fmla="*/ 5278681 w 5552708"/>
              <a:gd name="connsiteY78" fmla="*/ 2658097 h 6858000"/>
              <a:gd name="connsiteX79" fmla="*/ 5279052 w 5552708"/>
              <a:gd name="connsiteY79" fmla="*/ 2675265 h 6858000"/>
              <a:gd name="connsiteX80" fmla="*/ 5271485 w 5552708"/>
              <a:gd name="connsiteY80" fmla="*/ 2688260 h 6858000"/>
              <a:gd name="connsiteX81" fmla="*/ 5273609 w 5552708"/>
              <a:gd name="connsiteY81" fmla="*/ 2700785 h 6858000"/>
              <a:gd name="connsiteX82" fmla="*/ 5272098 w 5552708"/>
              <a:gd name="connsiteY82" fmla="*/ 2705655 h 6858000"/>
              <a:gd name="connsiteX83" fmla="*/ 5267605 w 5552708"/>
              <a:gd name="connsiteY83" fmla="*/ 2717660 h 6858000"/>
              <a:gd name="connsiteX84" fmla="*/ 5258449 w 5552708"/>
              <a:gd name="connsiteY84" fmla="*/ 2738177 h 6858000"/>
              <a:gd name="connsiteX85" fmla="*/ 5256679 w 5552708"/>
              <a:gd name="connsiteY85" fmla="*/ 2744727 h 6858000"/>
              <a:gd name="connsiteX86" fmla="*/ 5245116 w 5552708"/>
              <a:gd name="connsiteY86" fmla="*/ 2757932 h 6858000"/>
              <a:gd name="connsiteX87" fmla="*/ 5233122 w 5552708"/>
              <a:gd name="connsiteY87" fmla="*/ 2784915 h 6858000"/>
              <a:gd name="connsiteX88" fmla="*/ 5197792 w 5552708"/>
              <a:gd name="connsiteY88" fmla="*/ 2830475 h 6858000"/>
              <a:gd name="connsiteX89" fmla="*/ 5180199 w 5552708"/>
              <a:gd name="connsiteY89" fmla="*/ 2857691 h 6858000"/>
              <a:gd name="connsiteX90" fmla="*/ 5164940 w 5552708"/>
              <a:gd name="connsiteY90" fmla="*/ 2875644 h 6858000"/>
              <a:gd name="connsiteX91" fmla="*/ 5139323 w 5552708"/>
              <a:gd name="connsiteY91" fmla="*/ 2931296 h 6858000"/>
              <a:gd name="connsiteX92" fmla="*/ 5102390 w 5552708"/>
              <a:gd name="connsiteY92" fmla="*/ 3027705 h 6858000"/>
              <a:gd name="connsiteX93" fmla="*/ 5093321 w 5552708"/>
              <a:gd name="connsiteY93" fmla="*/ 3047244 h 6858000"/>
              <a:gd name="connsiteX94" fmla="*/ 5080729 w 5552708"/>
              <a:gd name="connsiteY94" fmla="*/ 3060118 h 6858000"/>
              <a:gd name="connsiteX95" fmla="*/ 5073626 w 5552708"/>
              <a:gd name="connsiteY95" fmla="*/ 3059690 h 6858000"/>
              <a:gd name="connsiteX96" fmla="*/ 5067867 w 5552708"/>
              <a:gd name="connsiteY96" fmla="*/ 3069806 h 6858000"/>
              <a:gd name="connsiteX97" fmla="*/ 5065335 w 5552708"/>
              <a:gd name="connsiteY97" fmla="*/ 3071678 h 6858000"/>
              <a:gd name="connsiteX98" fmla="*/ 5051806 w 5552708"/>
              <a:gd name="connsiteY98" fmla="*/ 3083233 h 6858000"/>
              <a:gd name="connsiteX99" fmla="*/ 5047824 w 5552708"/>
              <a:gd name="connsiteY99" fmla="*/ 3128247 h 6858000"/>
              <a:gd name="connsiteX100" fmla="*/ 5022444 w 5552708"/>
              <a:gd name="connsiteY100" fmla="*/ 3166893 h 6858000"/>
              <a:gd name="connsiteX101" fmla="*/ 4961916 w 5552708"/>
              <a:gd name="connsiteY101" fmla="*/ 3312149 h 6858000"/>
              <a:gd name="connsiteX102" fmla="*/ 4928070 w 5552708"/>
              <a:gd name="connsiteY102" fmla="*/ 3349450 h 6858000"/>
              <a:gd name="connsiteX103" fmla="*/ 4858652 w 5552708"/>
              <a:gd name="connsiteY103" fmla="*/ 3443841 h 6858000"/>
              <a:gd name="connsiteX104" fmla="*/ 4821392 w 5552708"/>
              <a:gd name="connsiteY104" fmla="*/ 3661714 h 6858000"/>
              <a:gd name="connsiteX105" fmla="*/ 4825147 w 5552708"/>
              <a:gd name="connsiteY105" fmla="*/ 3676668 h 6858000"/>
              <a:gd name="connsiteX106" fmla="*/ 4824341 w 5552708"/>
              <a:gd name="connsiteY106" fmla="*/ 3691352 h 6858000"/>
              <a:gd name="connsiteX107" fmla="*/ 4822735 w 5552708"/>
              <a:gd name="connsiteY107" fmla="*/ 3692500 h 6858000"/>
              <a:gd name="connsiteX108" fmla="*/ 4817318 w 5552708"/>
              <a:gd name="connsiteY108" fmla="*/ 3707640 h 6858000"/>
              <a:gd name="connsiteX109" fmla="*/ 4819146 w 5552708"/>
              <a:gd name="connsiteY109" fmla="*/ 3712253 h 6858000"/>
              <a:gd name="connsiteX110" fmla="*/ 4816373 w 5552708"/>
              <a:gd name="connsiteY110" fmla="*/ 3723048 h 6858000"/>
              <a:gd name="connsiteX111" fmla="*/ 4813460 w 5552708"/>
              <a:gd name="connsiteY111" fmla="*/ 3745409 h 6858000"/>
              <a:gd name="connsiteX112" fmla="*/ 4810527 w 5552708"/>
              <a:gd name="connsiteY112" fmla="*/ 3748566 h 6858000"/>
              <a:gd name="connsiteX113" fmla="*/ 4742720 w 5552708"/>
              <a:gd name="connsiteY113" fmla="*/ 3828954 h 6858000"/>
              <a:gd name="connsiteX114" fmla="*/ 4731784 w 5552708"/>
              <a:gd name="connsiteY114" fmla="*/ 3868871 h 6858000"/>
              <a:gd name="connsiteX115" fmla="*/ 4731481 w 5552708"/>
              <a:gd name="connsiteY115" fmla="*/ 3868898 h 6858000"/>
              <a:gd name="connsiteX116" fmla="*/ 4728490 w 5552708"/>
              <a:gd name="connsiteY116" fmla="*/ 3875525 h 6858000"/>
              <a:gd name="connsiteX117" fmla="*/ 4727500 w 5552708"/>
              <a:gd name="connsiteY117" fmla="*/ 3880683 h 6858000"/>
              <a:gd name="connsiteX118" fmla="*/ 4719663 w 5552708"/>
              <a:gd name="connsiteY118" fmla="*/ 3896892 h 6858000"/>
              <a:gd name="connsiteX119" fmla="*/ 4715899 w 5552708"/>
              <a:gd name="connsiteY119" fmla="*/ 3897345 h 6858000"/>
              <a:gd name="connsiteX120" fmla="*/ 4715832 w 5552708"/>
              <a:gd name="connsiteY120" fmla="*/ 3898632 h 6858000"/>
              <a:gd name="connsiteX121" fmla="*/ 4618476 w 5552708"/>
              <a:gd name="connsiteY121" fmla="*/ 4076334 h 6858000"/>
              <a:gd name="connsiteX122" fmla="*/ 4576303 w 5552708"/>
              <a:gd name="connsiteY122" fmla="*/ 4154580 h 6858000"/>
              <a:gd name="connsiteX123" fmla="*/ 4536795 w 5552708"/>
              <a:gd name="connsiteY123" fmla="*/ 4186216 h 6858000"/>
              <a:gd name="connsiteX124" fmla="*/ 4534335 w 5552708"/>
              <a:gd name="connsiteY124" fmla="*/ 4190678 h 6858000"/>
              <a:gd name="connsiteX125" fmla="*/ 4532585 w 5552708"/>
              <a:gd name="connsiteY125" fmla="*/ 4203860 h 6858000"/>
              <a:gd name="connsiteX126" fmla="*/ 4532745 w 5552708"/>
              <a:gd name="connsiteY126" fmla="*/ 4208983 h 6858000"/>
              <a:gd name="connsiteX127" fmla="*/ 4531239 w 5552708"/>
              <a:gd name="connsiteY127" fmla="*/ 4216126 h 6858000"/>
              <a:gd name="connsiteX128" fmla="*/ 4530941 w 5552708"/>
              <a:gd name="connsiteY128" fmla="*/ 4216251 h 6858000"/>
              <a:gd name="connsiteX129" fmla="*/ 4530039 w 5552708"/>
              <a:gd name="connsiteY129" fmla="*/ 4223045 h 6858000"/>
              <a:gd name="connsiteX130" fmla="*/ 4528920 w 5552708"/>
              <a:gd name="connsiteY130" fmla="*/ 4256957 h 6858000"/>
              <a:gd name="connsiteX131" fmla="*/ 4495092 w 5552708"/>
              <a:gd name="connsiteY131" fmla="*/ 4295227 h 6858000"/>
              <a:gd name="connsiteX132" fmla="*/ 4487069 w 5552708"/>
              <a:gd name="connsiteY132" fmla="*/ 4312260 h 6858000"/>
              <a:gd name="connsiteX133" fmla="*/ 4481391 w 5552708"/>
              <a:gd name="connsiteY133" fmla="*/ 4321074 h 6858000"/>
              <a:gd name="connsiteX134" fmla="*/ 4480140 w 5552708"/>
              <a:gd name="connsiteY134" fmla="*/ 4321443 h 6858000"/>
              <a:gd name="connsiteX135" fmla="*/ 4479199 w 5552708"/>
              <a:gd name="connsiteY135" fmla="*/ 4353976 h 6858000"/>
              <a:gd name="connsiteX136" fmla="*/ 4476976 w 5552708"/>
              <a:gd name="connsiteY136" fmla="*/ 4357874 h 6858000"/>
              <a:gd name="connsiteX137" fmla="*/ 4479044 w 5552708"/>
              <a:gd name="connsiteY137" fmla="*/ 4379621 h 6858000"/>
              <a:gd name="connsiteX138" fmla="*/ 4478683 w 5552708"/>
              <a:gd name="connsiteY138" fmla="*/ 4390568 h 6858000"/>
              <a:gd name="connsiteX139" fmla="*/ 4481532 w 5552708"/>
              <a:gd name="connsiteY139" fmla="*/ 4394254 h 6858000"/>
              <a:gd name="connsiteX140" fmla="*/ 4479499 w 5552708"/>
              <a:gd name="connsiteY140" fmla="*/ 4410114 h 6858000"/>
              <a:gd name="connsiteX141" fmla="*/ 4478153 w 5552708"/>
              <a:gd name="connsiteY141" fmla="*/ 4411710 h 6858000"/>
              <a:gd name="connsiteX142" fmla="*/ 4480616 w 5552708"/>
              <a:gd name="connsiteY142" fmla="*/ 4425622 h 6858000"/>
              <a:gd name="connsiteX143" fmla="*/ 4487688 w 5552708"/>
              <a:gd name="connsiteY143" fmla="*/ 4438292 h 6858000"/>
              <a:gd name="connsiteX144" fmla="*/ 4454727 w 5552708"/>
              <a:gd name="connsiteY144" fmla="*/ 4569970 h 6858000"/>
              <a:gd name="connsiteX145" fmla="*/ 4469804 w 5552708"/>
              <a:gd name="connsiteY145" fmla="*/ 4692415 h 6858000"/>
              <a:gd name="connsiteX146" fmla="*/ 4450795 w 5552708"/>
              <a:gd name="connsiteY146" fmla="*/ 4763659 h 6858000"/>
              <a:gd name="connsiteX147" fmla="*/ 4422945 w 5552708"/>
              <a:gd name="connsiteY147" fmla="*/ 4783049 h 6858000"/>
              <a:gd name="connsiteX148" fmla="*/ 4397314 w 5552708"/>
              <a:gd name="connsiteY148" fmla="*/ 4964397 h 6858000"/>
              <a:gd name="connsiteX149" fmla="*/ 4380606 w 5552708"/>
              <a:gd name="connsiteY149" fmla="*/ 5008665 h 6858000"/>
              <a:gd name="connsiteX150" fmla="*/ 4386649 w 5552708"/>
              <a:gd name="connsiteY150" fmla="*/ 5051823 h 6858000"/>
              <a:gd name="connsiteX151" fmla="*/ 4375733 w 5552708"/>
              <a:gd name="connsiteY151" fmla="*/ 5067011 h 6858000"/>
              <a:gd name="connsiteX152" fmla="*/ 4373624 w 5552708"/>
              <a:gd name="connsiteY152" fmla="*/ 5069584 h 6858000"/>
              <a:gd name="connsiteX153" fmla="*/ 4370134 w 5552708"/>
              <a:gd name="connsiteY153" fmla="*/ 5080883 h 6858000"/>
              <a:gd name="connsiteX154" fmla="*/ 4362957 w 5552708"/>
              <a:gd name="connsiteY154" fmla="*/ 5082819 h 6858000"/>
              <a:gd name="connsiteX155" fmla="*/ 4333195 w 5552708"/>
              <a:gd name="connsiteY155" fmla="*/ 5221840 h 6858000"/>
              <a:gd name="connsiteX156" fmla="*/ 4320037 w 5552708"/>
              <a:gd name="connsiteY156" fmla="*/ 5281999 h 6858000"/>
              <a:gd name="connsiteX157" fmla="*/ 4308816 w 5552708"/>
              <a:gd name="connsiteY157" fmla="*/ 5303704 h 6858000"/>
              <a:gd name="connsiteX158" fmla="*/ 4272244 w 5552708"/>
              <a:gd name="connsiteY158" fmla="*/ 5388756 h 6858000"/>
              <a:gd name="connsiteX159" fmla="*/ 4246915 w 5552708"/>
              <a:gd name="connsiteY159" fmla="*/ 5462809 h 6858000"/>
              <a:gd name="connsiteX160" fmla="*/ 4255030 w 5552708"/>
              <a:gd name="connsiteY160" fmla="*/ 5521632 h 6858000"/>
              <a:gd name="connsiteX161" fmla="*/ 4249277 w 5552708"/>
              <a:gd name="connsiteY161" fmla="*/ 5525636 h 6858000"/>
              <a:gd name="connsiteX162" fmla="*/ 4241924 w 5552708"/>
              <a:gd name="connsiteY162" fmla="*/ 5563850 h 6858000"/>
              <a:gd name="connsiteX163" fmla="*/ 4248240 w 5552708"/>
              <a:gd name="connsiteY163" fmla="*/ 5703386 h 6858000"/>
              <a:gd name="connsiteX164" fmla="*/ 4232982 w 5552708"/>
              <a:gd name="connsiteY164" fmla="*/ 5777907 h 6858000"/>
              <a:gd name="connsiteX165" fmla="*/ 4222394 w 5552708"/>
              <a:gd name="connsiteY165" fmla="*/ 5803443 h 6858000"/>
              <a:gd name="connsiteX166" fmla="*/ 4204974 w 5552708"/>
              <a:gd name="connsiteY166" fmla="*/ 5846279 h 6858000"/>
              <a:gd name="connsiteX167" fmla="*/ 4179217 w 5552708"/>
              <a:gd name="connsiteY167" fmla="*/ 5876046 h 6858000"/>
              <a:gd name="connsiteX168" fmla="*/ 4169698 w 5552708"/>
              <a:gd name="connsiteY168" fmla="*/ 5912761 h 6858000"/>
              <a:gd name="connsiteX169" fmla="*/ 4183963 w 5552708"/>
              <a:gd name="connsiteY169" fmla="*/ 5924201 h 6858000"/>
              <a:gd name="connsiteX170" fmla="*/ 4143073 w 5552708"/>
              <a:gd name="connsiteY170" fmla="*/ 6020347 h 6858000"/>
              <a:gd name="connsiteX171" fmla="*/ 4132699 w 5552708"/>
              <a:gd name="connsiteY171" fmla="*/ 6054447 h 6858000"/>
              <a:gd name="connsiteX172" fmla="*/ 4099744 w 5552708"/>
              <a:gd name="connsiteY172" fmla="*/ 6146773 h 6858000"/>
              <a:gd name="connsiteX173" fmla="*/ 4063216 w 5552708"/>
              <a:gd name="connsiteY173" fmla="*/ 6238624 h 6858000"/>
              <a:gd name="connsiteX174" fmla="*/ 4021696 w 5552708"/>
              <a:gd name="connsiteY174" fmla="*/ 6289517 h 6858000"/>
              <a:gd name="connsiteX175" fmla="*/ 3993817 w 5552708"/>
              <a:gd name="connsiteY175" fmla="*/ 6365399 h 6858000"/>
              <a:gd name="connsiteX176" fmla="*/ 3986236 w 5552708"/>
              <a:gd name="connsiteY176" fmla="*/ 6377584 h 6858000"/>
              <a:gd name="connsiteX177" fmla="*/ 3911599 w 5552708"/>
              <a:gd name="connsiteY177" fmla="*/ 6509659 h 6858000"/>
              <a:gd name="connsiteX178" fmla="*/ 3858869 w 5552708"/>
              <a:gd name="connsiteY178" fmla="*/ 6582751 h 6858000"/>
              <a:gd name="connsiteX179" fmla="*/ 3770950 w 5552708"/>
              <a:gd name="connsiteY179" fmla="*/ 6757987 h 6858000"/>
              <a:gd name="connsiteX180" fmla="*/ 3749766 w 5552708"/>
              <a:gd name="connsiteY180" fmla="*/ 6858000 h 6858000"/>
              <a:gd name="connsiteX181" fmla="*/ 12348 w 5552708"/>
              <a:gd name="connsiteY181" fmla="*/ 6858000 h 6858000"/>
              <a:gd name="connsiteX182" fmla="*/ 0 w 5552708"/>
              <a:gd name="connsiteY182" fmla="*/ 67256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552708" h="6858000">
                <a:moveTo>
                  <a:pt x="0" y="0"/>
                </a:moveTo>
                <a:lnTo>
                  <a:pt x="5443651" y="0"/>
                </a:lnTo>
                <a:lnTo>
                  <a:pt x="5443781" y="512"/>
                </a:lnTo>
                <a:cubicBezTo>
                  <a:pt x="5446206" y="7309"/>
                  <a:pt x="5449083" y="15278"/>
                  <a:pt x="5444033" y="20501"/>
                </a:cubicBezTo>
                <a:cubicBezTo>
                  <a:pt x="5435420" y="27795"/>
                  <a:pt x="5439966" y="35996"/>
                  <a:pt x="5439390" y="44768"/>
                </a:cubicBezTo>
                <a:cubicBezTo>
                  <a:pt x="5431962" y="55410"/>
                  <a:pt x="5437588" y="94208"/>
                  <a:pt x="5443913" y="104988"/>
                </a:cubicBezTo>
                <a:cubicBezTo>
                  <a:pt x="5467308" y="131885"/>
                  <a:pt x="5440518" y="182050"/>
                  <a:pt x="5458241" y="204162"/>
                </a:cubicBezTo>
                <a:cubicBezTo>
                  <a:pt x="5460281" y="211583"/>
                  <a:pt x="5460566" y="218611"/>
                  <a:pt x="5459763" y="225360"/>
                </a:cubicBezTo>
                <a:lnTo>
                  <a:pt x="5454996" y="243902"/>
                </a:lnTo>
                <a:lnTo>
                  <a:pt x="5448597" y="248483"/>
                </a:lnTo>
                <a:lnTo>
                  <a:pt x="5448458" y="260196"/>
                </a:lnTo>
                <a:lnTo>
                  <a:pt x="5447150" y="263377"/>
                </a:lnTo>
                <a:cubicBezTo>
                  <a:pt x="5448938" y="273127"/>
                  <a:pt x="5457762" y="301628"/>
                  <a:pt x="5459187" y="318691"/>
                </a:cubicBezTo>
                <a:cubicBezTo>
                  <a:pt x="5456617" y="351374"/>
                  <a:pt x="5481393" y="329570"/>
                  <a:pt x="5455708" y="365759"/>
                </a:cubicBezTo>
                <a:cubicBezTo>
                  <a:pt x="5472236" y="419311"/>
                  <a:pt x="5443611" y="447897"/>
                  <a:pt x="5473651" y="492182"/>
                </a:cubicBezTo>
                <a:cubicBezTo>
                  <a:pt x="5483259" y="556102"/>
                  <a:pt x="5473858" y="624576"/>
                  <a:pt x="5481453" y="689666"/>
                </a:cubicBezTo>
                <a:cubicBezTo>
                  <a:pt x="5481825" y="737836"/>
                  <a:pt x="5505966" y="768312"/>
                  <a:pt x="5488233" y="816332"/>
                </a:cubicBezTo>
                <a:cubicBezTo>
                  <a:pt x="5492515" y="818482"/>
                  <a:pt x="5526923" y="887911"/>
                  <a:pt x="5529718" y="891550"/>
                </a:cubicBezTo>
                <a:lnTo>
                  <a:pt x="5536104" y="903318"/>
                </a:lnTo>
                <a:lnTo>
                  <a:pt x="5535257" y="905308"/>
                </a:lnTo>
                <a:cubicBezTo>
                  <a:pt x="5534066" y="913418"/>
                  <a:pt x="5535399" y="917837"/>
                  <a:pt x="5537840" y="920621"/>
                </a:cubicBezTo>
                <a:lnTo>
                  <a:pt x="5541663" y="922876"/>
                </a:lnTo>
                <a:lnTo>
                  <a:pt x="5544456" y="933037"/>
                </a:lnTo>
                <a:lnTo>
                  <a:pt x="5552708" y="952132"/>
                </a:lnTo>
                <a:lnTo>
                  <a:pt x="5551675" y="956570"/>
                </a:lnTo>
                <a:lnTo>
                  <a:pt x="5531341" y="1064863"/>
                </a:lnTo>
                <a:cubicBezTo>
                  <a:pt x="5534620" y="1074818"/>
                  <a:pt x="5537566" y="1085372"/>
                  <a:pt x="5539998" y="1096340"/>
                </a:cubicBezTo>
                <a:lnTo>
                  <a:pt x="5541075" y="1102915"/>
                </a:lnTo>
                <a:lnTo>
                  <a:pt x="5540822" y="1103143"/>
                </a:lnTo>
                <a:cubicBezTo>
                  <a:pt x="5540471" y="1104784"/>
                  <a:pt x="5540605" y="1107024"/>
                  <a:pt x="5541413" y="1110274"/>
                </a:cubicBezTo>
                <a:lnTo>
                  <a:pt x="5543038" y="1114901"/>
                </a:lnTo>
                <a:cubicBezTo>
                  <a:pt x="5543735" y="1119151"/>
                  <a:pt x="5544432" y="1123402"/>
                  <a:pt x="5545128" y="1127652"/>
                </a:cubicBezTo>
                <a:lnTo>
                  <a:pt x="5544028" y="1132698"/>
                </a:lnTo>
                <a:cubicBezTo>
                  <a:pt x="5534609" y="1151029"/>
                  <a:pt x="5496304" y="1149042"/>
                  <a:pt x="5514811" y="1177140"/>
                </a:cubicBezTo>
                <a:cubicBezTo>
                  <a:pt x="5509719" y="1211798"/>
                  <a:pt x="5486957" y="1231445"/>
                  <a:pt x="5496402" y="1265293"/>
                </a:cubicBezTo>
                <a:cubicBezTo>
                  <a:pt x="5491550" y="1297727"/>
                  <a:pt x="5479431" y="1324727"/>
                  <a:pt x="5481620" y="1353039"/>
                </a:cubicBezTo>
                <a:cubicBezTo>
                  <a:pt x="5473631" y="1363324"/>
                  <a:pt x="5469597" y="1373497"/>
                  <a:pt x="5477938" y="1385038"/>
                </a:cubicBezTo>
                <a:cubicBezTo>
                  <a:pt x="5470625" y="1414924"/>
                  <a:pt x="5455771" y="1420367"/>
                  <a:pt x="5464009" y="1441067"/>
                </a:cubicBezTo>
                <a:cubicBezTo>
                  <a:pt x="5439287" y="1455035"/>
                  <a:pt x="5447714" y="1457216"/>
                  <a:pt x="5453063" y="1466104"/>
                </a:cubicBezTo>
                <a:cubicBezTo>
                  <a:pt x="5453164" y="1466506"/>
                  <a:pt x="5453267" y="1466908"/>
                  <a:pt x="5453368" y="1467310"/>
                </a:cubicBezTo>
                <a:lnTo>
                  <a:pt x="5449849" y="1469198"/>
                </a:lnTo>
                <a:lnTo>
                  <a:pt x="5447717" y="1473816"/>
                </a:lnTo>
                <a:lnTo>
                  <a:pt x="5446906" y="1487106"/>
                </a:lnTo>
                <a:cubicBezTo>
                  <a:pt x="5447081" y="1488810"/>
                  <a:pt x="5447254" y="1490514"/>
                  <a:pt x="5447429" y="1492218"/>
                </a:cubicBezTo>
                <a:cubicBezTo>
                  <a:pt x="5447480" y="1495695"/>
                  <a:pt x="5447119" y="1497953"/>
                  <a:pt x="5446434" y="1499455"/>
                </a:cubicBezTo>
                <a:lnTo>
                  <a:pt x="5446146" y="1499600"/>
                </a:lnTo>
                <a:lnTo>
                  <a:pt x="5445728" y="1506449"/>
                </a:lnTo>
                <a:cubicBezTo>
                  <a:pt x="5445627" y="1518090"/>
                  <a:pt x="5446096" y="1529498"/>
                  <a:pt x="5447013" y="1540420"/>
                </a:cubicBezTo>
                <a:cubicBezTo>
                  <a:pt x="5431084" y="1547368"/>
                  <a:pt x="5443219" y="1588924"/>
                  <a:pt x="5416036" y="1580834"/>
                </a:cubicBezTo>
                <a:cubicBezTo>
                  <a:pt x="5416447" y="1595454"/>
                  <a:pt x="5426812" y="1605684"/>
                  <a:pt x="5409252" y="1598373"/>
                </a:cubicBezTo>
                <a:cubicBezTo>
                  <a:pt x="5408864" y="1603115"/>
                  <a:pt x="5406927" y="1605804"/>
                  <a:pt x="5404223" y="1607549"/>
                </a:cubicBezTo>
                <a:lnTo>
                  <a:pt x="5403003" y="1607994"/>
                </a:lnTo>
                <a:lnTo>
                  <a:pt x="5404366" y="1640580"/>
                </a:lnTo>
                <a:lnTo>
                  <a:pt x="5402429" y="1644617"/>
                </a:lnTo>
                <a:cubicBezTo>
                  <a:pt x="5403628" y="1651821"/>
                  <a:pt x="5404828" y="1659024"/>
                  <a:pt x="5406027" y="1666228"/>
                </a:cubicBezTo>
                <a:lnTo>
                  <a:pt x="5409538" y="1680703"/>
                </a:lnTo>
                <a:lnTo>
                  <a:pt x="5405582" y="1870222"/>
                </a:lnTo>
                <a:cubicBezTo>
                  <a:pt x="5407505" y="1917082"/>
                  <a:pt x="5419912" y="1922890"/>
                  <a:pt x="5418948" y="1979530"/>
                </a:cubicBezTo>
                <a:cubicBezTo>
                  <a:pt x="5381653" y="1974789"/>
                  <a:pt x="5447295" y="2092994"/>
                  <a:pt x="5405060" y="2051964"/>
                </a:cubicBezTo>
                <a:cubicBezTo>
                  <a:pt x="5406099" y="2068965"/>
                  <a:pt x="5389286" y="2084064"/>
                  <a:pt x="5378701" y="2073120"/>
                </a:cubicBezTo>
                <a:cubicBezTo>
                  <a:pt x="5397285" y="2126878"/>
                  <a:pt x="5362129" y="2197651"/>
                  <a:pt x="5366006" y="2256053"/>
                </a:cubicBezTo>
                <a:cubicBezTo>
                  <a:pt x="5334011" y="2283221"/>
                  <a:pt x="5362023" y="2269954"/>
                  <a:pt x="5352501" y="2301374"/>
                </a:cubicBezTo>
                <a:cubicBezTo>
                  <a:pt x="5379308" y="2296096"/>
                  <a:pt x="5332887" y="2338416"/>
                  <a:pt x="5361572" y="2344135"/>
                </a:cubicBezTo>
                <a:cubicBezTo>
                  <a:pt x="5358931" y="2349671"/>
                  <a:pt x="5355467" y="2354856"/>
                  <a:pt x="5351776" y="2360013"/>
                </a:cubicBezTo>
                <a:lnTo>
                  <a:pt x="5349856" y="2362723"/>
                </a:lnTo>
                <a:lnTo>
                  <a:pt x="5347182" y="2374239"/>
                </a:lnTo>
                <a:lnTo>
                  <a:pt x="5340172" y="2376629"/>
                </a:lnTo>
                <a:lnTo>
                  <a:pt x="5331662" y="2393351"/>
                </a:lnTo>
                <a:cubicBezTo>
                  <a:pt x="5329441" y="2399746"/>
                  <a:pt x="5328181" y="2406782"/>
                  <a:pt x="5328482" y="2414790"/>
                </a:cubicBezTo>
                <a:cubicBezTo>
                  <a:pt x="5337359" y="2435605"/>
                  <a:pt x="5319289" y="2463646"/>
                  <a:pt x="5316501" y="2490864"/>
                </a:cubicBezTo>
                <a:cubicBezTo>
                  <a:pt x="5317127" y="2495175"/>
                  <a:pt x="5317754" y="2499486"/>
                  <a:pt x="5318378" y="2503797"/>
                </a:cubicBezTo>
                <a:lnTo>
                  <a:pt x="5307008" y="2543608"/>
                </a:lnTo>
                <a:cubicBezTo>
                  <a:pt x="5304307" y="2555015"/>
                  <a:pt x="5302094" y="2566933"/>
                  <a:pt x="5300817" y="2579627"/>
                </a:cubicBezTo>
                <a:lnTo>
                  <a:pt x="5300491" y="2603469"/>
                </a:lnTo>
                <a:lnTo>
                  <a:pt x="5297327" y="2609298"/>
                </a:lnTo>
                <a:cubicBezTo>
                  <a:pt x="5296149" y="2620041"/>
                  <a:pt x="5302481" y="2635343"/>
                  <a:pt x="5292648" y="2632709"/>
                </a:cubicBezTo>
                <a:lnTo>
                  <a:pt x="5294499" y="2645215"/>
                </a:lnTo>
                <a:lnTo>
                  <a:pt x="5284921" y="2655995"/>
                </a:lnTo>
                <a:cubicBezTo>
                  <a:pt x="5282893" y="2657043"/>
                  <a:pt x="5280790" y="2657749"/>
                  <a:pt x="5278681" y="2658097"/>
                </a:cubicBezTo>
                <a:lnTo>
                  <a:pt x="5279052" y="2675265"/>
                </a:lnTo>
                <a:lnTo>
                  <a:pt x="5271485" y="2688260"/>
                </a:lnTo>
                <a:cubicBezTo>
                  <a:pt x="5272192" y="2692435"/>
                  <a:pt x="5272901" y="2696610"/>
                  <a:pt x="5273609" y="2700785"/>
                </a:cubicBezTo>
                <a:lnTo>
                  <a:pt x="5272098" y="2705655"/>
                </a:lnTo>
                <a:lnTo>
                  <a:pt x="5267605" y="2717660"/>
                </a:lnTo>
                <a:cubicBezTo>
                  <a:pt x="5264770" y="2723740"/>
                  <a:pt x="5261426" y="2730522"/>
                  <a:pt x="5258449" y="2738177"/>
                </a:cubicBezTo>
                <a:lnTo>
                  <a:pt x="5256679" y="2744727"/>
                </a:lnTo>
                <a:lnTo>
                  <a:pt x="5245116" y="2757932"/>
                </a:lnTo>
                <a:cubicBezTo>
                  <a:pt x="5236430" y="2767502"/>
                  <a:pt x="5230416" y="2775146"/>
                  <a:pt x="5233122" y="2784915"/>
                </a:cubicBezTo>
                <a:cubicBezTo>
                  <a:pt x="5221620" y="2799359"/>
                  <a:pt x="5193828" y="2806744"/>
                  <a:pt x="5197792" y="2830475"/>
                </a:cubicBezTo>
                <a:cubicBezTo>
                  <a:pt x="5186798" y="2821932"/>
                  <a:pt x="5192955" y="2855565"/>
                  <a:pt x="5180199" y="2857691"/>
                </a:cubicBezTo>
                <a:cubicBezTo>
                  <a:pt x="5170100" y="2858096"/>
                  <a:pt x="5169614" y="2868393"/>
                  <a:pt x="5164940" y="2875644"/>
                </a:cubicBezTo>
                <a:cubicBezTo>
                  <a:pt x="5154127" y="2879787"/>
                  <a:pt x="5139696" y="2917521"/>
                  <a:pt x="5139323" y="2931296"/>
                </a:cubicBezTo>
                <a:cubicBezTo>
                  <a:pt x="5144210" y="2970932"/>
                  <a:pt x="5099528" y="2996158"/>
                  <a:pt x="5102390" y="3027705"/>
                </a:cubicBezTo>
                <a:cubicBezTo>
                  <a:pt x="5100365" y="3035586"/>
                  <a:pt x="5097192" y="3041915"/>
                  <a:pt x="5093321" y="3047244"/>
                </a:cubicBezTo>
                <a:lnTo>
                  <a:pt x="5080729" y="3060118"/>
                </a:lnTo>
                <a:lnTo>
                  <a:pt x="5073626" y="3059690"/>
                </a:lnTo>
                <a:lnTo>
                  <a:pt x="5067867" y="3069806"/>
                </a:lnTo>
                <a:lnTo>
                  <a:pt x="5065335" y="3071678"/>
                </a:lnTo>
                <a:cubicBezTo>
                  <a:pt x="5060475" y="3075234"/>
                  <a:pt x="5055815" y="3078901"/>
                  <a:pt x="5051806" y="3083233"/>
                </a:cubicBezTo>
                <a:cubicBezTo>
                  <a:pt x="5076417" y="3100024"/>
                  <a:pt x="5021773" y="3122856"/>
                  <a:pt x="5047824" y="3128247"/>
                </a:cubicBezTo>
                <a:cubicBezTo>
                  <a:pt x="5030083" y="3154978"/>
                  <a:pt x="5059535" y="3153095"/>
                  <a:pt x="5022444" y="3166893"/>
                </a:cubicBezTo>
                <a:cubicBezTo>
                  <a:pt x="5009215" y="3225035"/>
                  <a:pt x="4960350" y="3252747"/>
                  <a:pt x="4961916" y="3312149"/>
                </a:cubicBezTo>
                <a:cubicBezTo>
                  <a:pt x="4955371" y="3297387"/>
                  <a:pt x="4932004" y="3332561"/>
                  <a:pt x="4928070" y="3349450"/>
                </a:cubicBezTo>
                <a:cubicBezTo>
                  <a:pt x="4901199" y="3293116"/>
                  <a:pt x="4891428" y="3463059"/>
                  <a:pt x="4858652" y="3443841"/>
                </a:cubicBezTo>
                <a:cubicBezTo>
                  <a:pt x="4840872" y="3495884"/>
                  <a:pt x="4832958" y="3617975"/>
                  <a:pt x="4821392" y="3661714"/>
                </a:cubicBezTo>
                <a:cubicBezTo>
                  <a:pt x="4823621" y="3666551"/>
                  <a:pt x="4824768" y="3671561"/>
                  <a:pt x="4825147" y="3676668"/>
                </a:cubicBezTo>
                <a:lnTo>
                  <a:pt x="4824341" y="3691352"/>
                </a:lnTo>
                <a:lnTo>
                  <a:pt x="4822735" y="3692500"/>
                </a:lnTo>
                <a:cubicBezTo>
                  <a:pt x="4817912" y="3698748"/>
                  <a:pt x="4816795" y="3703524"/>
                  <a:pt x="4817318" y="3707640"/>
                </a:cubicBezTo>
                <a:lnTo>
                  <a:pt x="4819146" y="3712253"/>
                </a:lnTo>
                <a:lnTo>
                  <a:pt x="4816373" y="3723048"/>
                </a:lnTo>
                <a:lnTo>
                  <a:pt x="4813460" y="3745409"/>
                </a:lnTo>
                <a:lnTo>
                  <a:pt x="4810527" y="3748566"/>
                </a:lnTo>
                <a:cubicBezTo>
                  <a:pt x="4798737" y="3762490"/>
                  <a:pt x="4755451" y="3809983"/>
                  <a:pt x="4742720" y="3828954"/>
                </a:cubicBezTo>
                <a:lnTo>
                  <a:pt x="4731784" y="3868871"/>
                </a:lnTo>
                <a:lnTo>
                  <a:pt x="4731481" y="3868898"/>
                </a:lnTo>
                <a:cubicBezTo>
                  <a:pt x="4730422" y="3870084"/>
                  <a:pt x="4729442" y="3872132"/>
                  <a:pt x="4728490" y="3875525"/>
                </a:cubicBezTo>
                <a:lnTo>
                  <a:pt x="4727500" y="3880683"/>
                </a:lnTo>
                <a:lnTo>
                  <a:pt x="4719663" y="3896892"/>
                </a:lnTo>
                <a:lnTo>
                  <a:pt x="4715899" y="3897345"/>
                </a:lnTo>
                <a:cubicBezTo>
                  <a:pt x="4715876" y="3897775"/>
                  <a:pt x="4715854" y="3898203"/>
                  <a:pt x="4715832" y="3898632"/>
                </a:cubicBezTo>
                <a:lnTo>
                  <a:pt x="4618476" y="4076334"/>
                </a:lnTo>
                <a:cubicBezTo>
                  <a:pt x="4617399" y="4112851"/>
                  <a:pt x="4590920" y="4122978"/>
                  <a:pt x="4576303" y="4154580"/>
                </a:cubicBezTo>
                <a:cubicBezTo>
                  <a:pt x="4585172" y="4189077"/>
                  <a:pt x="4550681" y="4172136"/>
                  <a:pt x="4536795" y="4186216"/>
                </a:cubicBezTo>
                <a:lnTo>
                  <a:pt x="4534335" y="4190678"/>
                </a:lnTo>
                <a:lnTo>
                  <a:pt x="4532585" y="4203860"/>
                </a:lnTo>
                <a:cubicBezTo>
                  <a:pt x="4532638" y="4205567"/>
                  <a:pt x="4532692" y="4207276"/>
                  <a:pt x="4532745" y="4208983"/>
                </a:cubicBezTo>
                <a:cubicBezTo>
                  <a:pt x="4532551" y="4212450"/>
                  <a:pt x="4532031" y="4214675"/>
                  <a:pt x="4531239" y="4216126"/>
                </a:cubicBezTo>
                <a:lnTo>
                  <a:pt x="4530941" y="4216251"/>
                </a:lnTo>
                <a:lnTo>
                  <a:pt x="4530039" y="4223045"/>
                </a:lnTo>
                <a:cubicBezTo>
                  <a:pt x="4529114" y="4234633"/>
                  <a:pt x="4528779" y="4246020"/>
                  <a:pt x="4528920" y="4256957"/>
                </a:cubicBezTo>
                <a:cubicBezTo>
                  <a:pt x="4512505" y="4262858"/>
                  <a:pt x="4521695" y="4305010"/>
                  <a:pt x="4495092" y="4295227"/>
                </a:cubicBezTo>
                <a:cubicBezTo>
                  <a:pt x="4494469" y="4309813"/>
                  <a:pt x="4504108" y="4320656"/>
                  <a:pt x="4487069" y="4312260"/>
                </a:cubicBezTo>
                <a:cubicBezTo>
                  <a:pt x="4486347" y="4316957"/>
                  <a:pt x="4484219" y="4319510"/>
                  <a:pt x="4481391" y="4321074"/>
                </a:cubicBezTo>
                <a:lnTo>
                  <a:pt x="4480140" y="4321443"/>
                </a:lnTo>
                <a:lnTo>
                  <a:pt x="4479199" y="4353976"/>
                </a:lnTo>
                <a:lnTo>
                  <a:pt x="4476976" y="4357874"/>
                </a:lnTo>
                <a:cubicBezTo>
                  <a:pt x="4477666" y="4365122"/>
                  <a:pt x="4478355" y="4372372"/>
                  <a:pt x="4479044" y="4379621"/>
                </a:cubicBezTo>
                <a:lnTo>
                  <a:pt x="4478683" y="4390568"/>
                </a:lnTo>
                <a:lnTo>
                  <a:pt x="4481532" y="4394254"/>
                </a:lnTo>
                <a:cubicBezTo>
                  <a:pt x="4482969" y="4397909"/>
                  <a:pt x="4482918" y="4402720"/>
                  <a:pt x="4479499" y="4410114"/>
                </a:cubicBezTo>
                <a:lnTo>
                  <a:pt x="4478153" y="4411710"/>
                </a:lnTo>
                <a:lnTo>
                  <a:pt x="4480616" y="4425622"/>
                </a:lnTo>
                <a:cubicBezTo>
                  <a:pt x="4482131" y="4430247"/>
                  <a:pt x="4484387" y="4434528"/>
                  <a:pt x="4487688" y="4438292"/>
                </a:cubicBezTo>
                <a:cubicBezTo>
                  <a:pt x="4457664" y="4477897"/>
                  <a:pt x="4468221" y="4523123"/>
                  <a:pt x="4454727" y="4569970"/>
                </a:cubicBezTo>
                <a:cubicBezTo>
                  <a:pt x="4417898" y="4583966"/>
                  <a:pt x="4440689" y="4674230"/>
                  <a:pt x="4469804" y="4692415"/>
                </a:cubicBezTo>
                <a:cubicBezTo>
                  <a:pt x="4432851" y="4685322"/>
                  <a:pt x="4490117" y="4807198"/>
                  <a:pt x="4450795" y="4763659"/>
                </a:cubicBezTo>
                <a:cubicBezTo>
                  <a:pt x="4450628" y="4780652"/>
                  <a:pt x="4432755" y="4794620"/>
                  <a:pt x="4422945" y="4783049"/>
                </a:cubicBezTo>
                <a:cubicBezTo>
                  <a:pt x="4437721" y="4837759"/>
                  <a:pt x="4397569" y="4905997"/>
                  <a:pt x="4397314" y="4964397"/>
                </a:cubicBezTo>
                <a:cubicBezTo>
                  <a:pt x="4363407" y="4989414"/>
                  <a:pt x="4392349" y="4977986"/>
                  <a:pt x="4380606" y="5008665"/>
                </a:cubicBezTo>
                <a:cubicBezTo>
                  <a:pt x="4407778" y="5005114"/>
                  <a:pt x="4358378" y="5044304"/>
                  <a:pt x="4386649" y="5051823"/>
                </a:cubicBezTo>
                <a:cubicBezTo>
                  <a:pt x="4383620" y="5057169"/>
                  <a:pt x="4379789" y="5062109"/>
                  <a:pt x="4375733" y="5067011"/>
                </a:cubicBezTo>
                <a:lnTo>
                  <a:pt x="4373624" y="5069584"/>
                </a:lnTo>
                <a:lnTo>
                  <a:pt x="4370134" y="5080883"/>
                </a:lnTo>
                <a:lnTo>
                  <a:pt x="4362957" y="5082819"/>
                </a:lnTo>
                <a:lnTo>
                  <a:pt x="4333195" y="5221840"/>
                </a:lnTo>
                <a:cubicBezTo>
                  <a:pt x="4335888" y="5234770"/>
                  <a:pt x="4329894" y="5274591"/>
                  <a:pt x="4320037" y="5281999"/>
                </a:cubicBezTo>
                <a:cubicBezTo>
                  <a:pt x="4316990" y="5290274"/>
                  <a:pt x="4318795" y="5300010"/>
                  <a:pt x="4308816" y="5303704"/>
                </a:cubicBezTo>
                <a:cubicBezTo>
                  <a:pt x="4300851" y="5321498"/>
                  <a:pt x="4282560" y="5362240"/>
                  <a:pt x="4272244" y="5388756"/>
                </a:cubicBezTo>
                <a:cubicBezTo>
                  <a:pt x="4281980" y="5405143"/>
                  <a:pt x="4255067" y="5425092"/>
                  <a:pt x="4246915" y="5462809"/>
                </a:cubicBezTo>
                <a:cubicBezTo>
                  <a:pt x="4258299" y="5480842"/>
                  <a:pt x="4241233" y="5488203"/>
                  <a:pt x="4255030" y="5521632"/>
                </a:cubicBezTo>
                <a:cubicBezTo>
                  <a:pt x="4253005" y="5522647"/>
                  <a:pt x="4251068" y="5523996"/>
                  <a:pt x="4249277" y="5525636"/>
                </a:cubicBezTo>
                <a:cubicBezTo>
                  <a:pt x="4238872" y="5535166"/>
                  <a:pt x="4235581" y="5552275"/>
                  <a:pt x="4241924" y="5563850"/>
                </a:cubicBezTo>
                <a:cubicBezTo>
                  <a:pt x="4259047" y="5616453"/>
                  <a:pt x="4250256" y="5660812"/>
                  <a:pt x="4248240" y="5703386"/>
                </a:cubicBezTo>
                <a:cubicBezTo>
                  <a:pt x="4243085" y="5751111"/>
                  <a:pt x="4218929" y="5715189"/>
                  <a:pt x="4232982" y="5777907"/>
                </a:cubicBezTo>
                <a:cubicBezTo>
                  <a:pt x="4221558" y="5782651"/>
                  <a:pt x="4219728" y="5790057"/>
                  <a:pt x="4222394" y="5803443"/>
                </a:cubicBezTo>
                <a:cubicBezTo>
                  <a:pt x="4219121" y="5826511"/>
                  <a:pt x="4193576" y="5820653"/>
                  <a:pt x="4204974" y="5846279"/>
                </a:cubicBezTo>
                <a:cubicBezTo>
                  <a:pt x="4191825" y="5839931"/>
                  <a:pt x="4191753" y="5888934"/>
                  <a:pt x="4179217" y="5876046"/>
                </a:cubicBezTo>
                <a:cubicBezTo>
                  <a:pt x="4163863" y="5888983"/>
                  <a:pt x="4183376" y="5899672"/>
                  <a:pt x="4169698" y="5912761"/>
                </a:cubicBezTo>
                <a:cubicBezTo>
                  <a:pt x="4164113" y="5929085"/>
                  <a:pt x="4186281" y="5905514"/>
                  <a:pt x="4183963" y="5924201"/>
                </a:cubicBezTo>
                <a:lnTo>
                  <a:pt x="4143073" y="6020347"/>
                </a:lnTo>
                <a:cubicBezTo>
                  <a:pt x="4148635" y="6035084"/>
                  <a:pt x="4142583" y="6045204"/>
                  <a:pt x="4132699" y="6054447"/>
                </a:cubicBezTo>
                <a:cubicBezTo>
                  <a:pt x="4128762" y="6085993"/>
                  <a:pt x="4111337" y="6112491"/>
                  <a:pt x="4099744" y="6146773"/>
                </a:cubicBezTo>
                <a:cubicBezTo>
                  <a:pt x="4101611" y="6186210"/>
                  <a:pt x="4075513" y="6201974"/>
                  <a:pt x="4063216" y="6238624"/>
                </a:cubicBezTo>
                <a:cubicBezTo>
                  <a:pt x="4076714" y="6279119"/>
                  <a:pt x="4027194" y="6257865"/>
                  <a:pt x="4021696" y="6289517"/>
                </a:cubicBezTo>
                <a:cubicBezTo>
                  <a:pt x="4030060" y="6343907"/>
                  <a:pt x="4004638" y="6285373"/>
                  <a:pt x="3993817" y="6365399"/>
                </a:cubicBezTo>
                <a:cubicBezTo>
                  <a:pt x="3996125" y="6370415"/>
                  <a:pt x="3990553" y="6379380"/>
                  <a:pt x="3986236" y="6377584"/>
                </a:cubicBezTo>
                <a:cubicBezTo>
                  <a:pt x="3984044" y="6395147"/>
                  <a:pt x="3911719" y="6484083"/>
                  <a:pt x="3911599" y="6509659"/>
                </a:cubicBezTo>
                <a:cubicBezTo>
                  <a:pt x="3888028" y="6555694"/>
                  <a:pt x="3870378" y="6548451"/>
                  <a:pt x="3858869" y="6582751"/>
                </a:cubicBezTo>
                <a:cubicBezTo>
                  <a:pt x="3834576" y="6620569"/>
                  <a:pt x="3820634" y="6692927"/>
                  <a:pt x="3770950" y="6757987"/>
                </a:cubicBezTo>
                <a:lnTo>
                  <a:pt x="3749766" y="6858000"/>
                </a:lnTo>
                <a:lnTo>
                  <a:pt x="12348" y="6858000"/>
                </a:lnTo>
                <a:lnTo>
                  <a:pt x="0" y="67256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5899355" y="2567953"/>
            <a:ext cx="4957667" cy="1325621"/>
          </a:xfrm>
        </p:spPr>
        <p:txBody>
          <a:bodyPr>
            <a:normAutofit/>
          </a:bodyPr>
          <a:lstStyle/>
          <a:p>
            <a:pPr marL="0" indent="0" algn="ctr">
              <a:buNone/>
            </a:pPr>
            <a:r>
              <a:rPr lang="pl-PL" sz="6000" dirty="0">
                <a:solidFill>
                  <a:schemeClr val="tx1">
                    <a:lumMod val="85000"/>
                    <a:lumOff val="15000"/>
                  </a:schemeClr>
                </a:solidFill>
                <a:latin typeface="Times New Roman" panose="02020603050405020304" pitchFamily="18" charset="0"/>
                <a:cs typeface="Times New Roman" panose="02020603050405020304" pitchFamily="18" charset="0"/>
              </a:rPr>
              <a:t>Der </a:t>
            </a:r>
            <a:r>
              <a:rPr lang="pl-PL" sz="6000" dirty="0" err="1">
                <a:solidFill>
                  <a:schemeClr val="tx1">
                    <a:lumMod val="85000"/>
                    <a:lumOff val="15000"/>
                  </a:schemeClr>
                </a:solidFill>
                <a:latin typeface="Times New Roman" panose="02020603050405020304" pitchFamily="18" charset="0"/>
                <a:cs typeface="Times New Roman" panose="02020603050405020304" pitchFamily="18" charset="0"/>
              </a:rPr>
              <a:t>Wirtschaft</a:t>
            </a:r>
            <a:endParaRPr lang="pl-PL" sz="6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dirty="0" err="1">
                <a:solidFill>
                  <a:schemeClr val="tx1"/>
                </a:solidFill>
              </a:rPr>
              <a:t>Die</a:t>
            </a:r>
            <a:r>
              <a:rPr lang="pl-PL" sz="4400" dirty="0">
                <a:solidFill>
                  <a:schemeClr val="tx1"/>
                </a:solidFill>
              </a:rPr>
              <a:t> </a:t>
            </a:r>
            <a:r>
              <a:rPr lang="pl-PL" sz="4400" dirty="0" err="1">
                <a:solidFill>
                  <a:schemeClr val="tx1"/>
                </a:solidFill>
              </a:rPr>
              <a:t>Quellen</a:t>
            </a:r>
            <a:r>
              <a:rPr lang="pl-PL" sz="4400" dirty="0">
                <a:solidFill>
                  <a:schemeClr val="tx1"/>
                </a:solidFill>
              </a:rPr>
              <a:t>:</a:t>
            </a:r>
            <a:endParaRPr lang="pl-PL" dirty="0"/>
          </a:p>
        </p:txBody>
      </p:sp>
      <p:sp>
        <p:nvSpPr>
          <p:cNvPr id="3" name="Symbol zastępczy zawartości 2"/>
          <p:cNvSpPr>
            <a:spLocks noGrp="1"/>
          </p:cNvSpPr>
          <p:nvPr>
            <p:ph idx="1"/>
          </p:nvPr>
        </p:nvSpPr>
        <p:spPr/>
        <p:txBody>
          <a:bodyPr/>
          <a:lstStyle/>
          <a:p>
            <a:r>
              <a:rPr lang="pl-PL" dirty="0">
                <a:hlinkClick r:id="rId1"/>
              </a:rPr>
              <a:t>https://businessinsider.com.pl/wzrost-gospodarczy</a:t>
            </a:r>
            <a:endParaRPr lang="pl-PL" dirty="0"/>
          </a:p>
          <a:p>
            <a:r>
              <a:rPr lang="pl-PL" dirty="0">
                <a:hlinkClick r:id="rId2"/>
              </a:rPr>
              <a:t>https://www.destatis.de/DE/Themen/Wirtschaft/Volkswirtschaftliche-Gesamtrechnungen-Inlandsprodukt/Methoden/bip.html</a:t>
            </a:r>
            <a:r>
              <a:rPr lang="pl-PL" dirty="0"/>
              <a:t> </a:t>
            </a:r>
            <a:endParaRPr lang="pl-PL" dirty="0"/>
          </a:p>
          <a:p>
            <a:r>
              <a:rPr lang="pl-PL" dirty="0">
                <a:hlinkClick r:id="rId3"/>
              </a:rPr>
              <a:t>https://wzr.pl/ekonomia/wzrost-gospodarczy-kluczowe-czynniki-i-skutki/#Wzrost_gospodarczy_-_co_jest_jego_przeciwienstwem</a:t>
            </a:r>
            <a:r>
              <a:rPr lang="pl-PL" dirty="0"/>
              <a:t> </a:t>
            </a:r>
            <a:endParaRPr lang="pl-PL" dirty="0"/>
          </a:p>
          <a:p>
            <a:r>
              <a:rPr lang="pl-PL" dirty="0">
                <a:hlinkClick r:id="rId4"/>
              </a:rPr>
              <a:t>https://pl.tradingeconomics.com/germany/gdp-growth</a:t>
            </a:r>
            <a:r>
              <a:rPr lang="pl-PL" dirty="0"/>
              <a:t> </a:t>
            </a:r>
            <a:endParaRPr lang="pl-PL" dirty="0"/>
          </a:p>
          <a:p>
            <a:r>
              <a:rPr lang="pl-PL" dirty="0">
                <a:hlinkClick r:id="rId5"/>
              </a:rPr>
              <a:t>https://tradingeconomics.com/germany/exports</a:t>
            </a:r>
            <a:r>
              <a:rPr lang="pl-PL" dirty="0"/>
              <a:t> </a:t>
            </a:r>
            <a:endParaRPr lang="pl-PL" dirty="0"/>
          </a:p>
          <a:p>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1"/>
            <a:ext cx="12192000" cy="5096785"/>
          </a:xfrm>
          <a:custGeom>
            <a:avLst/>
            <a:gdLst>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708054 w 12192000"/>
              <a:gd name="connsiteY200" fmla="*/ 4950706 h 5096785"/>
              <a:gd name="connsiteX201" fmla="*/ 2624713 w 12192000"/>
              <a:gd name="connsiteY201" fmla="*/ 4938959 h 5096785"/>
              <a:gd name="connsiteX202" fmla="*/ 2588328 w 12192000"/>
              <a:gd name="connsiteY202" fmla="*/ 4956476 h 5096785"/>
              <a:gd name="connsiteX203" fmla="*/ 2389931 w 12192000"/>
              <a:gd name="connsiteY203" fmla="*/ 4905785 h 5096785"/>
              <a:gd name="connsiteX204" fmla="*/ 2335186 w 12192000"/>
              <a:gd name="connsiteY204" fmla="*/ 4902957 h 5096785"/>
              <a:gd name="connsiteX205" fmla="*/ 2295307 w 12192000"/>
              <a:gd name="connsiteY205" fmla="*/ 4879800 h 5096785"/>
              <a:gd name="connsiteX206" fmla="*/ 2273393 w 12192000"/>
              <a:gd name="connsiteY206" fmla="*/ 4883565 h 5096785"/>
              <a:gd name="connsiteX207" fmla="*/ 2269523 w 12192000"/>
              <a:gd name="connsiteY207" fmla="*/ 4884442 h 5096785"/>
              <a:gd name="connsiteX208" fmla="*/ 2256015 w 12192000"/>
              <a:gd name="connsiteY208" fmla="*/ 4883014 h 5096785"/>
              <a:gd name="connsiteX209" fmla="*/ 2249731 w 12192000"/>
              <a:gd name="connsiteY209" fmla="*/ 4888778 h 5096785"/>
              <a:gd name="connsiteX210" fmla="*/ 2227629 w 12192000"/>
              <a:gd name="connsiteY210" fmla="*/ 4891047 h 5096785"/>
              <a:gd name="connsiteX211" fmla="*/ 2203460 w 12192000"/>
              <a:gd name="connsiteY211" fmla="*/ 4886696 h 5096785"/>
              <a:gd name="connsiteX212" fmla="*/ 2091528 w 12192000"/>
              <a:gd name="connsiteY212" fmla="*/ 4859155 h 5096785"/>
              <a:gd name="connsiteX213" fmla="*/ 2022901 w 12192000"/>
              <a:gd name="connsiteY213" fmla="*/ 4846594 h 5096785"/>
              <a:gd name="connsiteX214" fmla="*/ 1994227 w 12192000"/>
              <a:gd name="connsiteY214" fmla="*/ 4847973 h 5096785"/>
              <a:gd name="connsiteX215" fmla="*/ 1955936 w 12192000"/>
              <a:gd name="connsiteY215" fmla="*/ 4845765 h 5096785"/>
              <a:gd name="connsiteX216" fmla="*/ 1741924 w 12192000"/>
              <a:gd name="connsiteY216" fmla="*/ 4808054 h 5096785"/>
              <a:gd name="connsiteX217" fmla="*/ 1734410 w 12192000"/>
              <a:gd name="connsiteY217" fmla="*/ 4811675 h 5096785"/>
              <a:gd name="connsiteX218" fmla="*/ 1691423 w 12192000"/>
              <a:gd name="connsiteY218" fmla="*/ 4802777 h 5096785"/>
              <a:gd name="connsiteX219" fmla="*/ 1554504 w 12192000"/>
              <a:gd name="connsiteY219" fmla="*/ 4739985 h 5096785"/>
              <a:gd name="connsiteX220" fmla="*/ 1470119 w 12192000"/>
              <a:gd name="connsiteY220" fmla="*/ 4723470 h 5096785"/>
              <a:gd name="connsiteX221" fmla="*/ 1437967 w 12192000"/>
              <a:gd name="connsiteY221" fmla="*/ 4722710 h 5096785"/>
              <a:gd name="connsiteX222" fmla="*/ 1384234 w 12192000"/>
              <a:gd name="connsiteY222" fmla="*/ 4721117 h 5096785"/>
              <a:gd name="connsiteX223" fmla="*/ 1338647 w 12192000"/>
              <a:gd name="connsiteY223" fmla="*/ 4732483 h 5096785"/>
              <a:gd name="connsiteX224" fmla="*/ 1295869 w 12192000"/>
              <a:gd name="connsiteY224" fmla="*/ 4726175 h 5096785"/>
              <a:gd name="connsiteX225" fmla="*/ 1292949 w 12192000"/>
              <a:gd name="connsiteY225" fmla="*/ 4708469 h 5096785"/>
              <a:gd name="connsiteX226" fmla="*/ 1244908 w 12192000"/>
              <a:gd name="connsiteY226" fmla="*/ 4706993 h 5096785"/>
              <a:gd name="connsiteX227" fmla="*/ 1171266 w 12192000"/>
              <a:gd name="connsiteY227" fmla="*/ 4706535 h 5096785"/>
              <a:gd name="connsiteX228" fmla="*/ 1160868 w 12192000"/>
              <a:gd name="connsiteY228" fmla="*/ 4701936 h 5096785"/>
              <a:gd name="connsiteX229" fmla="*/ 1147599 w 12192000"/>
              <a:gd name="connsiteY229" fmla="*/ 4714833 h 5096785"/>
              <a:gd name="connsiteX230" fmla="*/ 1119603 w 12192000"/>
              <a:gd name="connsiteY230" fmla="*/ 4721303 h 5096785"/>
              <a:gd name="connsiteX231" fmla="*/ 997851 w 12192000"/>
              <a:gd name="connsiteY231" fmla="*/ 4722336 h 5096785"/>
              <a:gd name="connsiteX232" fmla="*/ 976455 w 12192000"/>
              <a:gd name="connsiteY232" fmla="*/ 4726407 h 5096785"/>
              <a:gd name="connsiteX233" fmla="*/ 949939 w 12192000"/>
              <a:gd name="connsiteY233" fmla="*/ 4719699 h 5096785"/>
              <a:gd name="connsiteX234" fmla="*/ 894148 w 12192000"/>
              <a:gd name="connsiteY234" fmla="*/ 4710406 h 5096785"/>
              <a:gd name="connsiteX235" fmla="*/ 857990 w 12192000"/>
              <a:gd name="connsiteY235" fmla="*/ 4696844 h 5096785"/>
              <a:gd name="connsiteX236" fmla="*/ 848649 w 12192000"/>
              <a:gd name="connsiteY236" fmla="*/ 4704021 h 5096785"/>
              <a:gd name="connsiteX237" fmla="*/ 826436 w 12192000"/>
              <a:gd name="connsiteY237" fmla="*/ 4707421 h 5096785"/>
              <a:gd name="connsiteX238" fmla="*/ 733052 w 12192000"/>
              <a:gd name="connsiteY238" fmla="*/ 4701884 h 5096785"/>
              <a:gd name="connsiteX239" fmla="*/ 716185 w 12192000"/>
              <a:gd name="connsiteY239" fmla="*/ 4703827 h 5096785"/>
              <a:gd name="connsiteX240" fmla="*/ 696663 w 12192000"/>
              <a:gd name="connsiteY240" fmla="*/ 4697420 h 5096785"/>
              <a:gd name="connsiteX241" fmla="*/ 582722 w 12192000"/>
              <a:gd name="connsiteY241" fmla="*/ 4658637 h 5096785"/>
              <a:gd name="connsiteX242" fmla="*/ 581118 w 12192000"/>
              <a:gd name="connsiteY242" fmla="*/ 4654120 h 5096785"/>
              <a:gd name="connsiteX243" fmla="*/ 546453 w 12192000"/>
              <a:gd name="connsiteY243" fmla="*/ 4652542 h 5096785"/>
              <a:gd name="connsiteX244" fmla="*/ 536773 w 12192000"/>
              <a:gd name="connsiteY244" fmla="*/ 4644609 h 5096785"/>
              <a:gd name="connsiteX245" fmla="*/ 518899 w 12192000"/>
              <a:gd name="connsiteY245" fmla="*/ 4642839 h 5096785"/>
              <a:gd name="connsiteX246" fmla="*/ 388896 w 12192000"/>
              <a:gd name="connsiteY246" fmla="*/ 4619173 h 5096785"/>
              <a:gd name="connsiteX247" fmla="*/ 366479 w 12192000"/>
              <a:gd name="connsiteY247" fmla="*/ 4618896 h 5096785"/>
              <a:gd name="connsiteX248" fmla="*/ 342781 w 12192000"/>
              <a:gd name="connsiteY248" fmla="*/ 4601239 h 5096785"/>
              <a:gd name="connsiteX249" fmla="*/ 255925 w 12192000"/>
              <a:gd name="connsiteY249" fmla="*/ 4598685 h 5096785"/>
              <a:gd name="connsiteX250" fmla="*/ 226919 w 12192000"/>
              <a:gd name="connsiteY250" fmla="*/ 4598460 h 5096785"/>
              <a:gd name="connsiteX251" fmla="*/ 213925 w 12192000"/>
              <a:gd name="connsiteY251" fmla="*/ 4597783 h 5096785"/>
              <a:gd name="connsiteX252" fmla="*/ 215196 w 12192000"/>
              <a:gd name="connsiteY252" fmla="*/ 4588576 h 5096785"/>
              <a:gd name="connsiteX253" fmla="*/ 180214 w 12192000"/>
              <a:gd name="connsiteY253" fmla="*/ 4583701 h 5096785"/>
              <a:gd name="connsiteX254" fmla="*/ 83203 w 12192000"/>
              <a:gd name="connsiteY254" fmla="*/ 4531664 h 5096785"/>
              <a:gd name="connsiteX255" fmla="*/ 4106 w 12192000"/>
              <a:gd name="connsiteY255" fmla="*/ 4517202 h 5096785"/>
              <a:gd name="connsiteX256" fmla="*/ 0 w 12192000"/>
              <a:gd name="connsiteY256" fmla="*/ 4516084 h 5096785"/>
              <a:gd name="connsiteX0-1" fmla="*/ 0 w 12192000"/>
              <a:gd name="connsiteY0-2" fmla="*/ 0 h 5096785"/>
              <a:gd name="connsiteX1-3" fmla="*/ 12192000 w 12192000"/>
              <a:gd name="connsiteY1-4" fmla="*/ 0 h 5096785"/>
              <a:gd name="connsiteX2-5" fmla="*/ 12192000 w 12192000"/>
              <a:gd name="connsiteY2-6" fmla="*/ 3809005 h 5096785"/>
              <a:gd name="connsiteX3-7" fmla="*/ 12142543 w 12192000"/>
              <a:gd name="connsiteY3-8" fmla="*/ 3817043 h 5096785"/>
              <a:gd name="connsiteX4-9" fmla="*/ 12109241 w 12192000"/>
              <a:gd name="connsiteY4-10" fmla="*/ 3824228 h 5096785"/>
              <a:gd name="connsiteX5-11" fmla="*/ 11668991 w 12192000"/>
              <a:gd name="connsiteY5-12" fmla="*/ 3788038 h 5096785"/>
              <a:gd name="connsiteX6-13" fmla="*/ 11476952 w 12192000"/>
              <a:gd name="connsiteY6-14" fmla="*/ 3866786 h 5096785"/>
              <a:gd name="connsiteX7-15" fmla="*/ 11336487 w 12192000"/>
              <a:gd name="connsiteY7-16" fmla="*/ 3971513 h 5096785"/>
              <a:gd name="connsiteX8-17" fmla="*/ 11214181 w 12192000"/>
              <a:gd name="connsiteY8-18" fmla="*/ 4004215 h 5096785"/>
              <a:gd name="connsiteX9-19" fmla="*/ 11042540 w 12192000"/>
              <a:gd name="connsiteY9-20" fmla="*/ 4002613 h 5096785"/>
              <a:gd name="connsiteX10-21" fmla="*/ 10833086 w 12192000"/>
              <a:gd name="connsiteY10-22" fmla="*/ 3997707 h 5096785"/>
              <a:gd name="connsiteX11-23" fmla="*/ 10599680 w 12192000"/>
              <a:gd name="connsiteY11-24" fmla="*/ 3982661 h 5096785"/>
              <a:gd name="connsiteX12-25" fmla="*/ 10519971 w 12192000"/>
              <a:gd name="connsiteY12-26" fmla="*/ 3975018 h 5096785"/>
              <a:gd name="connsiteX13-27" fmla="*/ 10217282 w 12192000"/>
              <a:gd name="connsiteY13-28" fmla="*/ 4020809 h 5096785"/>
              <a:gd name="connsiteX14-29" fmla="*/ 9936427 w 12192000"/>
              <a:gd name="connsiteY14-30" fmla="*/ 4137843 h 5096785"/>
              <a:gd name="connsiteX15-31" fmla="*/ 9804285 w 12192000"/>
              <a:gd name="connsiteY15-32" fmla="*/ 4246460 h 5096785"/>
              <a:gd name="connsiteX16-33" fmla="*/ 9720786 w 12192000"/>
              <a:gd name="connsiteY16-34" fmla="*/ 4265611 h 5096785"/>
              <a:gd name="connsiteX17-35" fmla="*/ 9652162 w 12192000"/>
              <a:gd name="connsiteY17-36" fmla="*/ 4252712 h 5096785"/>
              <a:gd name="connsiteX18-37" fmla="*/ 9543973 w 12192000"/>
              <a:gd name="connsiteY18-38" fmla="*/ 4245802 h 5096785"/>
              <a:gd name="connsiteX19-39" fmla="*/ 9528747 w 12192000"/>
              <a:gd name="connsiteY19-40" fmla="*/ 4251724 h 5096785"/>
              <a:gd name="connsiteX20-41" fmla="*/ 9436976 w 12192000"/>
              <a:gd name="connsiteY20-42" fmla="*/ 4269351 h 5096785"/>
              <a:gd name="connsiteX21-43" fmla="*/ 9371827 w 12192000"/>
              <a:gd name="connsiteY21-44" fmla="*/ 4303912 h 5096785"/>
              <a:gd name="connsiteX22-45" fmla="*/ 9260304 w 12192000"/>
              <a:gd name="connsiteY22-46" fmla="*/ 4328021 h 5096785"/>
              <a:gd name="connsiteX23-47" fmla="*/ 9148799 w 12192000"/>
              <a:gd name="connsiteY23-48" fmla="*/ 4348506 h 5096785"/>
              <a:gd name="connsiteX24-49" fmla="*/ 9107898 w 12192000"/>
              <a:gd name="connsiteY24-50" fmla="*/ 4354282 h 5096785"/>
              <a:gd name="connsiteX25-51" fmla="*/ 9037321 w 12192000"/>
              <a:gd name="connsiteY25-52" fmla="*/ 4371817 h 5096785"/>
              <a:gd name="connsiteX26-53" fmla="*/ 8990743 w 12192000"/>
              <a:gd name="connsiteY26-54" fmla="*/ 4382161 h 5096785"/>
              <a:gd name="connsiteX27-55" fmla="*/ 8979819 w 12192000"/>
              <a:gd name="connsiteY27-56" fmla="*/ 4366419 h 5096785"/>
              <a:gd name="connsiteX28-57" fmla="*/ 8936044 w 12192000"/>
              <a:gd name="connsiteY28-58" fmla="*/ 4370992 h 5096785"/>
              <a:gd name="connsiteX29-59" fmla="*/ 8897707 w 12192000"/>
              <a:gd name="connsiteY29-60" fmla="*/ 4392673 h 5096785"/>
              <a:gd name="connsiteX30-61" fmla="*/ 8845635 w 12192000"/>
              <a:gd name="connsiteY30-62" fmla="*/ 4404300 h 5096785"/>
              <a:gd name="connsiteX31-63" fmla="*/ 8814562 w 12192000"/>
              <a:gd name="connsiteY31-64" fmla="*/ 4411434 h 5096785"/>
              <a:gd name="connsiteX32-65" fmla="*/ 8726349 w 12192000"/>
              <a:gd name="connsiteY32-66" fmla="*/ 4416668 h 5096785"/>
              <a:gd name="connsiteX33-67" fmla="*/ 8566678 w 12192000"/>
              <a:gd name="connsiteY33-68" fmla="*/ 4391711 h 5096785"/>
              <a:gd name="connsiteX34-69" fmla="*/ 8521516 w 12192000"/>
              <a:gd name="connsiteY34-70" fmla="*/ 4393927 h 5096785"/>
              <a:gd name="connsiteX35-71" fmla="*/ 8515998 w 12192000"/>
              <a:gd name="connsiteY35-72" fmla="*/ 4399124 h 5096785"/>
              <a:gd name="connsiteX36-73" fmla="*/ 8449547 w 12192000"/>
              <a:gd name="connsiteY36-74" fmla="*/ 4383170 h 5096785"/>
              <a:gd name="connsiteX37-75" fmla="*/ 8360285 w 12192000"/>
              <a:gd name="connsiteY37-76" fmla="*/ 4398502 h 5096785"/>
              <a:gd name="connsiteX38-77" fmla="*/ 8256584 w 12192000"/>
              <a:gd name="connsiteY38-78" fmla="*/ 4423564 h 5096785"/>
              <a:gd name="connsiteX39-79" fmla="*/ 8229821 w 12192000"/>
              <a:gd name="connsiteY39-80" fmla="*/ 4431840 h 5096785"/>
              <a:gd name="connsiteX40-81" fmla="*/ 8158476 w 12192000"/>
              <a:gd name="connsiteY40-82" fmla="*/ 4436904 h 5096785"/>
              <a:gd name="connsiteX41-83" fmla="*/ 7993707 w 12192000"/>
              <a:gd name="connsiteY41-84" fmla="*/ 4447962 h 5096785"/>
              <a:gd name="connsiteX42-85" fmla="*/ 7990346 w 12192000"/>
              <a:gd name="connsiteY42-86" fmla="*/ 4454853 h 5096785"/>
              <a:gd name="connsiteX43-87" fmla="*/ 7976786 w 12192000"/>
              <a:gd name="connsiteY43-88" fmla="*/ 4456820 h 5096785"/>
              <a:gd name="connsiteX44-89" fmla="*/ 7973491 w 12192000"/>
              <a:gd name="connsiteY44-90" fmla="*/ 4458577 h 5096785"/>
              <a:gd name="connsiteX45-91" fmla="*/ 7954281 w 12192000"/>
              <a:gd name="connsiteY45-92" fmla="*/ 4467421 h 5096785"/>
              <a:gd name="connsiteX46-93" fmla="*/ 7905540 w 12192000"/>
              <a:gd name="connsiteY46-94" fmla="*/ 4455628 h 5096785"/>
              <a:gd name="connsiteX47-95" fmla="*/ 7851932 w 12192000"/>
              <a:gd name="connsiteY47-96" fmla="*/ 4466353 h 5096785"/>
              <a:gd name="connsiteX48-97" fmla="*/ 7639078 w 12192000"/>
              <a:gd name="connsiteY48-98" fmla="*/ 4467635 h 5096785"/>
              <a:gd name="connsiteX49-99" fmla="*/ 7612359 w 12192000"/>
              <a:gd name="connsiteY49-100" fmla="*/ 4492789 h 5096785"/>
              <a:gd name="connsiteX50-101" fmla="*/ 7527328 w 12192000"/>
              <a:gd name="connsiteY50-102" fmla="*/ 4502199 h 5096785"/>
              <a:gd name="connsiteX51-103" fmla="*/ 7388717 w 12192000"/>
              <a:gd name="connsiteY51-104" fmla="*/ 4470799 h 5096785"/>
              <a:gd name="connsiteX52-105" fmla="*/ 7231898 w 12192000"/>
              <a:gd name="connsiteY52-106" fmla="*/ 4486028 h 5096785"/>
              <a:gd name="connsiteX53-107" fmla="*/ 7218425 w 12192000"/>
              <a:gd name="connsiteY53-108" fmla="*/ 4477288 h 5096785"/>
              <a:gd name="connsiteX54-109" fmla="*/ 7202795 w 12192000"/>
              <a:gd name="connsiteY54-110" fmla="*/ 4472972 h 5096785"/>
              <a:gd name="connsiteX55-111" fmla="*/ 7200744 w 12192000"/>
              <a:gd name="connsiteY55-112" fmla="*/ 4474099 h 5096785"/>
              <a:gd name="connsiteX56-113" fmla="*/ 7182163 w 12192000"/>
              <a:gd name="connsiteY56-114" fmla="*/ 4474005 h 5096785"/>
              <a:gd name="connsiteX57-115" fmla="*/ 7178368 w 12192000"/>
              <a:gd name="connsiteY57-116" fmla="*/ 4470673 h 5096785"/>
              <a:gd name="connsiteX58-117" fmla="*/ 7165705 w 12192000"/>
              <a:gd name="connsiteY58-118" fmla="*/ 4469569 h 5096785"/>
              <a:gd name="connsiteX59-119" fmla="*/ 7140991 w 12192000"/>
              <a:gd name="connsiteY59-120" fmla="*/ 4464599 h 5096785"/>
              <a:gd name="connsiteX60-121" fmla="*/ 7136152 w 12192000"/>
              <a:gd name="connsiteY60-122" fmla="*/ 4466292 h 5096785"/>
              <a:gd name="connsiteX61-123" fmla="*/ 7098544 w 12192000"/>
              <a:gd name="connsiteY61-124" fmla="*/ 4462879 h 5096785"/>
              <a:gd name="connsiteX62-125" fmla="*/ 7097922 w 12192000"/>
              <a:gd name="connsiteY62-126" fmla="*/ 4464077 h 5096785"/>
              <a:gd name="connsiteX63-127" fmla="*/ 7086877 w 12192000"/>
              <a:gd name="connsiteY63-128" fmla="*/ 4468554 h 5096785"/>
              <a:gd name="connsiteX64-129" fmla="*/ 7065999 w 12192000"/>
              <a:gd name="connsiteY64-130" fmla="*/ 4474270 h 5096785"/>
              <a:gd name="connsiteX65-131" fmla="*/ 7016598 w 12192000"/>
              <a:gd name="connsiteY65-132" fmla="*/ 4502855 h 5096785"/>
              <a:gd name="connsiteX66-133" fmla="*/ 6977375 w 12192000"/>
              <a:gd name="connsiteY66-134" fmla="*/ 4499434 h 5096785"/>
              <a:gd name="connsiteX67-135" fmla="*/ 6969409 w 12192000"/>
              <a:gd name="connsiteY67-136" fmla="*/ 4499424 h 5096785"/>
              <a:gd name="connsiteX68-137" fmla="*/ 6969218 w 12192000"/>
              <a:gd name="connsiteY68-138" fmla="*/ 4499704 h 5096785"/>
              <a:gd name="connsiteX69-139" fmla="*/ 6960755 w 12192000"/>
              <a:gd name="connsiteY69-140" fmla="*/ 4500249 h 5096785"/>
              <a:gd name="connsiteX70-141" fmla="*/ 6954882 w 12192000"/>
              <a:gd name="connsiteY70-142" fmla="*/ 4499405 h 5096785"/>
              <a:gd name="connsiteX71-143" fmla="*/ 6939428 w 12192000"/>
              <a:gd name="connsiteY71-144" fmla="*/ 4499385 h 5096785"/>
              <a:gd name="connsiteX72-145" fmla="*/ 6933902 w 12192000"/>
              <a:gd name="connsiteY72-146" fmla="*/ 4501239 h 5096785"/>
              <a:gd name="connsiteX73-147" fmla="*/ 6891244 w 12192000"/>
              <a:gd name="connsiteY73-148" fmla="*/ 4536371 h 5096785"/>
              <a:gd name="connsiteX74-149" fmla="*/ 6794496 w 12192000"/>
              <a:gd name="connsiteY74-150" fmla="*/ 4567924 h 5096785"/>
              <a:gd name="connsiteX75-151" fmla="*/ 6697102 w 12192000"/>
              <a:gd name="connsiteY75-152" fmla="*/ 4595916 h 5096785"/>
              <a:gd name="connsiteX76-153" fmla="*/ 6661063 w 12192000"/>
              <a:gd name="connsiteY76-154" fmla="*/ 4604476 h 5096785"/>
              <a:gd name="connsiteX77-155" fmla="*/ 6600252 w 12192000"/>
              <a:gd name="connsiteY77-156" fmla="*/ 4626681 h 5096785"/>
              <a:gd name="connsiteX78-157" fmla="*/ 6574528 w 12192000"/>
              <a:gd name="connsiteY78-158" fmla="*/ 4641155 h 5096785"/>
              <a:gd name="connsiteX79-159" fmla="*/ 6573036 w 12192000"/>
              <a:gd name="connsiteY79-160" fmla="*/ 4641049 h 5096785"/>
              <a:gd name="connsiteX80-161" fmla="*/ 6571920 w 12192000"/>
              <a:gd name="connsiteY80-162" fmla="*/ 4644739 h 5096785"/>
              <a:gd name="connsiteX81-163" fmla="*/ 6567212 w 12192000"/>
              <a:gd name="connsiteY81-164" fmla="*/ 4647518 h 5096785"/>
              <a:gd name="connsiteX82-165" fmla="*/ 6552021 w 12192000"/>
              <a:gd name="connsiteY82-166" fmla="*/ 4650379 h 5096785"/>
              <a:gd name="connsiteX83-167" fmla="*/ 6545925 w 12192000"/>
              <a:gd name="connsiteY83-168" fmla="*/ 4650675 h 5096785"/>
              <a:gd name="connsiteX84-169" fmla="*/ 6537822 w 12192000"/>
              <a:gd name="connsiteY84-170" fmla="*/ 4652769 h 5096785"/>
              <a:gd name="connsiteX85-171" fmla="*/ 6537743 w 12192000"/>
              <a:gd name="connsiteY85-172" fmla="*/ 4653068 h 5096785"/>
              <a:gd name="connsiteX86-173" fmla="*/ 6529914 w 12192000"/>
              <a:gd name="connsiteY86-174" fmla="*/ 4654543 h 5096785"/>
              <a:gd name="connsiteX87-175" fmla="*/ 6490057 w 12192000"/>
              <a:gd name="connsiteY87-176" fmla="*/ 4658624 h 5096785"/>
              <a:gd name="connsiteX88-177" fmla="*/ 6452621 w 12192000"/>
              <a:gd name="connsiteY88-178" fmla="*/ 4694822 h 5096785"/>
              <a:gd name="connsiteX89-179" fmla="*/ 6434329 w 12192000"/>
              <a:gd name="connsiteY89-180" fmla="*/ 4704111 h 5096785"/>
              <a:gd name="connsiteX90-181" fmla="*/ 6425215 w 12192000"/>
              <a:gd name="connsiteY90-182" fmla="*/ 4710396 h 5096785"/>
              <a:gd name="connsiteX91-183" fmla="*/ 6425070 w 12192000"/>
              <a:gd name="connsiteY91-184" fmla="*/ 4711644 h 5096785"/>
              <a:gd name="connsiteX92-185" fmla="*/ 6386800 w 12192000"/>
              <a:gd name="connsiteY92-186" fmla="*/ 4715431 h 5096785"/>
              <a:gd name="connsiteX93-187" fmla="*/ 6382703 w 12192000"/>
              <a:gd name="connsiteY93-188" fmla="*/ 4717930 h 5096785"/>
              <a:gd name="connsiteX94-189" fmla="*/ 6356495 w 12192000"/>
              <a:gd name="connsiteY94-190" fmla="*/ 4717843 h 5096785"/>
              <a:gd name="connsiteX95-191" fmla="*/ 6343628 w 12192000"/>
              <a:gd name="connsiteY95-192" fmla="*/ 4719161 h 5096785"/>
              <a:gd name="connsiteX96-193" fmla="*/ 6338605 w 12192000"/>
              <a:gd name="connsiteY96-194" fmla="*/ 4716723 h 5096785"/>
              <a:gd name="connsiteX97-195" fmla="*/ 6320318 w 12192000"/>
              <a:gd name="connsiteY97-196" fmla="*/ 4720095 h 5096785"/>
              <a:gd name="connsiteX98-197" fmla="*/ 6318742 w 12192000"/>
              <a:gd name="connsiteY98-198" fmla="*/ 4721541 h 5096785"/>
              <a:gd name="connsiteX99-199" fmla="*/ 6301708 w 12192000"/>
              <a:gd name="connsiteY99-200" fmla="*/ 4720380 h 5096785"/>
              <a:gd name="connsiteX100-201" fmla="*/ 6285082 w 12192000"/>
              <a:gd name="connsiteY100-202" fmla="*/ 4714639 h 5096785"/>
              <a:gd name="connsiteX101-203" fmla="*/ 6136936 w 12192000"/>
              <a:gd name="connsiteY101-204" fmla="*/ 4758246 h 5096785"/>
              <a:gd name="connsiteX102-205" fmla="*/ 5988578 w 12192000"/>
              <a:gd name="connsiteY102-206" fmla="*/ 4754427 h 5096785"/>
              <a:gd name="connsiteX103-207" fmla="*/ 5908701 w 12192000"/>
              <a:gd name="connsiteY103-208" fmla="*/ 4779160 h 5096785"/>
              <a:gd name="connsiteX104-209" fmla="*/ 5892219 w 12192000"/>
              <a:gd name="connsiteY104-210" fmla="*/ 4807892 h 5096785"/>
              <a:gd name="connsiteX105-211" fmla="*/ 5683612 w 12192000"/>
              <a:gd name="connsiteY105-212" fmla="*/ 4848770 h 5096785"/>
              <a:gd name="connsiteX106-213" fmla="*/ 5635111 w 12192000"/>
              <a:gd name="connsiteY106-214" fmla="*/ 4868888 h 5096785"/>
              <a:gd name="connsiteX107-215" fmla="*/ 5582652 w 12192000"/>
              <a:gd name="connsiteY107-216" fmla="*/ 4866836 h 5096785"/>
              <a:gd name="connsiteX108-217" fmla="*/ 5567213 w 12192000"/>
              <a:gd name="connsiteY108-218" fmla="*/ 4878769 h 5096785"/>
              <a:gd name="connsiteX109-219" fmla="*/ 5564659 w 12192000"/>
              <a:gd name="connsiteY109-220" fmla="*/ 4881042 h 5096785"/>
              <a:gd name="connsiteX110-221" fmla="*/ 5552102 w 12192000"/>
              <a:gd name="connsiteY110-222" fmla="*/ 4885426 h 5096785"/>
              <a:gd name="connsiteX111-223" fmla="*/ 5551475 w 12192000"/>
              <a:gd name="connsiteY111-224" fmla="*/ 4892560 h 5096785"/>
              <a:gd name="connsiteX112-225" fmla="*/ 5534664 w 12192000"/>
              <a:gd name="connsiteY112-226" fmla="*/ 4903385 h 5096785"/>
              <a:gd name="connsiteX113-227" fmla="*/ 5510737 w 12192000"/>
              <a:gd name="connsiteY113-228" fmla="*/ 4909807 h 5096785"/>
              <a:gd name="connsiteX114-229" fmla="*/ 5393901 w 12192000"/>
              <a:gd name="connsiteY114-230" fmla="*/ 4933709 h 5096785"/>
              <a:gd name="connsiteX115-231" fmla="*/ 5325782 w 12192000"/>
              <a:gd name="connsiteY115-232" fmla="*/ 4951789 h 5096785"/>
              <a:gd name="connsiteX116-233" fmla="*/ 5302703 w 12192000"/>
              <a:gd name="connsiteY116-234" fmla="*/ 4964590 h 5096785"/>
              <a:gd name="connsiteX117-235" fmla="*/ 5268591 w 12192000"/>
              <a:gd name="connsiteY117-236" fmla="*/ 4978479 h 5096785"/>
              <a:gd name="connsiteX118-237" fmla="*/ 5210559 w 12192000"/>
              <a:gd name="connsiteY118-238" fmla="*/ 5007585 h 5096785"/>
              <a:gd name="connsiteX119-239" fmla="*/ 5177597 w 12192000"/>
              <a:gd name="connsiteY119-240" fmla="*/ 5015926 h 5096785"/>
              <a:gd name="connsiteX120-241" fmla="*/ 5160569 w 12192000"/>
              <a:gd name="connsiteY120-242" fmla="*/ 5025681 h 5096785"/>
              <a:gd name="connsiteX121-243" fmla="*/ 5152748 w 12192000"/>
              <a:gd name="connsiteY121-244" fmla="*/ 5026569 h 5096785"/>
              <a:gd name="connsiteX122-245" fmla="*/ 5127678 w 12192000"/>
              <a:gd name="connsiteY122-246" fmla="*/ 5032947 h 5096785"/>
              <a:gd name="connsiteX123-247" fmla="*/ 5113147 w 12192000"/>
              <a:gd name="connsiteY123-248" fmla="*/ 5035818 h 5096785"/>
              <a:gd name="connsiteX124-249" fmla="*/ 5107301 w 12192000"/>
              <a:gd name="connsiteY124-250" fmla="*/ 5036672 h 5096785"/>
              <a:gd name="connsiteX125-251" fmla="*/ 5093215 w 12192000"/>
              <a:gd name="connsiteY125-252" fmla="*/ 5032880 h 5096785"/>
              <a:gd name="connsiteX126-253" fmla="*/ 5077058 w 12192000"/>
              <a:gd name="connsiteY126-254" fmla="*/ 5038681 h 5096785"/>
              <a:gd name="connsiteX127-255" fmla="*/ 5057349 w 12192000"/>
              <a:gd name="connsiteY127-256" fmla="*/ 5036015 h 5096785"/>
              <a:gd name="connsiteX128-257" fmla="*/ 5053945 w 12192000"/>
              <a:gd name="connsiteY128-258" fmla="*/ 5041952 h 5096785"/>
              <a:gd name="connsiteX129-259" fmla="*/ 5040021 w 12192000"/>
              <a:gd name="connsiteY129-260" fmla="*/ 5050052 h 5096785"/>
              <a:gd name="connsiteX130-261" fmla="*/ 5025913 w 12192000"/>
              <a:gd name="connsiteY130-262" fmla="*/ 5046535 h 5096785"/>
              <a:gd name="connsiteX131-263" fmla="*/ 4998218 w 12192000"/>
              <a:gd name="connsiteY131-264" fmla="*/ 5048065 h 5096785"/>
              <a:gd name="connsiteX132-265" fmla="*/ 4991008 w 12192000"/>
              <a:gd name="connsiteY132-266" fmla="*/ 5050439 h 5096785"/>
              <a:gd name="connsiteX133-267" fmla="*/ 4963503 w 12192000"/>
              <a:gd name="connsiteY133-268" fmla="*/ 5047575 h 5096785"/>
              <a:gd name="connsiteX134-269" fmla="*/ 4921053 w 12192000"/>
              <a:gd name="connsiteY134-270" fmla="*/ 5048925 h 5096785"/>
              <a:gd name="connsiteX135-271" fmla="*/ 4873420 w 12192000"/>
              <a:gd name="connsiteY135-272" fmla="*/ 5054929 h 5096785"/>
              <a:gd name="connsiteX136-273" fmla="*/ 4858825 w 12192000"/>
              <a:gd name="connsiteY136-274" fmla="*/ 5051329 h 5096785"/>
              <a:gd name="connsiteX137-275" fmla="*/ 4769340 w 12192000"/>
              <a:gd name="connsiteY137-276" fmla="*/ 5053090 h 5096785"/>
              <a:gd name="connsiteX138-277" fmla="*/ 4744152 w 12192000"/>
              <a:gd name="connsiteY138-278" fmla="*/ 5053391 h 5096785"/>
              <a:gd name="connsiteX139-279" fmla="*/ 4723556 w 12192000"/>
              <a:gd name="connsiteY139-280" fmla="*/ 5059633 h 5096785"/>
              <a:gd name="connsiteX140-281" fmla="*/ 4719699 w 12192000"/>
              <a:gd name="connsiteY140-282" fmla="*/ 5066298 h 5096785"/>
              <a:gd name="connsiteX141-283" fmla="*/ 4706016 w 12192000"/>
              <a:gd name="connsiteY141-284" fmla="*/ 5067422 h 5096785"/>
              <a:gd name="connsiteX142-285" fmla="*/ 4702593 w 12192000"/>
              <a:gd name="connsiteY142-286" fmla="*/ 5068973 h 5096785"/>
              <a:gd name="connsiteX143-287" fmla="*/ 4682766 w 12192000"/>
              <a:gd name="connsiteY143-288" fmla="*/ 5076609 h 5096785"/>
              <a:gd name="connsiteX144-289" fmla="*/ 4634960 w 12192000"/>
              <a:gd name="connsiteY144-290" fmla="*/ 5061852 h 5096785"/>
              <a:gd name="connsiteX145-291" fmla="*/ 4580645 w 12192000"/>
              <a:gd name="connsiteY145-292" fmla="*/ 5069246 h 5096785"/>
              <a:gd name="connsiteX146-293" fmla="*/ 4368005 w 12192000"/>
              <a:gd name="connsiteY146-294" fmla="*/ 5057426 h 5096785"/>
              <a:gd name="connsiteX147-295" fmla="*/ 4339489 w 12192000"/>
              <a:gd name="connsiteY147-296" fmla="*/ 5080858 h 5096785"/>
              <a:gd name="connsiteX148-297" fmla="*/ 4253895 w 12192000"/>
              <a:gd name="connsiteY148-298" fmla="*/ 5085008 h 5096785"/>
              <a:gd name="connsiteX149-299" fmla="*/ 4117780 w 12192000"/>
              <a:gd name="connsiteY149-300" fmla="*/ 5045175 h 5096785"/>
              <a:gd name="connsiteX150-301" fmla="*/ 3960074 w 12192000"/>
              <a:gd name="connsiteY150-302" fmla="*/ 5050708 h 5096785"/>
              <a:gd name="connsiteX151-303" fmla="*/ 3947260 w 12192000"/>
              <a:gd name="connsiteY151-304" fmla="*/ 5041167 h 5096785"/>
              <a:gd name="connsiteX152-305" fmla="*/ 3931969 w 12192000"/>
              <a:gd name="connsiteY152-306" fmla="*/ 5035902 h 5096785"/>
              <a:gd name="connsiteX153-307" fmla="*/ 3929836 w 12192000"/>
              <a:gd name="connsiteY153-308" fmla="*/ 5036901 h 5096785"/>
              <a:gd name="connsiteX154-309" fmla="*/ 3911296 w 12192000"/>
              <a:gd name="connsiteY154-310" fmla="*/ 5035663 h 5096785"/>
              <a:gd name="connsiteX155-311" fmla="*/ 3907746 w 12192000"/>
              <a:gd name="connsiteY155-312" fmla="*/ 5032107 h 5096785"/>
              <a:gd name="connsiteX156-313" fmla="*/ 3895182 w 12192000"/>
              <a:gd name="connsiteY156-314" fmla="*/ 5030229 h 5096785"/>
              <a:gd name="connsiteX157-315" fmla="*/ 3870866 w 12192000"/>
              <a:gd name="connsiteY157-316" fmla="*/ 5023753 h 5096785"/>
              <a:gd name="connsiteX158-317" fmla="*/ 3865913 w 12192000"/>
              <a:gd name="connsiteY158-318" fmla="*/ 5025143 h 5096785"/>
              <a:gd name="connsiteX159-319" fmla="*/ 3828606 w 12192000"/>
              <a:gd name="connsiteY159-320" fmla="*/ 5019426 h 5096785"/>
              <a:gd name="connsiteX160-321" fmla="*/ 3827901 w 12192000"/>
              <a:gd name="connsiteY160-322" fmla="*/ 5020583 h 5096785"/>
              <a:gd name="connsiteX161-323" fmla="*/ 3816543 w 12192000"/>
              <a:gd name="connsiteY161-324" fmla="*/ 5024366 h 5096785"/>
              <a:gd name="connsiteX162-325" fmla="*/ 3795278 w 12192000"/>
              <a:gd name="connsiteY162-326" fmla="*/ 5028779 h 5096785"/>
              <a:gd name="connsiteX163-327" fmla="*/ 3743858 w 12192000"/>
              <a:gd name="connsiteY163-328" fmla="*/ 5054237 h 5096785"/>
              <a:gd name="connsiteX164-329" fmla="*/ 3704945 w 12192000"/>
              <a:gd name="connsiteY164-330" fmla="*/ 5048413 h 5096785"/>
              <a:gd name="connsiteX165-331" fmla="*/ 3696992 w 12192000"/>
              <a:gd name="connsiteY165-332" fmla="*/ 5047914 h 5096785"/>
              <a:gd name="connsiteX166-333" fmla="*/ 3696780 w 12192000"/>
              <a:gd name="connsiteY166-334" fmla="*/ 5048181 h 5096785"/>
              <a:gd name="connsiteX167-335" fmla="*/ 3688290 w 12192000"/>
              <a:gd name="connsiteY167-336" fmla="*/ 5048204 h 5096785"/>
              <a:gd name="connsiteX168-337" fmla="*/ 3682486 w 12192000"/>
              <a:gd name="connsiteY168-338" fmla="*/ 5047000 h 5096785"/>
              <a:gd name="connsiteX169-339" fmla="*/ 3667056 w 12192000"/>
              <a:gd name="connsiteY169-340" fmla="*/ 5046030 h 5096785"/>
              <a:gd name="connsiteX170-341" fmla="*/ 3661403 w 12192000"/>
              <a:gd name="connsiteY170-342" fmla="*/ 5047537 h 5096785"/>
              <a:gd name="connsiteX171-343" fmla="*/ 3658673 w 12192000"/>
              <a:gd name="connsiteY171-344" fmla="*/ 5050790 h 5096785"/>
              <a:gd name="connsiteX172-345" fmla="*/ 3657333 w 12192000"/>
              <a:gd name="connsiteY172-346" fmla="*/ 5050325 h 5096785"/>
              <a:gd name="connsiteX173-347" fmla="*/ 3626778 w 12192000"/>
              <a:gd name="connsiteY173-348" fmla="*/ 5057882 h 5096785"/>
              <a:gd name="connsiteX174-349" fmla="*/ 3560067 w 12192000"/>
              <a:gd name="connsiteY174-350" fmla="*/ 5064266 h 5096785"/>
              <a:gd name="connsiteX175-351" fmla="*/ 3522641 w 12192000"/>
              <a:gd name="connsiteY175-352" fmla="*/ 5063654 h 5096785"/>
              <a:gd name="connsiteX176-353" fmla="*/ 3419275 w 12192000"/>
              <a:gd name="connsiteY176-354" fmla="*/ 5066646 h 5096785"/>
              <a:gd name="connsiteX177-355" fmla="*/ 3314869 w 12192000"/>
              <a:gd name="connsiteY177-356" fmla="*/ 5073197 h 5096785"/>
              <a:gd name="connsiteX178-357" fmla="*/ 3259088 w 12192000"/>
              <a:gd name="connsiteY178-358" fmla="*/ 5096363 h 5096785"/>
              <a:gd name="connsiteX179-359" fmla="*/ 3253104 w 12192000"/>
              <a:gd name="connsiteY179-360" fmla="*/ 5096785 h 5096785"/>
              <a:gd name="connsiteX180-361" fmla="*/ 3238751 w 12192000"/>
              <a:gd name="connsiteY180-362" fmla="*/ 5092996 h 5096785"/>
              <a:gd name="connsiteX181-363" fmla="*/ 3233681 w 12192000"/>
              <a:gd name="connsiteY181-364" fmla="*/ 5090758 h 5096785"/>
              <a:gd name="connsiteX182-365" fmla="*/ 3225562 w 12192000"/>
              <a:gd name="connsiteY182-366" fmla="*/ 5089215 h 5096785"/>
              <a:gd name="connsiteX183-367" fmla="*/ 3225260 w 12192000"/>
              <a:gd name="connsiteY183-368" fmla="*/ 5089437 h 5096785"/>
              <a:gd name="connsiteX184-369" fmla="*/ 3217859 w 12192000"/>
              <a:gd name="connsiteY184-370" fmla="*/ 5087484 h 5096785"/>
              <a:gd name="connsiteX185-371" fmla="*/ 3182980 w 12192000"/>
              <a:gd name="connsiteY185-372" fmla="*/ 5074650 h 5096785"/>
              <a:gd name="connsiteX186-373" fmla="*/ 3123938 w 12192000"/>
              <a:gd name="connsiteY186-374" fmla="*/ 5089912 h 5096785"/>
              <a:gd name="connsiteX187-375" fmla="*/ 3101912 w 12192000"/>
              <a:gd name="connsiteY187-376" fmla="*/ 5090281 h 5096785"/>
              <a:gd name="connsiteX188-377" fmla="*/ 3089591 w 12192000"/>
              <a:gd name="connsiteY188-378" fmla="*/ 5091865 h 5096785"/>
              <a:gd name="connsiteX189-379" fmla="*/ 3088465 w 12192000"/>
              <a:gd name="connsiteY189-380" fmla="*/ 5092858 h 5096785"/>
              <a:gd name="connsiteX190-381" fmla="*/ 3055081 w 12192000"/>
              <a:gd name="connsiteY190-382" fmla="*/ 5080424 h 5096785"/>
              <a:gd name="connsiteX191-383" fmla="*/ 3049807 w 12192000"/>
              <a:gd name="connsiteY191-384" fmla="*/ 5080860 h 5096785"/>
              <a:gd name="connsiteX192-385" fmla="*/ 3029122 w 12192000"/>
              <a:gd name="connsiteY192-386" fmla="*/ 5070085 h 5096785"/>
              <a:gd name="connsiteX193-387" fmla="*/ 3017862 w 12192000"/>
              <a:gd name="connsiteY193-388" fmla="*/ 5065942 h 5096785"/>
              <a:gd name="connsiteX194-389" fmla="*/ 3015868 w 12192000"/>
              <a:gd name="connsiteY194-390" fmla="*/ 5061832 h 5096785"/>
              <a:gd name="connsiteX195-391" fmla="*/ 2998644 w 12192000"/>
              <a:gd name="connsiteY195-392" fmla="*/ 5057210 h 5096785"/>
              <a:gd name="connsiteX196-393" fmla="*/ 2996219 w 12192000"/>
              <a:gd name="connsiteY196-394" fmla="*/ 5057788 h 5096785"/>
              <a:gd name="connsiteX197-395" fmla="*/ 2983676 w 12192000"/>
              <a:gd name="connsiteY197-396" fmla="*/ 5049852 h 5096785"/>
              <a:gd name="connsiteX198-397" fmla="*/ 2975170 w 12192000"/>
              <a:gd name="connsiteY198-398" fmla="*/ 5038214 h 5096785"/>
              <a:gd name="connsiteX199-399" fmla="*/ 2822441 w 12192000"/>
              <a:gd name="connsiteY199-400" fmla="*/ 5014517 h 5096785"/>
              <a:gd name="connsiteX200-401" fmla="*/ 2624713 w 12192000"/>
              <a:gd name="connsiteY200-402" fmla="*/ 4938959 h 5096785"/>
              <a:gd name="connsiteX201-403" fmla="*/ 2588328 w 12192000"/>
              <a:gd name="connsiteY201-404" fmla="*/ 4956476 h 5096785"/>
              <a:gd name="connsiteX202-405" fmla="*/ 2389931 w 12192000"/>
              <a:gd name="connsiteY202-406" fmla="*/ 4905785 h 5096785"/>
              <a:gd name="connsiteX203-407" fmla="*/ 2335186 w 12192000"/>
              <a:gd name="connsiteY203-408" fmla="*/ 4902957 h 5096785"/>
              <a:gd name="connsiteX204-409" fmla="*/ 2295307 w 12192000"/>
              <a:gd name="connsiteY204-410" fmla="*/ 4879800 h 5096785"/>
              <a:gd name="connsiteX205-411" fmla="*/ 2273393 w 12192000"/>
              <a:gd name="connsiteY205-412" fmla="*/ 4883565 h 5096785"/>
              <a:gd name="connsiteX206-413" fmla="*/ 2269523 w 12192000"/>
              <a:gd name="connsiteY206-414" fmla="*/ 4884442 h 5096785"/>
              <a:gd name="connsiteX207-415" fmla="*/ 2256015 w 12192000"/>
              <a:gd name="connsiteY207-416" fmla="*/ 4883014 h 5096785"/>
              <a:gd name="connsiteX208-417" fmla="*/ 2249731 w 12192000"/>
              <a:gd name="connsiteY208-418" fmla="*/ 4888778 h 5096785"/>
              <a:gd name="connsiteX209-419" fmla="*/ 2227629 w 12192000"/>
              <a:gd name="connsiteY209-420" fmla="*/ 4891047 h 5096785"/>
              <a:gd name="connsiteX210-421" fmla="*/ 2203460 w 12192000"/>
              <a:gd name="connsiteY210-422" fmla="*/ 4886696 h 5096785"/>
              <a:gd name="connsiteX211-423" fmla="*/ 2091528 w 12192000"/>
              <a:gd name="connsiteY211-424" fmla="*/ 4859155 h 5096785"/>
              <a:gd name="connsiteX212-425" fmla="*/ 2022901 w 12192000"/>
              <a:gd name="connsiteY212-426" fmla="*/ 4846594 h 5096785"/>
              <a:gd name="connsiteX213-427" fmla="*/ 1994227 w 12192000"/>
              <a:gd name="connsiteY213-428" fmla="*/ 4847973 h 5096785"/>
              <a:gd name="connsiteX214-429" fmla="*/ 1955936 w 12192000"/>
              <a:gd name="connsiteY214-430" fmla="*/ 4845765 h 5096785"/>
              <a:gd name="connsiteX215-431" fmla="*/ 1741924 w 12192000"/>
              <a:gd name="connsiteY215-432" fmla="*/ 4808054 h 5096785"/>
              <a:gd name="connsiteX216-433" fmla="*/ 1734410 w 12192000"/>
              <a:gd name="connsiteY216-434" fmla="*/ 4811675 h 5096785"/>
              <a:gd name="connsiteX217-435" fmla="*/ 1691423 w 12192000"/>
              <a:gd name="connsiteY217-436" fmla="*/ 4802777 h 5096785"/>
              <a:gd name="connsiteX218-437" fmla="*/ 1554504 w 12192000"/>
              <a:gd name="connsiteY218-438" fmla="*/ 4739985 h 5096785"/>
              <a:gd name="connsiteX219-439" fmla="*/ 1470119 w 12192000"/>
              <a:gd name="connsiteY219-440" fmla="*/ 4723470 h 5096785"/>
              <a:gd name="connsiteX220-441" fmla="*/ 1437967 w 12192000"/>
              <a:gd name="connsiteY220-442" fmla="*/ 4722710 h 5096785"/>
              <a:gd name="connsiteX221-443" fmla="*/ 1384234 w 12192000"/>
              <a:gd name="connsiteY221-444" fmla="*/ 4721117 h 5096785"/>
              <a:gd name="connsiteX222-445" fmla="*/ 1338647 w 12192000"/>
              <a:gd name="connsiteY222-446" fmla="*/ 4732483 h 5096785"/>
              <a:gd name="connsiteX223-447" fmla="*/ 1295869 w 12192000"/>
              <a:gd name="connsiteY223-448" fmla="*/ 4726175 h 5096785"/>
              <a:gd name="connsiteX224-449" fmla="*/ 1292949 w 12192000"/>
              <a:gd name="connsiteY224-450" fmla="*/ 4708469 h 5096785"/>
              <a:gd name="connsiteX225-451" fmla="*/ 1244908 w 12192000"/>
              <a:gd name="connsiteY225-452" fmla="*/ 4706993 h 5096785"/>
              <a:gd name="connsiteX226-453" fmla="*/ 1171266 w 12192000"/>
              <a:gd name="connsiteY226-454" fmla="*/ 4706535 h 5096785"/>
              <a:gd name="connsiteX227-455" fmla="*/ 1160868 w 12192000"/>
              <a:gd name="connsiteY227-456" fmla="*/ 4701936 h 5096785"/>
              <a:gd name="connsiteX228-457" fmla="*/ 1147599 w 12192000"/>
              <a:gd name="connsiteY228-458" fmla="*/ 4714833 h 5096785"/>
              <a:gd name="connsiteX229-459" fmla="*/ 1119603 w 12192000"/>
              <a:gd name="connsiteY229-460" fmla="*/ 4721303 h 5096785"/>
              <a:gd name="connsiteX230-461" fmla="*/ 997851 w 12192000"/>
              <a:gd name="connsiteY230-462" fmla="*/ 4722336 h 5096785"/>
              <a:gd name="connsiteX231-463" fmla="*/ 976455 w 12192000"/>
              <a:gd name="connsiteY231-464" fmla="*/ 4726407 h 5096785"/>
              <a:gd name="connsiteX232-465" fmla="*/ 949939 w 12192000"/>
              <a:gd name="connsiteY232-466" fmla="*/ 4719699 h 5096785"/>
              <a:gd name="connsiteX233-467" fmla="*/ 894148 w 12192000"/>
              <a:gd name="connsiteY233-468" fmla="*/ 4710406 h 5096785"/>
              <a:gd name="connsiteX234-469" fmla="*/ 857990 w 12192000"/>
              <a:gd name="connsiteY234-470" fmla="*/ 4696844 h 5096785"/>
              <a:gd name="connsiteX235-471" fmla="*/ 848649 w 12192000"/>
              <a:gd name="connsiteY235-472" fmla="*/ 4704021 h 5096785"/>
              <a:gd name="connsiteX236-473" fmla="*/ 826436 w 12192000"/>
              <a:gd name="connsiteY236-474" fmla="*/ 4707421 h 5096785"/>
              <a:gd name="connsiteX237-475" fmla="*/ 733052 w 12192000"/>
              <a:gd name="connsiteY237-476" fmla="*/ 4701884 h 5096785"/>
              <a:gd name="connsiteX238-477" fmla="*/ 716185 w 12192000"/>
              <a:gd name="connsiteY238-478" fmla="*/ 4703827 h 5096785"/>
              <a:gd name="connsiteX239-479" fmla="*/ 696663 w 12192000"/>
              <a:gd name="connsiteY239-480" fmla="*/ 4697420 h 5096785"/>
              <a:gd name="connsiteX240-481" fmla="*/ 582722 w 12192000"/>
              <a:gd name="connsiteY240-482" fmla="*/ 4658637 h 5096785"/>
              <a:gd name="connsiteX241-483" fmla="*/ 581118 w 12192000"/>
              <a:gd name="connsiteY241-484" fmla="*/ 4654120 h 5096785"/>
              <a:gd name="connsiteX242-485" fmla="*/ 546453 w 12192000"/>
              <a:gd name="connsiteY242-486" fmla="*/ 4652542 h 5096785"/>
              <a:gd name="connsiteX243-487" fmla="*/ 536773 w 12192000"/>
              <a:gd name="connsiteY243-488" fmla="*/ 4644609 h 5096785"/>
              <a:gd name="connsiteX244-489" fmla="*/ 518899 w 12192000"/>
              <a:gd name="connsiteY244-490" fmla="*/ 4642839 h 5096785"/>
              <a:gd name="connsiteX245-491" fmla="*/ 388896 w 12192000"/>
              <a:gd name="connsiteY245-492" fmla="*/ 4619173 h 5096785"/>
              <a:gd name="connsiteX246-493" fmla="*/ 366479 w 12192000"/>
              <a:gd name="connsiteY246-494" fmla="*/ 4618896 h 5096785"/>
              <a:gd name="connsiteX247-495" fmla="*/ 342781 w 12192000"/>
              <a:gd name="connsiteY247-496" fmla="*/ 4601239 h 5096785"/>
              <a:gd name="connsiteX248-497" fmla="*/ 255925 w 12192000"/>
              <a:gd name="connsiteY248-498" fmla="*/ 4598685 h 5096785"/>
              <a:gd name="connsiteX249-499" fmla="*/ 226919 w 12192000"/>
              <a:gd name="connsiteY249-500" fmla="*/ 4598460 h 5096785"/>
              <a:gd name="connsiteX250-501" fmla="*/ 213925 w 12192000"/>
              <a:gd name="connsiteY250-502" fmla="*/ 4597783 h 5096785"/>
              <a:gd name="connsiteX251-503" fmla="*/ 215196 w 12192000"/>
              <a:gd name="connsiteY251-504" fmla="*/ 4588576 h 5096785"/>
              <a:gd name="connsiteX252-505" fmla="*/ 180214 w 12192000"/>
              <a:gd name="connsiteY252-506" fmla="*/ 4583701 h 5096785"/>
              <a:gd name="connsiteX253-507" fmla="*/ 83203 w 12192000"/>
              <a:gd name="connsiteY253-508" fmla="*/ 4531664 h 5096785"/>
              <a:gd name="connsiteX254-509" fmla="*/ 4106 w 12192000"/>
              <a:gd name="connsiteY254-510" fmla="*/ 4517202 h 5096785"/>
              <a:gd name="connsiteX255-511" fmla="*/ 0 w 12192000"/>
              <a:gd name="connsiteY255-512" fmla="*/ 4516084 h 5096785"/>
              <a:gd name="connsiteX256-513" fmla="*/ 0 w 12192000"/>
              <a:gd name="connsiteY256-514" fmla="*/ 0 h 5096785"/>
              <a:gd name="connsiteX0-515" fmla="*/ 0 w 12192000"/>
              <a:gd name="connsiteY0-516" fmla="*/ 0 h 5096785"/>
              <a:gd name="connsiteX1-517" fmla="*/ 12192000 w 12192000"/>
              <a:gd name="connsiteY1-518" fmla="*/ 0 h 5096785"/>
              <a:gd name="connsiteX2-519" fmla="*/ 12192000 w 12192000"/>
              <a:gd name="connsiteY2-520" fmla="*/ 3809005 h 5096785"/>
              <a:gd name="connsiteX3-521" fmla="*/ 12142543 w 12192000"/>
              <a:gd name="connsiteY3-522" fmla="*/ 3817043 h 5096785"/>
              <a:gd name="connsiteX4-523" fmla="*/ 12109241 w 12192000"/>
              <a:gd name="connsiteY4-524" fmla="*/ 3824228 h 5096785"/>
              <a:gd name="connsiteX5-525" fmla="*/ 11668991 w 12192000"/>
              <a:gd name="connsiteY5-526" fmla="*/ 3788038 h 5096785"/>
              <a:gd name="connsiteX6-527" fmla="*/ 11476952 w 12192000"/>
              <a:gd name="connsiteY6-528" fmla="*/ 3866786 h 5096785"/>
              <a:gd name="connsiteX7-529" fmla="*/ 11336487 w 12192000"/>
              <a:gd name="connsiteY7-530" fmla="*/ 3971513 h 5096785"/>
              <a:gd name="connsiteX8-531" fmla="*/ 11214181 w 12192000"/>
              <a:gd name="connsiteY8-532" fmla="*/ 4004215 h 5096785"/>
              <a:gd name="connsiteX9-533" fmla="*/ 11042540 w 12192000"/>
              <a:gd name="connsiteY9-534" fmla="*/ 4002613 h 5096785"/>
              <a:gd name="connsiteX10-535" fmla="*/ 10833086 w 12192000"/>
              <a:gd name="connsiteY10-536" fmla="*/ 3997707 h 5096785"/>
              <a:gd name="connsiteX11-537" fmla="*/ 10599680 w 12192000"/>
              <a:gd name="connsiteY11-538" fmla="*/ 3982661 h 5096785"/>
              <a:gd name="connsiteX12-539" fmla="*/ 10519971 w 12192000"/>
              <a:gd name="connsiteY12-540" fmla="*/ 3975018 h 5096785"/>
              <a:gd name="connsiteX13-541" fmla="*/ 10217282 w 12192000"/>
              <a:gd name="connsiteY13-542" fmla="*/ 4020809 h 5096785"/>
              <a:gd name="connsiteX14-543" fmla="*/ 9936427 w 12192000"/>
              <a:gd name="connsiteY14-544" fmla="*/ 4137843 h 5096785"/>
              <a:gd name="connsiteX15-545" fmla="*/ 9804285 w 12192000"/>
              <a:gd name="connsiteY15-546" fmla="*/ 4246460 h 5096785"/>
              <a:gd name="connsiteX16-547" fmla="*/ 9720786 w 12192000"/>
              <a:gd name="connsiteY16-548" fmla="*/ 4265611 h 5096785"/>
              <a:gd name="connsiteX17-549" fmla="*/ 9652162 w 12192000"/>
              <a:gd name="connsiteY17-550" fmla="*/ 4252712 h 5096785"/>
              <a:gd name="connsiteX18-551" fmla="*/ 9543973 w 12192000"/>
              <a:gd name="connsiteY18-552" fmla="*/ 4245802 h 5096785"/>
              <a:gd name="connsiteX19-553" fmla="*/ 9528747 w 12192000"/>
              <a:gd name="connsiteY19-554" fmla="*/ 4251724 h 5096785"/>
              <a:gd name="connsiteX20-555" fmla="*/ 9436976 w 12192000"/>
              <a:gd name="connsiteY20-556" fmla="*/ 4269351 h 5096785"/>
              <a:gd name="connsiteX21-557" fmla="*/ 9371827 w 12192000"/>
              <a:gd name="connsiteY21-558" fmla="*/ 4303912 h 5096785"/>
              <a:gd name="connsiteX22-559" fmla="*/ 9260304 w 12192000"/>
              <a:gd name="connsiteY22-560" fmla="*/ 4328021 h 5096785"/>
              <a:gd name="connsiteX23-561" fmla="*/ 9148799 w 12192000"/>
              <a:gd name="connsiteY23-562" fmla="*/ 4348506 h 5096785"/>
              <a:gd name="connsiteX24-563" fmla="*/ 9107898 w 12192000"/>
              <a:gd name="connsiteY24-564" fmla="*/ 4354282 h 5096785"/>
              <a:gd name="connsiteX25-565" fmla="*/ 9037321 w 12192000"/>
              <a:gd name="connsiteY25-566" fmla="*/ 4371817 h 5096785"/>
              <a:gd name="connsiteX26-567" fmla="*/ 8990743 w 12192000"/>
              <a:gd name="connsiteY26-568" fmla="*/ 4382161 h 5096785"/>
              <a:gd name="connsiteX27-569" fmla="*/ 8979819 w 12192000"/>
              <a:gd name="connsiteY27-570" fmla="*/ 4366419 h 5096785"/>
              <a:gd name="connsiteX28-571" fmla="*/ 8936044 w 12192000"/>
              <a:gd name="connsiteY28-572" fmla="*/ 4370992 h 5096785"/>
              <a:gd name="connsiteX29-573" fmla="*/ 8897707 w 12192000"/>
              <a:gd name="connsiteY29-574" fmla="*/ 4392673 h 5096785"/>
              <a:gd name="connsiteX30-575" fmla="*/ 8845635 w 12192000"/>
              <a:gd name="connsiteY30-576" fmla="*/ 4404300 h 5096785"/>
              <a:gd name="connsiteX31-577" fmla="*/ 8814562 w 12192000"/>
              <a:gd name="connsiteY31-578" fmla="*/ 4411434 h 5096785"/>
              <a:gd name="connsiteX32-579" fmla="*/ 8726349 w 12192000"/>
              <a:gd name="connsiteY32-580" fmla="*/ 4416668 h 5096785"/>
              <a:gd name="connsiteX33-581" fmla="*/ 8566678 w 12192000"/>
              <a:gd name="connsiteY33-582" fmla="*/ 4391711 h 5096785"/>
              <a:gd name="connsiteX34-583" fmla="*/ 8521516 w 12192000"/>
              <a:gd name="connsiteY34-584" fmla="*/ 4393927 h 5096785"/>
              <a:gd name="connsiteX35-585" fmla="*/ 8515998 w 12192000"/>
              <a:gd name="connsiteY35-586" fmla="*/ 4399124 h 5096785"/>
              <a:gd name="connsiteX36-587" fmla="*/ 8449547 w 12192000"/>
              <a:gd name="connsiteY36-588" fmla="*/ 4383170 h 5096785"/>
              <a:gd name="connsiteX37-589" fmla="*/ 8360285 w 12192000"/>
              <a:gd name="connsiteY37-590" fmla="*/ 4398502 h 5096785"/>
              <a:gd name="connsiteX38-591" fmla="*/ 8256584 w 12192000"/>
              <a:gd name="connsiteY38-592" fmla="*/ 4423564 h 5096785"/>
              <a:gd name="connsiteX39-593" fmla="*/ 8229821 w 12192000"/>
              <a:gd name="connsiteY39-594" fmla="*/ 4431840 h 5096785"/>
              <a:gd name="connsiteX40-595" fmla="*/ 8158476 w 12192000"/>
              <a:gd name="connsiteY40-596" fmla="*/ 4436904 h 5096785"/>
              <a:gd name="connsiteX41-597" fmla="*/ 7993707 w 12192000"/>
              <a:gd name="connsiteY41-598" fmla="*/ 4447962 h 5096785"/>
              <a:gd name="connsiteX42-599" fmla="*/ 7990346 w 12192000"/>
              <a:gd name="connsiteY42-600" fmla="*/ 4454853 h 5096785"/>
              <a:gd name="connsiteX43-601" fmla="*/ 7976786 w 12192000"/>
              <a:gd name="connsiteY43-602" fmla="*/ 4456820 h 5096785"/>
              <a:gd name="connsiteX44-603" fmla="*/ 7973491 w 12192000"/>
              <a:gd name="connsiteY44-604" fmla="*/ 4458577 h 5096785"/>
              <a:gd name="connsiteX45-605" fmla="*/ 7954281 w 12192000"/>
              <a:gd name="connsiteY45-606" fmla="*/ 4467421 h 5096785"/>
              <a:gd name="connsiteX46-607" fmla="*/ 7905540 w 12192000"/>
              <a:gd name="connsiteY46-608" fmla="*/ 4455628 h 5096785"/>
              <a:gd name="connsiteX47-609" fmla="*/ 7851932 w 12192000"/>
              <a:gd name="connsiteY47-610" fmla="*/ 4466353 h 5096785"/>
              <a:gd name="connsiteX48-611" fmla="*/ 7639078 w 12192000"/>
              <a:gd name="connsiteY48-612" fmla="*/ 4467635 h 5096785"/>
              <a:gd name="connsiteX49-613" fmla="*/ 7612359 w 12192000"/>
              <a:gd name="connsiteY49-614" fmla="*/ 4492789 h 5096785"/>
              <a:gd name="connsiteX50-615" fmla="*/ 7527328 w 12192000"/>
              <a:gd name="connsiteY50-616" fmla="*/ 4502199 h 5096785"/>
              <a:gd name="connsiteX51-617" fmla="*/ 7388717 w 12192000"/>
              <a:gd name="connsiteY51-618" fmla="*/ 4470799 h 5096785"/>
              <a:gd name="connsiteX52-619" fmla="*/ 7231898 w 12192000"/>
              <a:gd name="connsiteY52-620" fmla="*/ 4486028 h 5096785"/>
              <a:gd name="connsiteX53-621" fmla="*/ 7218425 w 12192000"/>
              <a:gd name="connsiteY53-622" fmla="*/ 4477288 h 5096785"/>
              <a:gd name="connsiteX54-623" fmla="*/ 7202795 w 12192000"/>
              <a:gd name="connsiteY54-624" fmla="*/ 4472972 h 5096785"/>
              <a:gd name="connsiteX55-625" fmla="*/ 7200744 w 12192000"/>
              <a:gd name="connsiteY55-626" fmla="*/ 4474099 h 5096785"/>
              <a:gd name="connsiteX56-627" fmla="*/ 7182163 w 12192000"/>
              <a:gd name="connsiteY56-628" fmla="*/ 4474005 h 5096785"/>
              <a:gd name="connsiteX57-629" fmla="*/ 7178368 w 12192000"/>
              <a:gd name="connsiteY57-630" fmla="*/ 4470673 h 5096785"/>
              <a:gd name="connsiteX58-631" fmla="*/ 7165705 w 12192000"/>
              <a:gd name="connsiteY58-632" fmla="*/ 4469569 h 5096785"/>
              <a:gd name="connsiteX59-633" fmla="*/ 7140991 w 12192000"/>
              <a:gd name="connsiteY59-634" fmla="*/ 4464599 h 5096785"/>
              <a:gd name="connsiteX60-635" fmla="*/ 7136152 w 12192000"/>
              <a:gd name="connsiteY60-636" fmla="*/ 4466292 h 5096785"/>
              <a:gd name="connsiteX61-637" fmla="*/ 7098544 w 12192000"/>
              <a:gd name="connsiteY61-638" fmla="*/ 4462879 h 5096785"/>
              <a:gd name="connsiteX62-639" fmla="*/ 7097922 w 12192000"/>
              <a:gd name="connsiteY62-640" fmla="*/ 4464077 h 5096785"/>
              <a:gd name="connsiteX63-641" fmla="*/ 7086877 w 12192000"/>
              <a:gd name="connsiteY63-642" fmla="*/ 4468554 h 5096785"/>
              <a:gd name="connsiteX64-643" fmla="*/ 7065999 w 12192000"/>
              <a:gd name="connsiteY64-644" fmla="*/ 4474270 h 5096785"/>
              <a:gd name="connsiteX65-645" fmla="*/ 7016598 w 12192000"/>
              <a:gd name="connsiteY65-646" fmla="*/ 4502855 h 5096785"/>
              <a:gd name="connsiteX66-647" fmla="*/ 6977375 w 12192000"/>
              <a:gd name="connsiteY66-648" fmla="*/ 4499434 h 5096785"/>
              <a:gd name="connsiteX67-649" fmla="*/ 6969409 w 12192000"/>
              <a:gd name="connsiteY67-650" fmla="*/ 4499424 h 5096785"/>
              <a:gd name="connsiteX68-651" fmla="*/ 6969218 w 12192000"/>
              <a:gd name="connsiteY68-652" fmla="*/ 4499704 h 5096785"/>
              <a:gd name="connsiteX69-653" fmla="*/ 6960755 w 12192000"/>
              <a:gd name="connsiteY69-654" fmla="*/ 4500249 h 5096785"/>
              <a:gd name="connsiteX70-655" fmla="*/ 6954882 w 12192000"/>
              <a:gd name="connsiteY70-656" fmla="*/ 4499405 h 5096785"/>
              <a:gd name="connsiteX71-657" fmla="*/ 6939428 w 12192000"/>
              <a:gd name="connsiteY71-658" fmla="*/ 4499385 h 5096785"/>
              <a:gd name="connsiteX72-659" fmla="*/ 6933902 w 12192000"/>
              <a:gd name="connsiteY72-660" fmla="*/ 4501239 h 5096785"/>
              <a:gd name="connsiteX73-661" fmla="*/ 6891244 w 12192000"/>
              <a:gd name="connsiteY73-662" fmla="*/ 4536371 h 5096785"/>
              <a:gd name="connsiteX74-663" fmla="*/ 6794496 w 12192000"/>
              <a:gd name="connsiteY74-664" fmla="*/ 4567924 h 5096785"/>
              <a:gd name="connsiteX75-665" fmla="*/ 6697102 w 12192000"/>
              <a:gd name="connsiteY75-666" fmla="*/ 4595916 h 5096785"/>
              <a:gd name="connsiteX76-667" fmla="*/ 6661063 w 12192000"/>
              <a:gd name="connsiteY76-668" fmla="*/ 4604476 h 5096785"/>
              <a:gd name="connsiteX77-669" fmla="*/ 6600252 w 12192000"/>
              <a:gd name="connsiteY77-670" fmla="*/ 4626681 h 5096785"/>
              <a:gd name="connsiteX78-671" fmla="*/ 6574528 w 12192000"/>
              <a:gd name="connsiteY78-672" fmla="*/ 4641155 h 5096785"/>
              <a:gd name="connsiteX79-673" fmla="*/ 6573036 w 12192000"/>
              <a:gd name="connsiteY79-674" fmla="*/ 4641049 h 5096785"/>
              <a:gd name="connsiteX80-675" fmla="*/ 6571920 w 12192000"/>
              <a:gd name="connsiteY80-676" fmla="*/ 4644739 h 5096785"/>
              <a:gd name="connsiteX81-677" fmla="*/ 6567212 w 12192000"/>
              <a:gd name="connsiteY81-678" fmla="*/ 4647518 h 5096785"/>
              <a:gd name="connsiteX82-679" fmla="*/ 6552021 w 12192000"/>
              <a:gd name="connsiteY82-680" fmla="*/ 4650379 h 5096785"/>
              <a:gd name="connsiteX83-681" fmla="*/ 6545925 w 12192000"/>
              <a:gd name="connsiteY83-682" fmla="*/ 4650675 h 5096785"/>
              <a:gd name="connsiteX84-683" fmla="*/ 6537822 w 12192000"/>
              <a:gd name="connsiteY84-684" fmla="*/ 4652769 h 5096785"/>
              <a:gd name="connsiteX85-685" fmla="*/ 6537743 w 12192000"/>
              <a:gd name="connsiteY85-686" fmla="*/ 4653068 h 5096785"/>
              <a:gd name="connsiteX86-687" fmla="*/ 6529914 w 12192000"/>
              <a:gd name="connsiteY86-688" fmla="*/ 4654543 h 5096785"/>
              <a:gd name="connsiteX87-689" fmla="*/ 6490057 w 12192000"/>
              <a:gd name="connsiteY87-690" fmla="*/ 4658624 h 5096785"/>
              <a:gd name="connsiteX88-691" fmla="*/ 6452621 w 12192000"/>
              <a:gd name="connsiteY88-692" fmla="*/ 4694822 h 5096785"/>
              <a:gd name="connsiteX89-693" fmla="*/ 6434329 w 12192000"/>
              <a:gd name="connsiteY89-694" fmla="*/ 4704111 h 5096785"/>
              <a:gd name="connsiteX90-695" fmla="*/ 6425215 w 12192000"/>
              <a:gd name="connsiteY90-696" fmla="*/ 4710396 h 5096785"/>
              <a:gd name="connsiteX91-697" fmla="*/ 6425070 w 12192000"/>
              <a:gd name="connsiteY91-698" fmla="*/ 4711644 h 5096785"/>
              <a:gd name="connsiteX92-699" fmla="*/ 6386800 w 12192000"/>
              <a:gd name="connsiteY92-700" fmla="*/ 4715431 h 5096785"/>
              <a:gd name="connsiteX93-701" fmla="*/ 6382703 w 12192000"/>
              <a:gd name="connsiteY93-702" fmla="*/ 4717930 h 5096785"/>
              <a:gd name="connsiteX94-703" fmla="*/ 6356495 w 12192000"/>
              <a:gd name="connsiteY94-704" fmla="*/ 4717843 h 5096785"/>
              <a:gd name="connsiteX95-705" fmla="*/ 6343628 w 12192000"/>
              <a:gd name="connsiteY95-706" fmla="*/ 4719161 h 5096785"/>
              <a:gd name="connsiteX96-707" fmla="*/ 6338605 w 12192000"/>
              <a:gd name="connsiteY96-708" fmla="*/ 4716723 h 5096785"/>
              <a:gd name="connsiteX97-709" fmla="*/ 6320318 w 12192000"/>
              <a:gd name="connsiteY97-710" fmla="*/ 4720095 h 5096785"/>
              <a:gd name="connsiteX98-711" fmla="*/ 6318742 w 12192000"/>
              <a:gd name="connsiteY98-712" fmla="*/ 4721541 h 5096785"/>
              <a:gd name="connsiteX99-713" fmla="*/ 6301708 w 12192000"/>
              <a:gd name="connsiteY99-714" fmla="*/ 4720380 h 5096785"/>
              <a:gd name="connsiteX100-715" fmla="*/ 6285082 w 12192000"/>
              <a:gd name="connsiteY100-716" fmla="*/ 4714639 h 5096785"/>
              <a:gd name="connsiteX101-717" fmla="*/ 6136936 w 12192000"/>
              <a:gd name="connsiteY101-718" fmla="*/ 4758246 h 5096785"/>
              <a:gd name="connsiteX102-719" fmla="*/ 5988578 w 12192000"/>
              <a:gd name="connsiteY102-720" fmla="*/ 4754427 h 5096785"/>
              <a:gd name="connsiteX103-721" fmla="*/ 5908701 w 12192000"/>
              <a:gd name="connsiteY103-722" fmla="*/ 4779160 h 5096785"/>
              <a:gd name="connsiteX104-723" fmla="*/ 5892219 w 12192000"/>
              <a:gd name="connsiteY104-724" fmla="*/ 4807892 h 5096785"/>
              <a:gd name="connsiteX105-725" fmla="*/ 5683612 w 12192000"/>
              <a:gd name="connsiteY105-726" fmla="*/ 4848770 h 5096785"/>
              <a:gd name="connsiteX106-727" fmla="*/ 5635111 w 12192000"/>
              <a:gd name="connsiteY106-728" fmla="*/ 4868888 h 5096785"/>
              <a:gd name="connsiteX107-729" fmla="*/ 5582652 w 12192000"/>
              <a:gd name="connsiteY107-730" fmla="*/ 4866836 h 5096785"/>
              <a:gd name="connsiteX108-731" fmla="*/ 5567213 w 12192000"/>
              <a:gd name="connsiteY108-732" fmla="*/ 4878769 h 5096785"/>
              <a:gd name="connsiteX109-733" fmla="*/ 5564659 w 12192000"/>
              <a:gd name="connsiteY109-734" fmla="*/ 4881042 h 5096785"/>
              <a:gd name="connsiteX110-735" fmla="*/ 5552102 w 12192000"/>
              <a:gd name="connsiteY110-736" fmla="*/ 4885426 h 5096785"/>
              <a:gd name="connsiteX111-737" fmla="*/ 5551475 w 12192000"/>
              <a:gd name="connsiteY111-738" fmla="*/ 4892560 h 5096785"/>
              <a:gd name="connsiteX112-739" fmla="*/ 5534664 w 12192000"/>
              <a:gd name="connsiteY112-740" fmla="*/ 4903385 h 5096785"/>
              <a:gd name="connsiteX113-741" fmla="*/ 5510737 w 12192000"/>
              <a:gd name="connsiteY113-742" fmla="*/ 4909807 h 5096785"/>
              <a:gd name="connsiteX114-743" fmla="*/ 5393901 w 12192000"/>
              <a:gd name="connsiteY114-744" fmla="*/ 4933709 h 5096785"/>
              <a:gd name="connsiteX115-745" fmla="*/ 5325782 w 12192000"/>
              <a:gd name="connsiteY115-746" fmla="*/ 4951789 h 5096785"/>
              <a:gd name="connsiteX116-747" fmla="*/ 5302703 w 12192000"/>
              <a:gd name="connsiteY116-748" fmla="*/ 4964590 h 5096785"/>
              <a:gd name="connsiteX117-749" fmla="*/ 5268591 w 12192000"/>
              <a:gd name="connsiteY117-750" fmla="*/ 4978479 h 5096785"/>
              <a:gd name="connsiteX118-751" fmla="*/ 5210559 w 12192000"/>
              <a:gd name="connsiteY118-752" fmla="*/ 5007585 h 5096785"/>
              <a:gd name="connsiteX119-753" fmla="*/ 5177597 w 12192000"/>
              <a:gd name="connsiteY119-754" fmla="*/ 5015926 h 5096785"/>
              <a:gd name="connsiteX120-755" fmla="*/ 5160569 w 12192000"/>
              <a:gd name="connsiteY120-756" fmla="*/ 5025681 h 5096785"/>
              <a:gd name="connsiteX121-757" fmla="*/ 5152748 w 12192000"/>
              <a:gd name="connsiteY121-758" fmla="*/ 5026569 h 5096785"/>
              <a:gd name="connsiteX122-759" fmla="*/ 5127678 w 12192000"/>
              <a:gd name="connsiteY122-760" fmla="*/ 5032947 h 5096785"/>
              <a:gd name="connsiteX123-761" fmla="*/ 5113147 w 12192000"/>
              <a:gd name="connsiteY123-762" fmla="*/ 5035818 h 5096785"/>
              <a:gd name="connsiteX124-763" fmla="*/ 5107301 w 12192000"/>
              <a:gd name="connsiteY124-764" fmla="*/ 5036672 h 5096785"/>
              <a:gd name="connsiteX125-765" fmla="*/ 5093215 w 12192000"/>
              <a:gd name="connsiteY125-766" fmla="*/ 5032880 h 5096785"/>
              <a:gd name="connsiteX126-767" fmla="*/ 5077058 w 12192000"/>
              <a:gd name="connsiteY126-768" fmla="*/ 5038681 h 5096785"/>
              <a:gd name="connsiteX127-769" fmla="*/ 5057349 w 12192000"/>
              <a:gd name="connsiteY127-770" fmla="*/ 5036015 h 5096785"/>
              <a:gd name="connsiteX128-771" fmla="*/ 5053945 w 12192000"/>
              <a:gd name="connsiteY128-772" fmla="*/ 5041952 h 5096785"/>
              <a:gd name="connsiteX129-773" fmla="*/ 5040021 w 12192000"/>
              <a:gd name="connsiteY129-774" fmla="*/ 5050052 h 5096785"/>
              <a:gd name="connsiteX130-775" fmla="*/ 5025913 w 12192000"/>
              <a:gd name="connsiteY130-776" fmla="*/ 5046535 h 5096785"/>
              <a:gd name="connsiteX131-777" fmla="*/ 4998218 w 12192000"/>
              <a:gd name="connsiteY131-778" fmla="*/ 5048065 h 5096785"/>
              <a:gd name="connsiteX132-779" fmla="*/ 4991008 w 12192000"/>
              <a:gd name="connsiteY132-780" fmla="*/ 5050439 h 5096785"/>
              <a:gd name="connsiteX133-781" fmla="*/ 4963503 w 12192000"/>
              <a:gd name="connsiteY133-782" fmla="*/ 5047575 h 5096785"/>
              <a:gd name="connsiteX134-783" fmla="*/ 4921053 w 12192000"/>
              <a:gd name="connsiteY134-784" fmla="*/ 5048925 h 5096785"/>
              <a:gd name="connsiteX135-785" fmla="*/ 4873420 w 12192000"/>
              <a:gd name="connsiteY135-786" fmla="*/ 5054929 h 5096785"/>
              <a:gd name="connsiteX136-787" fmla="*/ 4858825 w 12192000"/>
              <a:gd name="connsiteY136-788" fmla="*/ 5051329 h 5096785"/>
              <a:gd name="connsiteX137-789" fmla="*/ 4769340 w 12192000"/>
              <a:gd name="connsiteY137-790" fmla="*/ 5053090 h 5096785"/>
              <a:gd name="connsiteX138-791" fmla="*/ 4744152 w 12192000"/>
              <a:gd name="connsiteY138-792" fmla="*/ 5053391 h 5096785"/>
              <a:gd name="connsiteX139-793" fmla="*/ 4723556 w 12192000"/>
              <a:gd name="connsiteY139-794" fmla="*/ 5059633 h 5096785"/>
              <a:gd name="connsiteX140-795" fmla="*/ 4719699 w 12192000"/>
              <a:gd name="connsiteY140-796" fmla="*/ 5066298 h 5096785"/>
              <a:gd name="connsiteX141-797" fmla="*/ 4706016 w 12192000"/>
              <a:gd name="connsiteY141-798" fmla="*/ 5067422 h 5096785"/>
              <a:gd name="connsiteX142-799" fmla="*/ 4702593 w 12192000"/>
              <a:gd name="connsiteY142-800" fmla="*/ 5068973 h 5096785"/>
              <a:gd name="connsiteX143-801" fmla="*/ 4682766 w 12192000"/>
              <a:gd name="connsiteY143-802" fmla="*/ 5076609 h 5096785"/>
              <a:gd name="connsiteX144-803" fmla="*/ 4634960 w 12192000"/>
              <a:gd name="connsiteY144-804" fmla="*/ 5061852 h 5096785"/>
              <a:gd name="connsiteX145-805" fmla="*/ 4580645 w 12192000"/>
              <a:gd name="connsiteY145-806" fmla="*/ 5069246 h 5096785"/>
              <a:gd name="connsiteX146-807" fmla="*/ 4368005 w 12192000"/>
              <a:gd name="connsiteY146-808" fmla="*/ 5057426 h 5096785"/>
              <a:gd name="connsiteX147-809" fmla="*/ 4339489 w 12192000"/>
              <a:gd name="connsiteY147-810" fmla="*/ 5080858 h 5096785"/>
              <a:gd name="connsiteX148-811" fmla="*/ 4253895 w 12192000"/>
              <a:gd name="connsiteY148-812" fmla="*/ 5085008 h 5096785"/>
              <a:gd name="connsiteX149-813" fmla="*/ 4117780 w 12192000"/>
              <a:gd name="connsiteY149-814" fmla="*/ 5045175 h 5096785"/>
              <a:gd name="connsiteX150-815" fmla="*/ 3960074 w 12192000"/>
              <a:gd name="connsiteY150-816" fmla="*/ 5050708 h 5096785"/>
              <a:gd name="connsiteX151-817" fmla="*/ 3947260 w 12192000"/>
              <a:gd name="connsiteY151-818" fmla="*/ 5041167 h 5096785"/>
              <a:gd name="connsiteX152-819" fmla="*/ 3931969 w 12192000"/>
              <a:gd name="connsiteY152-820" fmla="*/ 5035902 h 5096785"/>
              <a:gd name="connsiteX153-821" fmla="*/ 3929836 w 12192000"/>
              <a:gd name="connsiteY153-822" fmla="*/ 5036901 h 5096785"/>
              <a:gd name="connsiteX154-823" fmla="*/ 3911296 w 12192000"/>
              <a:gd name="connsiteY154-824" fmla="*/ 5035663 h 5096785"/>
              <a:gd name="connsiteX155-825" fmla="*/ 3907746 w 12192000"/>
              <a:gd name="connsiteY155-826" fmla="*/ 5032107 h 5096785"/>
              <a:gd name="connsiteX156-827" fmla="*/ 3895182 w 12192000"/>
              <a:gd name="connsiteY156-828" fmla="*/ 5030229 h 5096785"/>
              <a:gd name="connsiteX157-829" fmla="*/ 3870866 w 12192000"/>
              <a:gd name="connsiteY157-830" fmla="*/ 5023753 h 5096785"/>
              <a:gd name="connsiteX158-831" fmla="*/ 3865913 w 12192000"/>
              <a:gd name="connsiteY158-832" fmla="*/ 5025143 h 5096785"/>
              <a:gd name="connsiteX159-833" fmla="*/ 3828606 w 12192000"/>
              <a:gd name="connsiteY159-834" fmla="*/ 5019426 h 5096785"/>
              <a:gd name="connsiteX160-835" fmla="*/ 3827901 w 12192000"/>
              <a:gd name="connsiteY160-836" fmla="*/ 5020583 h 5096785"/>
              <a:gd name="connsiteX161-837" fmla="*/ 3816543 w 12192000"/>
              <a:gd name="connsiteY161-838" fmla="*/ 5024366 h 5096785"/>
              <a:gd name="connsiteX162-839" fmla="*/ 3795278 w 12192000"/>
              <a:gd name="connsiteY162-840" fmla="*/ 5028779 h 5096785"/>
              <a:gd name="connsiteX163-841" fmla="*/ 3743858 w 12192000"/>
              <a:gd name="connsiteY163-842" fmla="*/ 5054237 h 5096785"/>
              <a:gd name="connsiteX164-843" fmla="*/ 3704945 w 12192000"/>
              <a:gd name="connsiteY164-844" fmla="*/ 5048413 h 5096785"/>
              <a:gd name="connsiteX165-845" fmla="*/ 3696992 w 12192000"/>
              <a:gd name="connsiteY165-846" fmla="*/ 5047914 h 5096785"/>
              <a:gd name="connsiteX166-847" fmla="*/ 3696780 w 12192000"/>
              <a:gd name="connsiteY166-848" fmla="*/ 5048181 h 5096785"/>
              <a:gd name="connsiteX167-849" fmla="*/ 3688290 w 12192000"/>
              <a:gd name="connsiteY167-850" fmla="*/ 5048204 h 5096785"/>
              <a:gd name="connsiteX168-851" fmla="*/ 3682486 w 12192000"/>
              <a:gd name="connsiteY168-852" fmla="*/ 5047000 h 5096785"/>
              <a:gd name="connsiteX169-853" fmla="*/ 3667056 w 12192000"/>
              <a:gd name="connsiteY169-854" fmla="*/ 5046030 h 5096785"/>
              <a:gd name="connsiteX170-855" fmla="*/ 3661403 w 12192000"/>
              <a:gd name="connsiteY170-856" fmla="*/ 5047537 h 5096785"/>
              <a:gd name="connsiteX171-857" fmla="*/ 3658673 w 12192000"/>
              <a:gd name="connsiteY171-858" fmla="*/ 5050790 h 5096785"/>
              <a:gd name="connsiteX172-859" fmla="*/ 3657333 w 12192000"/>
              <a:gd name="connsiteY172-860" fmla="*/ 5050325 h 5096785"/>
              <a:gd name="connsiteX173-861" fmla="*/ 3626778 w 12192000"/>
              <a:gd name="connsiteY173-862" fmla="*/ 5057882 h 5096785"/>
              <a:gd name="connsiteX174-863" fmla="*/ 3560067 w 12192000"/>
              <a:gd name="connsiteY174-864" fmla="*/ 5064266 h 5096785"/>
              <a:gd name="connsiteX175-865" fmla="*/ 3522641 w 12192000"/>
              <a:gd name="connsiteY175-866" fmla="*/ 5063654 h 5096785"/>
              <a:gd name="connsiteX176-867" fmla="*/ 3419275 w 12192000"/>
              <a:gd name="connsiteY176-868" fmla="*/ 5066646 h 5096785"/>
              <a:gd name="connsiteX177-869" fmla="*/ 3314869 w 12192000"/>
              <a:gd name="connsiteY177-870" fmla="*/ 5073197 h 5096785"/>
              <a:gd name="connsiteX178-871" fmla="*/ 3259088 w 12192000"/>
              <a:gd name="connsiteY178-872" fmla="*/ 5096363 h 5096785"/>
              <a:gd name="connsiteX179-873" fmla="*/ 3253104 w 12192000"/>
              <a:gd name="connsiteY179-874" fmla="*/ 5096785 h 5096785"/>
              <a:gd name="connsiteX180-875" fmla="*/ 3238751 w 12192000"/>
              <a:gd name="connsiteY180-876" fmla="*/ 5092996 h 5096785"/>
              <a:gd name="connsiteX181-877" fmla="*/ 3233681 w 12192000"/>
              <a:gd name="connsiteY181-878" fmla="*/ 5090758 h 5096785"/>
              <a:gd name="connsiteX182-879" fmla="*/ 3225562 w 12192000"/>
              <a:gd name="connsiteY182-880" fmla="*/ 5089215 h 5096785"/>
              <a:gd name="connsiteX183-881" fmla="*/ 3225260 w 12192000"/>
              <a:gd name="connsiteY183-882" fmla="*/ 5089437 h 5096785"/>
              <a:gd name="connsiteX184-883" fmla="*/ 3217859 w 12192000"/>
              <a:gd name="connsiteY184-884" fmla="*/ 5087484 h 5096785"/>
              <a:gd name="connsiteX185-885" fmla="*/ 3182980 w 12192000"/>
              <a:gd name="connsiteY185-886" fmla="*/ 5074650 h 5096785"/>
              <a:gd name="connsiteX186-887" fmla="*/ 3123938 w 12192000"/>
              <a:gd name="connsiteY186-888" fmla="*/ 5089912 h 5096785"/>
              <a:gd name="connsiteX187-889" fmla="*/ 3101912 w 12192000"/>
              <a:gd name="connsiteY187-890" fmla="*/ 5090281 h 5096785"/>
              <a:gd name="connsiteX188-891" fmla="*/ 3089591 w 12192000"/>
              <a:gd name="connsiteY188-892" fmla="*/ 5091865 h 5096785"/>
              <a:gd name="connsiteX189-893" fmla="*/ 3088465 w 12192000"/>
              <a:gd name="connsiteY189-894" fmla="*/ 5092858 h 5096785"/>
              <a:gd name="connsiteX190-895" fmla="*/ 3055081 w 12192000"/>
              <a:gd name="connsiteY190-896" fmla="*/ 5080424 h 5096785"/>
              <a:gd name="connsiteX191-897" fmla="*/ 3049807 w 12192000"/>
              <a:gd name="connsiteY191-898" fmla="*/ 5080860 h 5096785"/>
              <a:gd name="connsiteX192-899" fmla="*/ 3029122 w 12192000"/>
              <a:gd name="connsiteY192-900" fmla="*/ 5070085 h 5096785"/>
              <a:gd name="connsiteX193-901" fmla="*/ 3017862 w 12192000"/>
              <a:gd name="connsiteY193-902" fmla="*/ 5065942 h 5096785"/>
              <a:gd name="connsiteX194-903" fmla="*/ 3015868 w 12192000"/>
              <a:gd name="connsiteY194-904" fmla="*/ 5061832 h 5096785"/>
              <a:gd name="connsiteX195-905" fmla="*/ 2998644 w 12192000"/>
              <a:gd name="connsiteY195-906" fmla="*/ 5057210 h 5096785"/>
              <a:gd name="connsiteX196-907" fmla="*/ 2996219 w 12192000"/>
              <a:gd name="connsiteY196-908" fmla="*/ 5057788 h 5096785"/>
              <a:gd name="connsiteX197-909" fmla="*/ 2983676 w 12192000"/>
              <a:gd name="connsiteY197-910" fmla="*/ 5049852 h 5096785"/>
              <a:gd name="connsiteX198-911" fmla="*/ 2975170 w 12192000"/>
              <a:gd name="connsiteY198-912" fmla="*/ 5038214 h 5096785"/>
              <a:gd name="connsiteX199-913" fmla="*/ 2822441 w 12192000"/>
              <a:gd name="connsiteY199-914" fmla="*/ 5014517 h 5096785"/>
              <a:gd name="connsiteX200-915" fmla="*/ 2624713 w 12192000"/>
              <a:gd name="connsiteY200-916" fmla="*/ 4938959 h 5096785"/>
              <a:gd name="connsiteX201-917" fmla="*/ 2532669 w 12192000"/>
              <a:gd name="connsiteY201-918" fmla="*/ 4940573 h 5096785"/>
              <a:gd name="connsiteX202-919" fmla="*/ 2389931 w 12192000"/>
              <a:gd name="connsiteY202-920" fmla="*/ 4905785 h 5096785"/>
              <a:gd name="connsiteX203-921" fmla="*/ 2335186 w 12192000"/>
              <a:gd name="connsiteY203-922" fmla="*/ 4902957 h 5096785"/>
              <a:gd name="connsiteX204-923" fmla="*/ 2295307 w 12192000"/>
              <a:gd name="connsiteY204-924" fmla="*/ 4879800 h 5096785"/>
              <a:gd name="connsiteX205-925" fmla="*/ 2273393 w 12192000"/>
              <a:gd name="connsiteY205-926" fmla="*/ 4883565 h 5096785"/>
              <a:gd name="connsiteX206-927" fmla="*/ 2269523 w 12192000"/>
              <a:gd name="connsiteY206-928" fmla="*/ 4884442 h 5096785"/>
              <a:gd name="connsiteX207-929" fmla="*/ 2256015 w 12192000"/>
              <a:gd name="connsiteY207-930" fmla="*/ 4883014 h 5096785"/>
              <a:gd name="connsiteX208-931" fmla="*/ 2249731 w 12192000"/>
              <a:gd name="connsiteY208-932" fmla="*/ 4888778 h 5096785"/>
              <a:gd name="connsiteX209-933" fmla="*/ 2227629 w 12192000"/>
              <a:gd name="connsiteY209-934" fmla="*/ 4891047 h 5096785"/>
              <a:gd name="connsiteX210-935" fmla="*/ 2203460 w 12192000"/>
              <a:gd name="connsiteY210-936" fmla="*/ 4886696 h 5096785"/>
              <a:gd name="connsiteX211-937" fmla="*/ 2091528 w 12192000"/>
              <a:gd name="connsiteY211-938" fmla="*/ 4859155 h 5096785"/>
              <a:gd name="connsiteX212-939" fmla="*/ 2022901 w 12192000"/>
              <a:gd name="connsiteY212-940" fmla="*/ 4846594 h 5096785"/>
              <a:gd name="connsiteX213-941" fmla="*/ 1994227 w 12192000"/>
              <a:gd name="connsiteY213-942" fmla="*/ 4847973 h 5096785"/>
              <a:gd name="connsiteX214-943" fmla="*/ 1955936 w 12192000"/>
              <a:gd name="connsiteY214-944" fmla="*/ 4845765 h 5096785"/>
              <a:gd name="connsiteX215-945" fmla="*/ 1741924 w 12192000"/>
              <a:gd name="connsiteY215-946" fmla="*/ 4808054 h 5096785"/>
              <a:gd name="connsiteX216-947" fmla="*/ 1734410 w 12192000"/>
              <a:gd name="connsiteY216-948" fmla="*/ 4811675 h 5096785"/>
              <a:gd name="connsiteX217-949" fmla="*/ 1691423 w 12192000"/>
              <a:gd name="connsiteY217-950" fmla="*/ 4802777 h 5096785"/>
              <a:gd name="connsiteX218-951" fmla="*/ 1554504 w 12192000"/>
              <a:gd name="connsiteY218-952" fmla="*/ 4739985 h 5096785"/>
              <a:gd name="connsiteX219-953" fmla="*/ 1470119 w 12192000"/>
              <a:gd name="connsiteY219-954" fmla="*/ 4723470 h 5096785"/>
              <a:gd name="connsiteX220-955" fmla="*/ 1437967 w 12192000"/>
              <a:gd name="connsiteY220-956" fmla="*/ 4722710 h 5096785"/>
              <a:gd name="connsiteX221-957" fmla="*/ 1384234 w 12192000"/>
              <a:gd name="connsiteY221-958" fmla="*/ 4721117 h 5096785"/>
              <a:gd name="connsiteX222-959" fmla="*/ 1338647 w 12192000"/>
              <a:gd name="connsiteY222-960" fmla="*/ 4732483 h 5096785"/>
              <a:gd name="connsiteX223-961" fmla="*/ 1295869 w 12192000"/>
              <a:gd name="connsiteY223-962" fmla="*/ 4726175 h 5096785"/>
              <a:gd name="connsiteX224-963" fmla="*/ 1292949 w 12192000"/>
              <a:gd name="connsiteY224-964" fmla="*/ 4708469 h 5096785"/>
              <a:gd name="connsiteX225-965" fmla="*/ 1244908 w 12192000"/>
              <a:gd name="connsiteY225-966" fmla="*/ 4706993 h 5096785"/>
              <a:gd name="connsiteX226-967" fmla="*/ 1171266 w 12192000"/>
              <a:gd name="connsiteY226-968" fmla="*/ 4706535 h 5096785"/>
              <a:gd name="connsiteX227-969" fmla="*/ 1160868 w 12192000"/>
              <a:gd name="connsiteY227-970" fmla="*/ 4701936 h 5096785"/>
              <a:gd name="connsiteX228-971" fmla="*/ 1147599 w 12192000"/>
              <a:gd name="connsiteY228-972" fmla="*/ 4714833 h 5096785"/>
              <a:gd name="connsiteX229-973" fmla="*/ 1119603 w 12192000"/>
              <a:gd name="connsiteY229-974" fmla="*/ 4721303 h 5096785"/>
              <a:gd name="connsiteX230-975" fmla="*/ 997851 w 12192000"/>
              <a:gd name="connsiteY230-976" fmla="*/ 4722336 h 5096785"/>
              <a:gd name="connsiteX231-977" fmla="*/ 976455 w 12192000"/>
              <a:gd name="connsiteY231-978" fmla="*/ 4726407 h 5096785"/>
              <a:gd name="connsiteX232-979" fmla="*/ 949939 w 12192000"/>
              <a:gd name="connsiteY232-980" fmla="*/ 4719699 h 5096785"/>
              <a:gd name="connsiteX233-981" fmla="*/ 894148 w 12192000"/>
              <a:gd name="connsiteY233-982" fmla="*/ 4710406 h 5096785"/>
              <a:gd name="connsiteX234-983" fmla="*/ 857990 w 12192000"/>
              <a:gd name="connsiteY234-984" fmla="*/ 4696844 h 5096785"/>
              <a:gd name="connsiteX235-985" fmla="*/ 848649 w 12192000"/>
              <a:gd name="connsiteY235-986" fmla="*/ 4704021 h 5096785"/>
              <a:gd name="connsiteX236-987" fmla="*/ 826436 w 12192000"/>
              <a:gd name="connsiteY236-988" fmla="*/ 4707421 h 5096785"/>
              <a:gd name="connsiteX237-989" fmla="*/ 733052 w 12192000"/>
              <a:gd name="connsiteY237-990" fmla="*/ 4701884 h 5096785"/>
              <a:gd name="connsiteX238-991" fmla="*/ 716185 w 12192000"/>
              <a:gd name="connsiteY238-992" fmla="*/ 4703827 h 5096785"/>
              <a:gd name="connsiteX239-993" fmla="*/ 696663 w 12192000"/>
              <a:gd name="connsiteY239-994" fmla="*/ 4697420 h 5096785"/>
              <a:gd name="connsiteX240-995" fmla="*/ 582722 w 12192000"/>
              <a:gd name="connsiteY240-996" fmla="*/ 4658637 h 5096785"/>
              <a:gd name="connsiteX241-997" fmla="*/ 581118 w 12192000"/>
              <a:gd name="connsiteY241-998" fmla="*/ 4654120 h 5096785"/>
              <a:gd name="connsiteX242-999" fmla="*/ 546453 w 12192000"/>
              <a:gd name="connsiteY242-1000" fmla="*/ 4652542 h 5096785"/>
              <a:gd name="connsiteX243-1001" fmla="*/ 536773 w 12192000"/>
              <a:gd name="connsiteY243-1002" fmla="*/ 4644609 h 5096785"/>
              <a:gd name="connsiteX244-1003" fmla="*/ 518899 w 12192000"/>
              <a:gd name="connsiteY244-1004" fmla="*/ 4642839 h 5096785"/>
              <a:gd name="connsiteX245-1005" fmla="*/ 388896 w 12192000"/>
              <a:gd name="connsiteY245-1006" fmla="*/ 4619173 h 5096785"/>
              <a:gd name="connsiteX246-1007" fmla="*/ 366479 w 12192000"/>
              <a:gd name="connsiteY246-1008" fmla="*/ 4618896 h 5096785"/>
              <a:gd name="connsiteX247-1009" fmla="*/ 342781 w 12192000"/>
              <a:gd name="connsiteY247-1010" fmla="*/ 4601239 h 5096785"/>
              <a:gd name="connsiteX248-1011" fmla="*/ 255925 w 12192000"/>
              <a:gd name="connsiteY248-1012" fmla="*/ 4598685 h 5096785"/>
              <a:gd name="connsiteX249-1013" fmla="*/ 226919 w 12192000"/>
              <a:gd name="connsiteY249-1014" fmla="*/ 4598460 h 5096785"/>
              <a:gd name="connsiteX250-1015" fmla="*/ 213925 w 12192000"/>
              <a:gd name="connsiteY250-1016" fmla="*/ 4597783 h 5096785"/>
              <a:gd name="connsiteX251-1017" fmla="*/ 215196 w 12192000"/>
              <a:gd name="connsiteY251-1018" fmla="*/ 4588576 h 5096785"/>
              <a:gd name="connsiteX252-1019" fmla="*/ 180214 w 12192000"/>
              <a:gd name="connsiteY252-1020" fmla="*/ 4583701 h 5096785"/>
              <a:gd name="connsiteX253-1021" fmla="*/ 83203 w 12192000"/>
              <a:gd name="connsiteY253-1022" fmla="*/ 4531664 h 5096785"/>
              <a:gd name="connsiteX254-1023" fmla="*/ 4106 w 12192000"/>
              <a:gd name="connsiteY254-1024" fmla="*/ 4517202 h 5096785"/>
              <a:gd name="connsiteX255-1025" fmla="*/ 0 w 12192000"/>
              <a:gd name="connsiteY255-1026" fmla="*/ 4516084 h 5096785"/>
              <a:gd name="connsiteX256-1027" fmla="*/ 0 w 12192000"/>
              <a:gd name="connsiteY256-1028" fmla="*/ 0 h 5096785"/>
              <a:gd name="connsiteX0-1029" fmla="*/ 0 w 12192000"/>
              <a:gd name="connsiteY0-1030" fmla="*/ 0 h 5096785"/>
              <a:gd name="connsiteX1-1031" fmla="*/ 12192000 w 12192000"/>
              <a:gd name="connsiteY1-1032" fmla="*/ 0 h 5096785"/>
              <a:gd name="connsiteX2-1033" fmla="*/ 12192000 w 12192000"/>
              <a:gd name="connsiteY2-1034" fmla="*/ 3809005 h 5096785"/>
              <a:gd name="connsiteX3-1035" fmla="*/ 12142543 w 12192000"/>
              <a:gd name="connsiteY3-1036" fmla="*/ 3817043 h 5096785"/>
              <a:gd name="connsiteX4-1037" fmla="*/ 12109241 w 12192000"/>
              <a:gd name="connsiteY4-1038" fmla="*/ 3824228 h 5096785"/>
              <a:gd name="connsiteX5-1039" fmla="*/ 11668991 w 12192000"/>
              <a:gd name="connsiteY5-1040" fmla="*/ 3788038 h 5096785"/>
              <a:gd name="connsiteX6-1041" fmla="*/ 11476952 w 12192000"/>
              <a:gd name="connsiteY6-1042" fmla="*/ 3866786 h 5096785"/>
              <a:gd name="connsiteX7-1043" fmla="*/ 11336487 w 12192000"/>
              <a:gd name="connsiteY7-1044" fmla="*/ 3971513 h 5096785"/>
              <a:gd name="connsiteX8-1045" fmla="*/ 11214181 w 12192000"/>
              <a:gd name="connsiteY8-1046" fmla="*/ 4004215 h 5096785"/>
              <a:gd name="connsiteX9-1047" fmla="*/ 11042540 w 12192000"/>
              <a:gd name="connsiteY9-1048" fmla="*/ 4002613 h 5096785"/>
              <a:gd name="connsiteX10-1049" fmla="*/ 10833086 w 12192000"/>
              <a:gd name="connsiteY10-1050" fmla="*/ 3997707 h 5096785"/>
              <a:gd name="connsiteX11-1051" fmla="*/ 10599680 w 12192000"/>
              <a:gd name="connsiteY11-1052" fmla="*/ 3982661 h 5096785"/>
              <a:gd name="connsiteX12-1053" fmla="*/ 10519971 w 12192000"/>
              <a:gd name="connsiteY12-1054" fmla="*/ 3975018 h 5096785"/>
              <a:gd name="connsiteX13-1055" fmla="*/ 10217282 w 12192000"/>
              <a:gd name="connsiteY13-1056" fmla="*/ 4020809 h 5096785"/>
              <a:gd name="connsiteX14-1057" fmla="*/ 9936427 w 12192000"/>
              <a:gd name="connsiteY14-1058" fmla="*/ 4137843 h 5096785"/>
              <a:gd name="connsiteX15-1059" fmla="*/ 9804285 w 12192000"/>
              <a:gd name="connsiteY15-1060" fmla="*/ 4246460 h 5096785"/>
              <a:gd name="connsiteX16-1061" fmla="*/ 9720786 w 12192000"/>
              <a:gd name="connsiteY16-1062" fmla="*/ 4265611 h 5096785"/>
              <a:gd name="connsiteX17-1063" fmla="*/ 9652162 w 12192000"/>
              <a:gd name="connsiteY17-1064" fmla="*/ 4252712 h 5096785"/>
              <a:gd name="connsiteX18-1065" fmla="*/ 9543973 w 12192000"/>
              <a:gd name="connsiteY18-1066" fmla="*/ 4245802 h 5096785"/>
              <a:gd name="connsiteX19-1067" fmla="*/ 9528747 w 12192000"/>
              <a:gd name="connsiteY19-1068" fmla="*/ 4251724 h 5096785"/>
              <a:gd name="connsiteX20-1069" fmla="*/ 9436976 w 12192000"/>
              <a:gd name="connsiteY20-1070" fmla="*/ 4269351 h 5096785"/>
              <a:gd name="connsiteX21-1071" fmla="*/ 9371827 w 12192000"/>
              <a:gd name="connsiteY21-1072" fmla="*/ 4303912 h 5096785"/>
              <a:gd name="connsiteX22-1073" fmla="*/ 9260304 w 12192000"/>
              <a:gd name="connsiteY22-1074" fmla="*/ 4328021 h 5096785"/>
              <a:gd name="connsiteX23-1075" fmla="*/ 9148799 w 12192000"/>
              <a:gd name="connsiteY23-1076" fmla="*/ 4348506 h 5096785"/>
              <a:gd name="connsiteX24-1077" fmla="*/ 9107898 w 12192000"/>
              <a:gd name="connsiteY24-1078" fmla="*/ 4354282 h 5096785"/>
              <a:gd name="connsiteX25-1079" fmla="*/ 9037321 w 12192000"/>
              <a:gd name="connsiteY25-1080" fmla="*/ 4371817 h 5096785"/>
              <a:gd name="connsiteX26-1081" fmla="*/ 8990743 w 12192000"/>
              <a:gd name="connsiteY26-1082" fmla="*/ 4382161 h 5096785"/>
              <a:gd name="connsiteX27-1083" fmla="*/ 8979819 w 12192000"/>
              <a:gd name="connsiteY27-1084" fmla="*/ 4366419 h 5096785"/>
              <a:gd name="connsiteX28-1085" fmla="*/ 8936044 w 12192000"/>
              <a:gd name="connsiteY28-1086" fmla="*/ 4370992 h 5096785"/>
              <a:gd name="connsiteX29-1087" fmla="*/ 8897707 w 12192000"/>
              <a:gd name="connsiteY29-1088" fmla="*/ 4392673 h 5096785"/>
              <a:gd name="connsiteX30-1089" fmla="*/ 8845635 w 12192000"/>
              <a:gd name="connsiteY30-1090" fmla="*/ 4404300 h 5096785"/>
              <a:gd name="connsiteX31-1091" fmla="*/ 8814562 w 12192000"/>
              <a:gd name="connsiteY31-1092" fmla="*/ 4411434 h 5096785"/>
              <a:gd name="connsiteX32-1093" fmla="*/ 8726349 w 12192000"/>
              <a:gd name="connsiteY32-1094" fmla="*/ 4416668 h 5096785"/>
              <a:gd name="connsiteX33-1095" fmla="*/ 8566678 w 12192000"/>
              <a:gd name="connsiteY33-1096" fmla="*/ 4391711 h 5096785"/>
              <a:gd name="connsiteX34-1097" fmla="*/ 8521516 w 12192000"/>
              <a:gd name="connsiteY34-1098" fmla="*/ 4393927 h 5096785"/>
              <a:gd name="connsiteX35-1099" fmla="*/ 8515998 w 12192000"/>
              <a:gd name="connsiteY35-1100" fmla="*/ 4399124 h 5096785"/>
              <a:gd name="connsiteX36-1101" fmla="*/ 8449547 w 12192000"/>
              <a:gd name="connsiteY36-1102" fmla="*/ 4383170 h 5096785"/>
              <a:gd name="connsiteX37-1103" fmla="*/ 8360285 w 12192000"/>
              <a:gd name="connsiteY37-1104" fmla="*/ 4398502 h 5096785"/>
              <a:gd name="connsiteX38-1105" fmla="*/ 8256584 w 12192000"/>
              <a:gd name="connsiteY38-1106" fmla="*/ 4423564 h 5096785"/>
              <a:gd name="connsiteX39-1107" fmla="*/ 8229821 w 12192000"/>
              <a:gd name="connsiteY39-1108" fmla="*/ 4431840 h 5096785"/>
              <a:gd name="connsiteX40-1109" fmla="*/ 8158476 w 12192000"/>
              <a:gd name="connsiteY40-1110" fmla="*/ 4436904 h 5096785"/>
              <a:gd name="connsiteX41-1111" fmla="*/ 7993707 w 12192000"/>
              <a:gd name="connsiteY41-1112" fmla="*/ 4447962 h 5096785"/>
              <a:gd name="connsiteX42-1113" fmla="*/ 7990346 w 12192000"/>
              <a:gd name="connsiteY42-1114" fmla="*/ 4454853 h 5096785"/>
              <a:gd name="connsiteX43-1115" fmla="*/ 7976786 w 12192000"/>
              <a:gd name="connsiteY43-1116" fmla="*/ 4456820 h 5096785"/>
              <a:gd name="connsiteX44-1117" fmla="*/ 7973491 w 12192000"/>
              <a:gd name="connsiteY44-1118" fmla="*/ 4458577 h 5096785"/>
              <a:gd name="connsiteX45-1119" fmla="*/ 7954281 w 12192000"/>
              <a:gd name="connsiteY45-1120" fmla="*/ 4467421 h 5096785"/>
              <a:gd name="connsiteX46-1121" fmla="*/ 7905540 w 12192000"/>
              <a:gd name="connsiteY46-1122" fmla="*/ 4455628 h 5096785"/>
              <a:gd name="connsiteX47-1123" fmla="*/ 7851932 w 12192000"/>
              <a:gd name="connsiteY47-1124" fmla="*/ 4466353 h 5096785"/>
              <a:gd name="connsiteX48-1125" fmla="*/ 7639078 w 12192000"/>
              <a:gd name="connsiteY48-1126" fmla="*/ 4467635 h 5096785"/>
              <a:gd name="connsiteX49-1127" fmla="*/ 7612359 w 12192000"/>
              <a:gd name="connsiteY49-1128" fmla="*/ 4492789 h 5096785"/>
              <a:gd name="connsiteX50-1129" fmla="*/ 7527328 w 12192000"/>
              <a:gd name="connsiteY50-1130" fmla="*/ 4502199 h 5096785"/>
              <a:gd name="connsiteX51-1131" fmla="*/ 7388717 w 12192000"/>
              <a:gd name="connsiteY51-1132" fmla="*/ 4470799 h 5096785"/>
              <a:gd name="connsiteX52-1133" fmla="*/ 7231898 w 12192000"/>
              <a:gd name="connsiteY52-1134" fmla="*/ 4486028 h 5096785"/>
              <a:gd name="connsiteX53-1135" fmla="*/ 7218425 w 12192000"/>
              <a:gd name="connsiteY53-1136" fmla="*/ 4477288 h 5096785"/>
              <a:gd name="connsiteX54-1137" fmla="*/ 7202795 w 12192000"/>
              <a:gd name="connsiteY54-1138" fmla="*/ 4472972 h 5096785"/>
              <a:gd name="connsiteX55-1139" fmla="*/ 7200744 w 12192000"/>
              <a:gd name="connsiteY55-1140" fmla="*/ 4474099 h 5096785"/>
              <a:gd name="connsiteX56-1141" fmla="*/ 7182163 w 12192000"/>
              <a:gd name="connsiteY56-1142" fmla="*/ 4474005 h 5096785"/>
              <a:gd name="connsiteX57-1143" fmla="*/ 7178368 w 12192000"/>
              <a:gd name="connsiteY57-1144" fmla="*/ 4470673 h 5096785"/>
              <a:gd name="connsiteX58-1145" fmla="*/ 7165705 w 12192000"/>
              <a:gd name="connsiteY58-1146" fmla="*/ 4469569 h 5096785"/>
              <a:gd name="connsiteX59-1147" fmla="*/ 7140991 w 12192000"/>
              <a:gd name="connsiteY59-1148" fmla="*/ 4464599 h 5096785"/>
              <a:gd name="connsiteX60-1149" fmla="*/ 7136152 w 12192000"/>
              <a:gd name="connsiteY60-1150" fmla="*/ 4466292 h 5096785"/>
              <a:gd name="connsiteX61-1151" fmla="*/ 7098544 w 12192000"/>
              <a:gd name="connsiteY61-1152" fmla="*/ 4462879 h 5096785"/>
              <a:gd name="connsiteX62-1153" fmla="*/ 7097922 w 12192000"/>
              <a:gd name="connsiteY62-1154" fmla="*/ 4464077 h 5096785"/>
              <a:gd name="connsiteX63-1155" fmla="*/ 7086877 w 12192000"/>
              <a:gd name="connsiteY63-1156" fmla="*/ 4468554 h 5096785"/>
              <a:gd name="connsiteX64-1157" fmla="*/ 7065999 w 12192000"/>
              <a:gd name="connsiteY64-1158" fmla="*/ 4474270 h 5096785"/>
              <a:gd name="connsiteX65-1159" fmla="*/ 7016598 w 12192000"/>
              <a:gd name="connsiteY65-1160" fmla="*/ 4502855 h 5096785"/>
              <a:gd name="connsiteX66-1161" fmla="*/ 6977375 w 12192000"/>
              <a:gd name="connsiteY66-1162" fmla="*/ 4499434 h 5096785"/>
              <a:gd name="connsiteX67-1163" fmla="*/ 6969409 w 12192000"/>
              <a:gd name="connsiteY67-1164" fmla="*/ 4499424 h 5096785"/>
              <a:gd name="connsiteX68-1165" fmla="*/ 6969218 w 12192000"/>
              <a:gd name="connsiteY68-1166" fmla="*/ 4499704 h 5096785"/>
              <a:gd name="connsiteX69-1167" fmla="*/ 6960755 w 12192000"/>
              <a:gd name="connsiteY69-1168" fmla="*/ 4500249 h 5096785"/>
              <a:gd name="connsiteX70-1169" fmla="*/ 6954882 w 12192000"/>
              <a:gd name="connsiteY70-1170" fmla="*/ 4499405 h 5096785"/>
              <a:gd name="connsiteX71-1171" fmla="*/ 6939428 w 12192000"/>
              <a:gd name="connsiteY71-1172" fmla="*/ 4499385 h 5096785"/>
              <a:gd name="connsiteX72-1173" fmla="*/ 6933902 w 12192000"/>
              <a:gd name="connsiteY72-1174" fmla="*/ 4501239 h 5096785"/>
              <a:gd name="connsiteX73-1175" fmla="*/ 6891244 w 12192000"/>
              <a:gd name="connsiteY73-1176" fmla="*/ 4536371 h 5096785"/>
              <a:gd name="connsiteX74-1177" fmla="*/ 6794496 w 12192000"/>
              <a:gd name="connsiteY74-1178" fmla="*/ 4567924 h 5096785"/>
              <a:gd name="connsiteX75-1179" fmla="*/ 6697102 w 12192000"/>
              <a:gd name="connsiteY75-1180" fmla="*/ 4595916 h 5096785"/>
              <a:gd name="connsiteX76-1181" fmla="*/ 6661063 w 12192000"/>
              <a:gd name="connsiteY76-1182" fmla="*/ 4604476 h 5096785"/>
              <a:gd name="connsiteX77-1183" fmla="*/ 6600252 w 12192000"/>
              <a:gd name="connsiteY77-1184" fmla="*/ 4626681 h 5096785"/>
              <a:gd name="connsiteX78-1185" fmla="*/ 6574528 w 12192000"/>
              <a:gd name="connsiteY78-1186" fmla="*/ 4641155 h 5096785"/>
              <a:gd name="connsiteX79-1187" fmla="*/ 6573036 w 12192000"/>
              <a:gd name="connsiteY79-1188" fmla="*/ 4641049 h 5096785"/>
              <a:gd name="connsiteX80-1189" fmla="*/ 6571920 w 12192000"/>
              <a:gd name="connsiteY80-1190" fmla="*/ 4644739 h 5096785"/>
              <a:gd name="connsiteX81-1191" fmla="*/ 6567212 w 12192000"/>
              <a:gd name="connsiteY81-1192" fmla="*/ 4647518 h 5096785"/>
              <a:gd name="connsiteX82-1193" fmla="*/ 6552021 w 12192000"/>
              <a:gd name="connsiteY82-1194" fmla="*/ 4650379 h 5096785"/>
              <a:gd name="connsiteX83-1195" fmla="*/ 6545925 w 12192000"/>
              <a:gd name="connsiteY83-1196" fmla="*/ 4650675 h 5096785"/>
              <a:gd name="connsiteX84-1197" fmla="*/ 6537822 w 12192000"/>
              <a:gd name="connsiteY84-1198" fmla="*/ 4652769 h 5096785"/>
              <a:gd name="connsiteX85-1199" fmla="*/ 6537743 w 12192000"/>
              <a:gd name="connsiteY85-1200" fmla="*/ 4653068 h 5096785"/>
              <a:gd name="connsiteX86-1201" fmla="*/ 6529914 w 12192000"/>
              <a:gd name="connsiteY86-1202" fmla="*/ 4654543 h 5096785"/>
              <a:gd name="connsiteX87-1203" fmla="*/ 6490057 w 12192000"/>
              <a:gd name="connsiteY87-1204" fmla="*/ 4658624 h 5096785"/>
              <a:gd name="connsiteX88-1205" fmla="*/ 6452621 w 12192000"/>
              <a:gd name="connsiteY88-1206" fmla="*/ 4694822 h 5096785"/>
              <a:gd name="connsiteX89-1207" fmla="*/ 6434329 w 12192000"/>
              <a:gd name="connsiteY89-1208" fmla="*/ 4704111 h 5096785"/>
              <a:gd name="connsiteX90-1209" fmla="*/ 6425215 w 12192000"/>
              <a:gd name="connsiteY90-1210" fmla="*/ 4710396 h 5096785"/>
              <a:gd name="connsiteX91-1211" fmla="*/ 6425070 w 12192000"/>
              <a:gd name="connsiteY91-1212" fmla="*/ 4711644 h 5096785"/>
              <a:gd name="connsiteX92-1213" fmla="*/ 6386800 w 12192000"/>
              <a:gd name="connsiteY92-1214" fmla="*/ 4715431 h 5096785"/>
              <a:gd name="connsiteX93-1215" fmla="*/ 6382703 w 12192000"/>
              <a:gd name="connsiteY93-1216" fmla="*/ 4717930 h 5096785"/>
              <a:gd name="connsiteX94-1217" fmla="*/ 6356495 w 12192000"/>
              <a:gd name="connsiteY94-1218" fmla="*/ 4717843 h 5096785"/>
              <a:gd name="connsiteX95-1219" fmla="*/ 6343628 w 12192000"/>
              <a:gd name="connsiteY95-1220" fmla="*/ 4719161 h 5096785"/>
              <a:gd name="connsiteX96-1221" fmla="*/ 6338605 w 12192000"/>
              <a:gd name="connsiteY96-1222" fmla="*/ 4716723 h 5096785"/>
              <a:gd name="connsiteX97-1223" fmla="*/ 6320318 w 12192000"/>
              <a:gd name="connsiteY97-1224" fmla="*/ 4720095 h 5096785"/>
              <a:gd name="connsiteX98-1225" fmla="*/ 6318742 w 12192000"/>
              <a:gd name="connsiteY98-1226" fmla="*/ 4721541 h 5096785"/>
              <a:gd name="connsiteX99-1227" fmla="*/ 6301708 w 12192000"/>
              <a:gd name="connsiteY99-1228" fmla="*/ 4720380 h 5096785"/>
              <a:gd name="connsiteX100-1229" fmla="*/ 6285082 w 12192000"/>
              <a:gd name="connsiteY100-1230" fmla="*/ 4714639 h 5096785"/>
              <a:gd name="connsiteX101-1231" fmla="*/ 6136936 w 12192000"/>
              <a:gd name="connsiteY101-1232" fmla="*/ 4758246 h 5096785"/>
              <a:gd name="connsiteX102-1233" fmla="*/ 5988578 w 12192000"/>
              <a:gd name="connsiteY102-1234" fmla="*/ 4754427 h 5096785"/>
              <a:gd name="connsiteX103-1235" fmla="*/ 5908701 w 12192000"/>
              <a:gd name="connsiteY103-1236" fmla="*/ 4779160 h 5096785"/>
              <a:gd name="connsiteX104-1237" fmla="*/ 5892219 w 12192000"/>
              <a:gd name="connsiteY104-1238" fmla="*/ 4807892 h 5096785"/>
              <a:gd name="connsiteX105-1239" fmla="*/ 5683612 w 12192000"/>
              <a:gd name="connsiteY105-1240" fmla="*/ 4848770 h 5096785"/>
              <a:gd name="connsiteX106-1241" fmla="*/ 5635111 w 12192000"/>
              <a:gd name="connsiteY106-1242" fmla="*/ 4868888 h 5096785"/>
              <a:gd name="connsiteX107-1243" fmla="*/ 5582652 w 12192000"/>
              <a:gd name="connsiteY107-1244" fmla="*/ 4866836 h 5096785"/>
              <a:gd name="connsiteX108-1245" fmla="*/ 5567213 w 12192000"/>
              <a:gd name="connsiteY108-1246" fmla="*/ 4878769 h 5096785"/>
              <a:gd name="connsiteX109-1247" fmla="*/ 5564659 w 12192000"/>
              <a:gd name="connsiteY109-1248" fmla="*/ 4881042 h 5096785"/>
              <a:gd name="connsiteX110-1249" fmla="*/ 5552102 w 12192000"/>
              <a:gd name="connsiteY110-1250" fmla="*/ 4885426 h 5096785"/>
              <a:gd name="connsiteX111-1251" fmla="*/ 5551475 w 12192000"/>
              <a:gd name="connsiteY111-1252" fmla="*/ 4892560 h 5096785"/>
              <a:gd name="connsiteX112-1253" fmla="*/ 5534664 w 12192000"/>
              <a:gd name="connsiteY112-1254" fmla="*/ 4903385 h 5096785"/>
              <a:gd name="connsiteX113-1255" fmla="*/ 5510737 w 12192000"/>
              <a:gd name="connsiteY113-1256" fmla="*/ 4909807 h 5096785"/>
              <a:gd name="connsiteX114-1257" fmla="*/ 5393901 w 12192000"/>
              <a:gd name="connsiteY114-1258" fmla="*/ 4933709 h 5096785"/>
              <a:gd name="connsiteX115-1259" fmla="*/ 5325782 w 12192000"/>
              <a:gd name="connsiteY115-1260" fmla="*/ 4951789 h 5096785"/>
              <a:gd name="connsiteX116-1261" fmla="*/ 5302703 w 12192000"/>
              <a:gd name="connsiteY116-1262" fmla="*/ 4964590 h 5096785"/>
              <a:gd name="connsiteX117-1263" fmla="*/ 5268591 w 12192000"/>
              <a:gd name="connsiteY117-1264" fmla="*/ 4978479 h 5096785"/>
              <a:gd name="connsiteX118-1265" fmla="*/ 5210559 w 12192000"/>
              <a:gd name="connsiteY118-1266" fmla="*/ 5007585 h 5096785"/>
              <a:gd name="connsiteX119-1267" fmla="*/ 5177597 w 12192000"/>
              <a:gd name="connsiteY119-1268" fmla="*/ 5015926 h 5096785"/>
              <a:gd name="connsiteX120-1269" fmla="*/ 5160569 w 12192000"/>
              <a:gd name="connsiteY120-1270" fmla="*/ 5025681 h 5096785"/>
              <a:gd name="connsiteX121-1271" fmla="*/ 5152748 w 12192000"/>
              <a:gd name="connsiteY121-1272" fmla="*/ 5026569 h 5096785"/>
              <a:gd name="connsiteX122-1273" fmla="*/ 5127678 w 12192000"/>
              <a:gd name="connsiteY122-1274" fmla="*/ 5032947 h 5096785"/>
              <a:gd name="connsiteX123-1275" fmla="*/ 5113147 w 12192000"/>
              <a:gd name="connsiteY123-1276" fmla="*/ 5035818 h 5096785"/>
              <a:gd name="connsiteX124-1277" fmla="*/ 5107301 w 12192000"/>
              <a:gd name="connsiteY124-1278" fmla="*/ 5036672 h 5096785"/>
              <a:gd name="connsiteX125-1279" fmla="*/ 5093215 w 12192000"/>
              <a:gd name="connsiteY125-1280" fmla="*/ 5032880 h 5096785"/>
              <a:gd name="connsiteX126-1281" fmla="*/ 5077058 w 12192000"/>
              <a:gd name="connsiteY126-1282" fmla="*/ 5038681 h 5096785"/>
              <a:gd name="connsiteX127-1283" fmla="*/ 5057349 w 12192000"/>
              <a:gd name="connsiteY127-1284" fmla="*/ 5036015 h 5096785"/>
              <a:gd name="connsiteX128-1285" fmla="*/ 5053945 w 12192000"/>
              <a:gd name="connsiteY128-1286" fmla="*/ 5041952 h 5096785"/>
              <a:gd name="connsiteX129-1287" fmla="*/ 5040021 w 12192000"/>
              <a:gd name="connsiteY129-1288" fmla="*/ 5050052 h 5096785"/>
              <a:gd name="connsiteX130-1289" fmla="*/ 5025913 w 12192000"/>
              <a:gd name="connsiteY130-1290" fmla="*/ 5046535 h 5096785"/>
              <a:gd name="connsiteX131-1291" fmla="*/ 4998218 w 12192000"/>
              <a:gd name="connsiteY131-1292" fmla="*/ 5048065 h 5096785"/>
              <a:gd name="connsiteX132-1293" fmla="*/ 4991008 w 12192000"/>
              <a:gd name="connsiteY132-1294" fmla="*/ 5050439 h 5096785"/>
              <a:gd name="connsiteX133-1295" fmla="*/ 4963503 w 12192000"/>
              <a:gd name="connsiteY133-1296" fmla="*/ 5047575 h 5096785"/>
              <a:gd name="connsiteX134-1297" fmla="*/ 4921053 w 12192000"/>
              <a:gd name="connsiteY134-1298" fmla="*/ 5048925 h 5096785"/>
              <a:gd name="connsiteX135-1299" fmla="*/ 4873420 w 12192000"/>
              <a:gd name="connsiteY135-1300" fmla="*/ 5054929 h 5096785"/>
              <a:gd name="connsiteX136-1301" fmla="*/ 4858825 w 12192000"/>
              <a:gd name="connsiteY136-1302" fmla="*/ 5051329 h 5096785"/>
              <a:gd name="connsiteX137-1303" fmla="*/ 4769340 w 12192000"/>
              <a:gd name="connsiteY137-1304" fmla="*/ 5053090 h 5096785"/>
              <a:gd name="connsiteX138-1305" fmla="*/ 4744152 w 12192000"/>
              <a:gd name="connsiteY138-1306" fmla="*/ 5053391 h 5096785"/>
              <a:gd name="connsiteX139-1307" fmla="*/ 4723556 w 12192000"/>
              <a:gd name="connsiteY139-1308" fmla="*/ 5059633 h 5096785"/>
              <a:gd name="connsiteX140-1309" fmla="*/ 4719699 w 12192000"/>
              <a:gd name="connsiteY140-1310" fmla="*/ 5066298 h 5096785"/>
              <a:gd name="connsiteX141-1311" fmla="*/ 4706016 w 12192000"/>
              <a:gd name="connsiteY141-1312" fmla="*/ 5067422 h 5096785"/>
              <a:gd name="connsiteX142-1313" fmla="*/ 4702593 w 12192000"/>
              <a:gd name="connsiteY142-1314" fmla="*/ 5068973 h 5096785"/>
              <a:gd name="connsiteX143-1315" fmla="*/ 4682766 w 12192000"/>
              <a:gd name="connsiteY143-1316" fmla="*/ 5076609 h 5096785"/>
              <a:gd name="connsiteX144-1317" fmla="*/ 4634960 w 12192000"/>
              <a:gd name="connsiteY144-1318" fmla="*/ 5061852 h 5096785"/>
              <a:gd name="connsiteX145-1319" fmla="*/ 4580645 w 12192000"/>
              <a:gd name="connsiteY145-1320" fmla="*/ 5069246 h 5096785"/>
              <a:gd name="connsiteX146-1321" fmla="*/ 4368005 w 12192000"/>
              <a:gd name="connsiteY146-1322" fmla="*/ 5057426 h 5096785"/>
              <a:gd name="connsiteX147-1323" fmla="*/ 4339489 w 12192000"/>
              <a:gd name="connsiteY147-1324" fmla="*/ 5080858 h 5096785"/>
              <a:gd name="connsiteX148-1325" fmla="*/ 4253895 w 12192000"/>
              <a:gd name="connsiteY148-1326" fmla="*/ 5085008 h 5096785"/>
              <a:gd name="connsiteX149-1327" fmla="*/ 4117780 w 12192000"/>
              <a:gd name="connsiteY149-1328" fmla="*/ 5045175 h 5096785"/>
              <a:gd name="connsiteX150-1329" fmla="*/ 3960074 w 12192000"/>
              <a:gd name="connsiteY150-1330" fmla="*/ 5050708 h 5096785"/>
              <a:gd name="connsiteX151-1331" fmla="*/ 3947260 w 12192000"/>
              <a:gd name="connsiteY151-1332" fmla="*/ 5041167 h 5096785"/>
              <a:gd name="connsiteX152-1333" fmla="*/ 3931969 w 12192000"/>
              <a:gd name="connsiteY152-1334" fmla="*/ 5035902 h 5096785"/>
              <a:gd name="connsiteX153-1335" fmla="*/ 3929836 w 12192000"/>
              <a:gd name="connsiteY153-1336" fmla="*/ 5036901 h 5096785"/>
              <a:gd name="connsiteX154-1337" fmla="*/ 3911296 w 12192000"/>
              <a:gd name="connsiteY154-1338" fmla="*/ 5035663 h 5096785"/>
              <a:gd name="connsiteX155-1339" fmla="*/ 3907746 w 12192000"/>
              <a:gd name="connsiteY155-1340" fmla="*/ 5032107 h 5096785"/>
              <a:gd name="connsiteX156-1341" fmla="*/ 3895182 w 12192000"/>
              <a:gd name="connsiteY156-1342" fmla="*/ 5030229 h 5096785"/>
              <a:gd name="connsiteX157-1343" fmla="*/ 3870866 w 12192000"/>
              <a:gd name="connsiteY157-1344" fmla="*/ 5023753 h 5096785"/>
              <a:gd name="connsiteX158-1345" fmla="*/ 3865913 w 12192000"/>
              <a:gd name="connsiteY158-1346" fmla="*/ 5025143 h 5096785"/>
              <a:gd name="connsiteX159-1347" fmla="*/ 3828606 w 12192000"/>
              <a:gd name="connsiteY159-1348" fmla="*/ 5019426 h 5096785"/>
              <a:gd name="connsiteX160-1349" fmla="*/ 3827901 w 12192000"/>
              <a:gd name="connsiteY160-1350" fmla="*/ 5020583 h 5096785"/>
              <a:gd name="connsiteX161-1351" fmla="*/ 3816543 w 12192000"/>
              <a:gd name="connsiteY161-1352" fmla="*/ 5024366 h 5096785"/>
              <a:gd name="connsiteX162-1353" fmla="*/ 3795278 w 12192000"/>
              <a:gd name="connsiteY162-1354" fmla="*/ 5028779 h 5096785"/>
              <a:gd name="connsiteX163-1355" fmla="*/ 3743858 w 12192000"/>
              <a:gd name="connsiteY163-1356" fmla="*/ 5054237 h 5096785"/>
              <a:gd name="connsiteX164-1357" fmla="*/ 3704945 w 12192000"/>
              <a:gd name="connsiteY164-1358" fmla="*/ 5048413 h 5096785"/>
              <a:gd name="connsiteX165-1359" fmla="*/ 3696992 w 12192000"/>
              <a:gd name="connsiteY165-1360" fmla="*/ 5047914 h 5096785"/>
              <a:gd name="connsiteX166-1361" fmla="*/ 3696780 w 12192000"/>
              <a:gd name="connsiteY166-1362" fmla="*/ 5048181 h 5096785"/>
              <a:gd name="connsiteX167-1363" fmla="*/ 3688290 w 12192000"/>
              <a:gd name="connsiteY167-1364" fmla="*/ 5048204 h 5096785"/>
              <a:gd name="connsiteX168-1365" fmla="*/ 3682486 w 12192000"/>
              <a:gd name="connsiteY168-1366" fmla="*/ 5047000 h 5096785"/>
              <a:gd name="connsiteX169-1367" fmla="*/ 3667056 w 12192000"/>
              <a:gd name="connsiteY169-1368" fmla="*/ 5046030 h 5096785"/>
              <a:gd name="connsiteX170-1369" fmla="*/ 3661403 w 12192000"/>
              <a:gd name="connsiteY170-1370" fmla="*/ 5047537 h 5096785"/>
              <a:gd name="connsiteX171-1371" fmla="*/ 3658673 w 12192000"/>
              <a:gd name="connsiteY171-1372" fmla="*/ 5050790 h 5096785"/>
              <a:gd name="connsiteX172-1373" fmla="*/ 3657333 w 12192000"/>
              <a:gd name="connsiteY172-1374" fmla="*/ 5050325 h 5096785"/>
              <a:gd name="connsiteX173-1375" fmla="*/ 3626778 w 12192000"/>
              <a:gd name="connsiteY173-1376" fmla="*/ 5057882 h 5096785"/>
              <a:gd name="connsiteX174-1377" fmla="*/ 3560067 w 12192000"/>
              <a:gd name="connsiteY174-1378" fmla="*/ 5064266 h 5096785"/>
              <a:gd name="connsiteX175-1379" fmla="*/ 3522641 w 12192000"/>
              <a:gd name="connsiteY175-1380" fmla="*/ 5063654 h 5096785"/>
              <a:gd name="connsiteX176-1381" fmla="*/ 3419275 w 12192000"/>
              <a:gd name="connsiteY176-1382" fmla="*/ 5066646 h 5096785"/>
              <a:gd name="connsiteX177-1383" fmla="*/ 3314869 w 12192000"/>
              <a:gd name="connsiteY177-1384" fmla="*/ 5073197 h 5096785"/>
              <a:gd name="connsiteX178-1385" fmla="*/ 3259088 w 12192000"/>
              <a:gd name="connsiteY178-1386" fmla="*/ 5096363 h 5096785"/>
              <a:gd name="connsiteX179-1387" fmla="*/ 3253104 w 12192000"/>
              <a:gd name="connsiteY179-1388" fmla="*/ 5096785 h 5096785"/>
              <a:gd name="connsiteX180-1389" fmla="*/ 3238751 w 12192000"/>
              <a:gd name="connsiteY180-1390" fmla="*/ 5092996 h 5096785"/>
              <a:gd name="connsiteX181-1391" fmla="*/ 3233681 w 12192000"/>
              <a:gd name="connsiteY181-1392" fmla="*/ 5090758 h 5096785"/>
              <a:gd name="connsiteX182-1393" fmla="*/ 3225562 w 12192000"/>
              <a:gd name="connsiteY182-1394" fmla="*/ 5089215 h 5096785"/>
              <a:gd name="connsiteX183-1395" fmla="*/ 3225260 w 12192000"/>
              <a:gd name="connsiteY183-1396" fmla="*/ 5089437 h 5096785"/>
              <a:gd name="connsiteX184-1397" fmla="*/ 3217859 w 12192000"/>
              <a:gd name="connsiteY184-1398" fmla="*/ 5087484 h 5096785"/>
              <a:gd name="connsiteX185-1399" fmla="*/ 3182980 w 12192000"/>
              <a:gd name="connsiteY185-1400" fmla="*/ 5074650 h 5096785"/>
              <a:gd name="connsiteX186-1401" fmla="*/ 3123938 w 12192000"/>
              <a:gd name="connsiteY186-1402" fmla="*/ 5089912 h 5096785"/>
              <a:gd name="connsiteX187-1403" fmla="*/ 3101912 w 12192000"/>
              <a:gd name="connsiteY187-1404" fmla="*/ 5090281 h 5096785"/>
              <a:gd name="connsiteX188-1405" fmla="*/ 3089591 w 12192000"/>
              <a:gd name="connsiteY188-1406" fmla="*/ 5091865 h 5096785"/>
              <a:gd name="connsiteX189-1407" fmla="*/ 3088465 w 12192000"/>
              <a:gd name="connsiteY189-1408" fmla="*/ 5092858 h 5096785"/>
              <a:gd name="connsiteX190-1409" fmla="*/ 3055081 w 12192000"/>
              <a:gd name="connsiteY190-1410" fmla="*/ 5080424 h 5096785"/>
              <a:gd name="connsiteX191-1411" fmla="*/ 3049807 w 12192000"/>
              <a:gd name="connsiteY191-1412" fmla="*/ 5080860 h 5096785"/>
              <a:gd name="connsiteX192-1413" fmla="*/ 3029122 w 12192000"/>
              <a:gd name="connsiteY192-1414" fmla="*/ 5070085 h 5096785"/>
              <a:gd name="connsiteX193-1415" fmla="*/ 3017862 w 12192000"/>
              <a:gd name="connsiteY193-1416" fmla="*/ 5065942 h 5096785"/>
              <a:gd name="connsiteX194-1417" fmla="*/ 3015868 w 12192000"/>
              <a:gd name="connsiteY194-1418" fmla="*/ 5061832 h 5096785"/>
              <a:gd name="connsiteX195-1419" fmla="*/ 2998644 w 12192000"/>
              <a:gd name="connsiteY195-1420" fmla="*/ 5057210 h 5096785"/>
              <a:gd name="connsiteX196-1421" fmla="*/ 2996219 w 12192000"/>
              <a:gd name="connsiteY196-1422" fmla="*/ 5057788 h 5096785"/>
              <a:gd name="connsiteX197-1423" fmla="*/ 2983676 w 12192000"/>
              <a:gd name="connsiteY197-1424" fmla="*/ 5049852 h 5096785"/>
              <a:gd name="connsiteX198-1425" fmla="*/ 2975170 w 12192000"/>
              <a:gd name="connsiteY198-1426" fmla="*/ 5038214 h 5096785"/>
              <a:gd name="connsiteX199-1427" fmla="*/ 2822441 w 12192000"/>
              <a:gd name="connsiteY199-1428" fmla="*/ 5014517 h 5096785"/>
              <a:gd name="connsiteX200-1429" fmla="*/ 2532669 w 12192000"/>
              <a:gd name="connsiteY200-1430" fmla="*/ 4940573 h 5096785"/>
              <a:gd name="connsiteX201-1431" fmla="*/ 2389931 w 12192000"/>
              <a:gd name="connsiteY201-1432" fmla="*/ 4905785 h 5096785"/>
              <a:gd name="connsiteX202-1433" fmla="*/ 2335186 w 12192000"/>
              <a:gd name="connsiteY202-1434" fmla="*/ 4902957 h 5096785"/>
              <a:gd name="connsiteX203-1435" fmla="*/ 2295307 w 12192000"/>
              <a:gd name="connsiteY203-1436" fmla="*/ 4879800 h 5096785"/>
              <a:gd name="connsiteX204-1437" fmla="*/ 2273393 w 12192000"/>
              <a:gd name="connsiteY204-1438" fmla="*/ 4883565 h 5096785"/>
              <a:gd name="connsiteX205-1439" fmla="*/ 2269523 w 12192000"/>
              <a:gd name="connsiteY205-1440" fmla="*/ 4884442 h 5096785"/>
              <a:gd name="connsiteX206-1441" fmla="*/ 2256015 w 12192000"/>
              <a:gd name="connsiteY206-1442" fmla="*/ 4883014 h 5096785"/>
              <a:gd name="connsiteX207-1443" fmla="*/ 2249731 w 12192000"/>
              <a:gd name="connsiteY207-1444" fmla="*/ 4888778 h 5096785"/>
              <a:gd name="connsiteX208-1445" fmla="*/ 2227629 w 12192000"/>
              <a:gd name="connsiteY208-1446" fmla="*/ 4891047 h 5096785"/>
              <a:gd name="connsiteX209-1447" fmla="*/ 2203460 w 12192000"/>
              <a:gd name="connsiteY209-1448" fmla="*/ 4886696 h 5096785"/>
              <a:gd name="connsiteX210-1449" fmla="*/ 2091528 w 12192000"/>
              <a:gd name="connsiteY210-1450" fmla="*/ 4859155 h 5096785"/>
              <a:gd name="connsiteX211-1451" fmla="*/ 2022901 w 12192000"/>
              <a:gd name="connsiteY211-1452" fmla="*/ 4846594 h 5096785"/>
              <a:gd name="connsiteX212-1453" fmla="*/ 1994227 w 12192000"/>
              <a:gd name="connsiteY212-1454" fmla="*/ 4847973 h 5096785"/>
              <a:gd name="connsiteX213-1455" fmla="*/ 1955936 w 12192000"/>
              <a:gd name="connsiteY213-1456" fmla="*/ 4845765 h 5096785"/>
              <a:gd name="connsiteX214-1457" fmla="*/ 1741924 w 12192000"/>
              <a:gd name="connsiteY214-1458" fmla="*/ 4808054 h 5096785"/>
              <a:gd name="connsiteX215-1459" fmla="*/ 1734410 w 12192000"/>
              <a:gd name="connsiteY215-1460" fmla="*/ 4811675 h 5096785"/>
              <a:gd name="connsiteX216-1461" fmla="*/ 1691423 w 12192000"/>
              <a:gd name="connsiteY216-1462" fmla="*/ 4802777 h 5096785"/>
              <a:gd name="connsiteX217-1463" fmla="*/ 1554504 w 12192000"/>
              <a:gd name="connsiteY217-1464" fmla="*/ 4739985 h 5096785"/>
              <a:gd name="connsiteX218-1465" fmla="*/ 1470119 w 12192000"/>
              <a:gd name="connsiteY218-1466" fmla="*/ 4723470 h 5096785"/>
              <a:gd name="connsiteX219-1467" fmla="*/ 1437967 w 12192000"/>
              <a:gd name="connsiteY219-1468" fmla="*/ 4722710 h 5096785"/>
              <a:gd name="connsiteX220-1469" fmla="*/ 1384234 w 12192000"/>
              <a:gd name="connsiteY220-1470" fmla="*/ 4721117 h 5096785"/>
              <a:gd name="connsiteX221-1471" fmla="*/ 1338647 w 12192000"/>
              <a:gd name="connsiteY221-1472" fmla="*/ 4732483 h 5096785"/>
              <a:gd name="connsiteX222-1473" fmla="*/ 1295869 w 12192000"/>
              <a:gd name="connsiteY222-1474" fmla="*/ 4726175 h 5096785"/>
              <a:gd name="connsiteX223-1475" fmla="*/ 1292949 w 12192000"/>
              <a:gd name="connsiteY223-1476" fmla="*/ 4708469 h 5096785"/>
              <a:gd name="connsiteX224-1477" fmla="*/ 1244908 w 12192000"/>
              <a:gd name="connsiteY224-1478" fmla="*/ 4706993 h 5096785"/>
              <a:gd name="connsiteX225-1479" fmla="*/ 1171266 w 12192000"/>
              <a:gd name="connsiteY225-1480" fmla="*/ 4706535 h 5096785"/>
              <a:gd name="connsiteX226-1481" fmla="*/ 1160868 w 12192000"/>
              <a:gd name="connsiteY226-1482" fmla="*/ 4701936 h 5096785"/>
              <a:gd name="connsiteX227-1483" fmla="*/ 1147599 w 12192000"/>
              <a:gd name="connsiteY227-1484" fmla="*/ 4714833 h 5096785"/>
              <a:gd name="connsiteX228-1485" fmla="*/ 1119603 w 12192000"/>
              <a:gd name="connsiteY228-1486" fmla="*/ 4721303 h 5096785"/>
              <a:gd name="connsiteX229-1487" fmla="*/ 997851 w 12192000"/>
              <a:gd name="connsiteY229-1488" fmla="*/ 4722336 h 5096785"/>
              <a:gd name="connsiteX230-1489" fmla="*/ 976455 w 12192000"/>
              <a:gd name="connsiteY230-1490" fmla="*/ 4726407 h 5096785"/>
              <a:gd name="connsiteX231-1491" fmla="*/ 949939 w 12192000"/>
              <a:gd name="connsiteY231-1492" fmla="*/ 4719699 h 5096785"/>
              <a:gd name="connsiteX232-1493" fmla="*/ 894148 w 12192000"/>
              <a:gd name="connsiteY232-1494" fmla="*/ 4710406 h 5096785"/>
              <a:gd name="connsiteX233-1495" fmla="*/ 857990 w 12192000"/>
              <a:gd name="connsiteY233-1496" fmla="*/ 4696844 h 5096785"/>
              <a:gd name="connsiteX234-1497" fmla="*/ 848649 w 12192000"/>
              <a:gd name="connsiteY234-1498" fmla="*/ 4704021 h 5096785"/>
              <a:gd name="connsiteX235-1499" fmla="*/ 826436 w 12192000"/>
              <a:gd name="connsiteY235-1500" fmla="*/ 4707421 h 5096785"/>
              <a:gd name="connsiteX236-1501" fmla="*/ 733052 w 12192000"/>
              <a:gd name="connsiteY236-1502" fmla="*/ 4701884 h 5096785"/>
              <a:gd name="connsiteX237-1503" fmla="*/ 716185 w 12192000"/>
              <a:gd name="connsiteY237-1504" fmla="*/ 4703827 h 5096785"/>
              <a:gd name="connsiteX238-1505" fmla="*/ 696663 w 12192000"/>
              <a:gd name="connsiteY238-1506" fmla="*/ 4697420 h 5096785"/>
              <a:gd name="connsiteX239-1507" fmla="*/ 582722 w 12192000"/>
              <a:gd name="connsiteY239-1508" fmla="*/ 4658637 h 5096785"/>
              <a:gd name="connsiteX240-1509" fmla="*/ 581118 w 12192000"/>
              <a:gd name="connsiteY240-1510" fmla="*/ 4654120 h 5096785"/>
              <a:gd name="connsiteX241-1511" fmla="*/ 546453 w 12192000"/>
              <a:gd name="connsiteY241-1512" fmla="*/ 4652542 h 5096785"/>
              <a:gd name="connsiteX242-1513" fmla="*/ 536773 w 12192000"/>
              <a:gd name="connsiteY242-1514" fmla="*/ 4644609 h 5096785"/>
              <a:gd name="connsiteX243-1515" fmla="*/ 518899 w 12192000"/>
              <a:gd name="connsiteY243-1516" fmla="*/ 4642839 h 5096785"/>
              <a:gd name="connsiteX244-1517" fmla="*/ 388896 w 12192000"/>
              <a:gd name="connsiteY244-1518" fmla="*/ 4619173 h 5096785"/>
              <a:gd name="connsiteX245-1519" fmla="*/ 366479 w 12192000"/>
              <a:gd name="connsiteY245-1520" fmla="*/ 4618896 h 5096785"/>
              <a:gd name="connsiteX246-1521" fmla="*/ 342781 w 12192000"/>
              <a:gd name="connsiteY246-1522" fmla="*/ 4601239 h 5096785"/>
              <a:gd name="connsiteX247-1523" fmla="*/ 255925 w 12192000"/>
              <a:gd name="connsiteY247-1524" fmla="*/ 4598685 h 5096785"/>
              <a:gd name="connsiteX248-1525" fmla="*/ 226919 w 12192000"/>
              <a:gd name="connsiteY248-1526" fmla="*/ 4598460 h 5096785"/>
              <a:gd name="connsiteX249-1527" fmla="*/ 213925 w 12192000"/>
              <a:gd name="connsiteY249-1528" fmla="*/ 4597783 h 5096785"/>
              <a:gd name="connsiteX250-1529" fmla="*/ 215196 w 12192000"/>
              <a:gd name="connsiteY250-1530" fmla="*/ 4588576 h 5096785"/>
              <a:gd name="connsiteX251-1531" fmla="*/ 180214 w 12192000"/>
              <a:gd name="connsiteY251-1532" fmla="*/ 4583701 h 5096785"/>
              <a:gd name="connsiteX252-1533" fmla="*/ 83203 w 12192000"/>
              <a:gd name="connsiteY252-1534" fmla="*/ 4531664 h 5096785"/>
              <a:gd name="connsiteX253-1535" fmla="*/ 4106 w 12192000"/>
              <a:gd name="connsiteY253-1536" fmla="*/ 4517202 h 5096785"/>
              <a:gd name="connsiteX254-1537" fmla="*/ 0 w 12192000"/>
              <a:gd name="connsiteY254-1538" fmla="*/ 4516084 h 5096785"/>
              <a:gd name="connsiteX255-1539" fmla="*/ 0 w 12192000"/>
              <a:gd name="connsiteY255-1540" fmla="*/ 0 h 5096785"/>
              <a:gd name="connsiteX0-1541" fmla="*/ 0 w 12192000"/>
              <a:gd name="connsiteY0-1542" fmla="*/ 0 h 5096785"/>
              <a:gd name="connsiteX1-1543" fmla="*/ 12192000 w 12192000"/>
              <a:gd name="connsiteY1-1544" fmla="*/ 0 h 5096785"/>
              <a:gd name="connsiteX2-1545" fmla="*/ 12192000 w 12192000"/>
              <a:gd name="connsiteY2-1546" fmla="*/ 3809005 h 5096785"/>
              <a:gd name="connsiteX3-1547" fmla="*/ 12142543 w 12192000"/>
              <a:gd name="connsiteY3-1548" fmla="*/ 3817043 h 5096785"/>
              <a:gd name="connsiteX4-1549" fmla="*/ 12109241 w 12192000"/>
              <a:gd name="connsiteY4-1550" fmla="*/ 3824228 h 5096785"/>
              <a:gd name="connsiteX5-1551" fmla="*/ 11668991 w 12192000"/>
              <a:gd name="connsiteY5-1552" fmla="*/ 3788038 h 5096785"/>
              <a:gd name="connsiteX6-1553" fmla="*/ 11476952 w 12192000"/>
              <a:gd name="connsiteY6-1554" fmla="*/ 3866786 h 5096785"/>
              <a:gd name="connsiteX7-1555" fmla="*/ 11336487 w 12192000"/>
              <a:gd name="connsiteY7-1556" fmla="*/ 3971513 h 5096785"/>
              <a:gd name="connsiteX8-1557" fmla="*/ 11214181 w 12192000"/>
              <a:gd name="connsiteY8-1558" fmla="*/ 4004215 h 5096785"/>
              <a:gd name="connsiteX9-1559" fmla="*/ 11042540 w 12192000"/>
              <a:gd name="connsiteY9-1560" fmla="*/ 4002613 h 5096785"/>
              <a:gd name="connsiteX10-1561" fmla="*/ 10833086 w 12192000"/>
              <a:gd name="connsiteY10-1562" fmla="*/ 3997707 h 5096785"/>
              <a:gd name="connsiteX11-1563" fmla="*/ 10599680 w 12192000"/>
              <a:gd name="connsiteY11-1564" fmla="*/ 3982661 h 5096785"/>
              <a:gd name="connsiteX12-1565" fmla="*/ 10519971 w 12192000"/>
              <a:gd name="connsiteY12-1566" fmla="*/ 3975018 h 5096785"/>
              <a:gd name="connsiteX13-1567" fmla="*/ 10217282 w 12192000"/>
              <a:gd name="connsiteY13-1568" fmla="*/ 4020809 h 5096785"/>
              <a:gd name="connsiteX14-1569" fmla="*/ 9936427 w 12192000"/>
              <a:gd name="connsiteY14-1570" fmla="*/ 4137843 h 5096785"/>
              <a:gd name="connsiteX15-1571" fmla="*/ 9804285 w 12192000"/>
              <a:gd name="connsiteY15-1572" fmla="*/ 4246460 h 5096785"/>
              <a:gd name="connsiteX16-1573" fmla="*/ 9720786 w 12192000"/>
              <a:gd name="connsiteY16-1574" fmla="*/ 4265611 h 5096785"/>
              <a:gd name="connsiteX17-1575" fmla="*/ 9652162 w 12192000"/>
              <a:gd name="connsiteY17-1576" fmla="*/ 4252712 h 5096785"/>
              <a:gd name="connsiteX18-1577" fmla="*/ 9543973 w 12192000"/>
              <a:gd name="connsiteY18-1578" fmla="*/ 4245802 h 5096785"/>
              <a:gd name="connsiteX19-1579" fmla="*/ 9528747 w 12192000"/>
              <a:gd name="connsiteY19-1580" fmla="*/ 4251724 h 5096785"/>
              <a:gd name="connsiteX20-1581" fmla="*/ 9436976 w 12192000"/>
              <a:gd name="connsiteY20-1582" fmla="*/ 4269351 h 5096785"/>
              <a:gd name="connsiteX21-1583" fmla="*/ 9371827 w 12192000"/>
              <a:gd name="connsiteY21-1584" fmla="*/ 4303912 h 5096785"/>
              <a:gd name="connsiteX22-1585" fmla="*/ 9260304 w 12192000"/>
              <a:gd name="connsiteY22-1586" fmla="*/ 4328021 h 5096785"/>
              <a:gd name="connsiteX23-1587" fmla="*/ 9148799 w 12192000"/>
              <a:gd name="connsiteY23-1588" fmla="*/ 4348506 h 5096785"/>
              <a:gd name="connsiteX24-1589" fmla="*/ 9107898 w 12192000"/>
              <a:gd name="connsiteY24-1590" fmla="*/ 4354282 h 5096785"/>
              <a:gd name="connsiteX25-1591" fmla="*/ 9037321 w 12192000"/>
              <a:gd name="connsiteY25-1592" fmla="*/ 4371817 h 5096785"/>
              <a:gd name="connsiteX26-1593" fmla="*/ 8990743 w 12192000"/>
              <a:gd name="connsiteY26-1594" fmla="*/ 4382161 h 5096785"/>
              <a:gd name="connsiteX27-1595" fmla="*/ 8979819 w 12192000"/>
              <a:gd name="connsiteY27-1596" fmla="*/ 4366419 h 5096785"/>
              <a:gd name="connsiteX28-1597" fmla="*/ 8936044 w 12192000"/>
              <a:gd name="connsiteY28-1598" fmla="*/ 4370992 h 5096785"/>
              <a:gd name="connsiteX29-1599" fmla="*/ 8897707 w 12192000"/>
              <a:gd name="connsiteY29-1600" fmla="*/ 4392673 h 5096785"/>
              <a:gd name="connsiteX30-1601" fmla="*/ 8845635 w 12192000"/>
              <a:gd name="connsiteY30-1602" fmla="*/ 4404300 h 5096785"/>
              <a:gd name="connsiteX31-1603" fmla="*/ 8814562 w 12192000"/>
              <a:gd name="connsiteY31-1604" fmla="*/ 4411434 h 5096785"/>
              <a:gd name="connsiteX32-1605" fmla="*/ 8726349 w 12192000"/>
              <a:gd name="connsiteY32-1606" fmla="*/ 4416668 h 5096785"/>
              <a:gd name="connsiteX33-1607" fmla="*/ 8566678 w 12192000"/>
              <a:gd name="connsiteY33-1608" fmla="*/ 4391711 h 5096785"/>
              <a:gd name="connsiteX34-1609" fmla="*/ 8521516 w 12192000"/>
              <a:gd name="connsiteY34-1610" fmla="*/ 4393927 h 5096785"/>
              <a:gd name="connsiteX35-1611" fmla="*/ 8515998 w 12192000"/>
              <a:gd name="connsiteY35-1612" fmla="*/ 4399124 h 5096785"/>
              <a:gd name="connsiteX36-1613" fmla="*/ 8449547 w 12192000"/>
              <a:gd name="connsiteY36-1614" fmla="*/ 4383170 h 5096785"/>
              <a:gd name="connsiteX37-1615" fmla="*/ 8360285 w 12192000"/>
              <a:gd name="connsiteY37-1616" fmla="*/ 4398502 h 5096785"/>
              <a:gd name="connsiteX38-1617" fmla="*/ 8256584 w 12192000"/>
              <a:gd name="connsiteY38-1618" fmla="*/ 4423564 h 5096785"/>
              <a:gd name="connsiteX39-1619" fmla="*/ 8229821 w 12192000"/>
              <a:gd name="connsiteY39-1620" fmla="*/ 4431840 h 5096785"/>
              <a:gd name="connsiteX40-1621" fmla="*/ 8158476 w 12192000"/>
              <a:gd name="connsiteY40-1622" fmla="*/ 4436904 h 5096785"/>
              <a:gd name="connsiteX41-1623" fmla="*/ 7993707 w 12192000"/>
              <a:gd name="connsiteY41-1624" fmla="*/ 4447962 h 5096785"/>
              <a:gd name="connsiteX42-1625" fmla="*/ 7990346 w 12192000"/>
              <a:gd name="connsiteY42-1626" fmla="*/ 4454853 h 5096785"/>
              <a:gd name="connsiteX43-1627" fmla="*/ 7976786 w 12192000"/>
              <a:gd name="connsiteY43-1628" fmla="*/ 4456820 h 5096785"/>
              <a:gd name="connsiteX44-1629" fmla="*/ 7973491 w 12192000"/>
              <a:gd name="connsiteY44-1630" fmla="*/ 4458577 h 5096785"/>
              <a:gd name="connsiteX45-1631" fmla="*/ 7954281 w 12192000"/>
              <a:gd name="connsiteY45-1632" fmla="*/ 4467421 h 5096785"/>
              <a:gd name="connsiteX46-1633" fmla="*/ 7905540 w 12192000"/>
              <a:gd name="connsiteY46-1634" fmla="*/ 4455628 h 5096785"/>
              <a:gd name="connsiteX47-1635" fmla="*/ 7851932 w 12192000"/>
              <a:gd name="connsiteY47-1636" fmla="*/ 4466353 h 5096785"/>
              <a:gd name="connsiteX48-1637" fmla="*/ 7639078 w 12192000"/>
              <a:gd name="connsiteY48-1638" fmla="*/ 4467635 h 5096785"/>
              <a:gd name="connsiteX49-1639" fmla="*/ 7612359 w 12192000"/>
              <a:gd name="connsiteY49-1640" fmla="*/ 4492789 h 5096785"/>
              <a:gd name="connsiteX50-1641" fmla="*/ 7527328 w 12192000"/>
              <a:gd name="connsiteY50-1642" fmla="*/ 4502199 h 5096785"/>
              <a:gd name="connsiteX51-1643" fmla="*/ 7388717 w 12192000"/>
              <a:gd name="connsiteY51-1644" fmla="*/ 4470799 h 5096785"/>
              <a:gd name="connsiteX52-1645" fmla="*/ 7231898 w 12192000"/>
              <a:gd name="connsiteY52-1646" fmla="*/ 4486028 h 5096785"/>
              <a:gd name="connsiteX53-1647" fmla="*/ 7218425 w 12192000"/>
              <a:gd name="connsiteY53-1648" fmla="*/ 4477288 h 5096785"/>
              <a:gd name="connsiteX54-1649" fmla="*/ 7202795 w 12192000"/>
              <a:gd name="connsiteY54-1650" fmla="*/ 4472972 h 5096785"/>
              <a:gd name="connsiteX55-1651" fmla="*/ 7200744 w 12192000"/>
              <a:gd name="connsiteY55-1652" fmla="*/ 4474099 h 5096785"/>
              <a:gd name="connsiteX56-1653" fmla="*/ 7182163 w 12192000"/>
              <a:gd name="connsiteY56-1654" fmla="*/ 4474005 h 5096785"/>
              <a:gd name="connsiteX57-1655" fmla="*/ 7178368 w 12192000"/>
              <a:gd name="connsiteY57-1656" fmla="*/ 4470673 h 5096785"/>
              <a:gd name="connsiteX58-1657" fmla="*/ 7165705 w 12192000"/>
              <a:gd name="connsiteY58-1658" fmla="*/ 4469569 h 5096785"/>
              <a:gd name="connsiteX59-1659" fmla="*/ 7140991 w 12192000"/>
              <a:gd name="connsiteY59-1660" fmla="*/ 4464599 h 5096785"/>
              <a:gd name="connsiteX60-1661" fmla="*/ 7136152 w 12192000"/>
              <a:gd name="connsiteY60-1662" fmla="*/ 4466292 h 5096785"/>
              <a:gd name="connsiteX61-1663" fmla="*/ 7098544 w 12192000"/>
              <a:gd name="connsiteY61-1664" fmla="*/ 4462879 h 5096785"/>
              <a:gd name="connsiteX62-1665" fmla="*/ 7097922 w 12192000"/>
              <a:gd name="connsiteY62-1666" fmla="*/ 4464077 h 5096785"/>
              <a:gd name="connsiteX63-1667" fmla="*/ 7086877 w 12192000"/>
              <a:gd name="connsiteY63-1668" fmla="*/ 4468554 h 5096785"/>
              <a:gd name="connsiteX64-1669" fmla="*/ 7065999 w 12192000"/>
              <a:gd name="connsiteY64-1670" fmla="*/ 4474270 h 5096785"/>
              <a:gd name="connsiteX65-1671" fmla="*/ 7016598 w 12192000"/>
              <a:gd name="connsiteY65-1672" fmla="*/ 4502855 h 5096785"/>
              <a:gd name="connsiteX66-1673" fmla="*/ 6977375 w 12192000"/>
              <a:gd name="connsiteY66-1674" fmla="*/ 4499434 h 5096785"/>
              <a:gd name="connsiteX67-1675" fmla="*/ 6969409 w 12192000"/>
              <a:gd name="connsiteY67-1676" fmla="*/ 4499424 h 5096785"/>
              <a:gd name="connsiteX68-1677" fmla="*/ 6969218 w 12192000"/>
              <a:gd name="connsiteY68-1678" fmla="*/ 4499704 h 5096785"/>
              <a:gd name="connsiteX69-1679" fmla="*/ 6960755 w 12192000"/>
              <a:gd name="connsiteY69-1680" fmla="*/ 4500249 h 5096785"/>
              <a:gd name="connsiteX70-1681" fmla="*/ 6954882 w 12192000"/>
              <a:gd name="connsiteY70-1682" fmla="*/ 4499405 h 5096785"/>
              <a:gd name="connsiteX71-1683" fmla="*/ 6939428 w 12192000"/>
              <a:gd name="connsiteY71-1684" fmla="*/ 4499385 h 5096785"/>
              <a:gd name="connsiteX72-1685" fmla="*/ 6933902 w 12192000"/>
              <a:gd name="connsiteY72-1686" fmla="*/ 4501239 h 5096785"/>
              <a:gd name="connsiteX73-1687" fmla="*/ 6891244 w 12192000"/>
              <a:gd name="connsiteY73-1688" fmla="*/ 4536371 h 5096785"/>
              <a:gd name="connsiteX74-1689" fmla="*/ 6794496 w 12192000"/>
              <a:gd name="connsiteY74-1690" fmla="*/ 4567924 h 5096785"/>
              <a:gd name="connsiteX75-1691" fmla="*/ 6697102 w 12192000"/>
              <a:gd name="connsiteY75-1692" fmla="*/ 4595916 h 5096785"/>
              <a:gd name="connsiteX76-1693" fmla="*/ 6661063 w 12192000"/>
              <a:gd name="connsiteY76-1694" fmla="*/ 4604476 h 5096785"/>
              <a:gd name="connsiteX77-1695" fmla="*/ 6600252 w 12192000"/>
              <a:gd name="connsiteY77-1696" fmla="*/ 4626681 h 5096785"/>
              <a:gd name="connsiteX78-1697" fmla="*/ 6574528 w 12192000"/>
              <a:gd name="connsiteY78-1698" fmla="*/ 4641155 h 5096785"/>
              <a:gd name="connsiteX79-1699" fmla="*/ 6573036 w 12192000"/>
              <a:gd name="connsiteY79-1700" fmla="*/ 4641049 h 5096785"/>
              <a:gd name="connsiteX80-1701" fmla="*/ 6571920 w 12192000"/>
              <a:gd name="connsiteY80-1702" fmla="*/ 4644739 h 5096785"/>
              <a:gd name="connsiteX81-1703" fmla="*/ 6567212 w 12192000"/>
              <a:gd name="connsiteY81-1704" fmla="*/ 4647518 h 5096785"/>
              <a:gd name="connsiteX82-1705" fmla="*/ 6552021 w 12192000"/>
              <a:gd name="connsiteY82-1706" fmla="*/ 4650379 h 5096785"/>
              <a:gd name="connsiteX83-1707" fmla="*/ 6545925 w 12192000"/>
              <a:gd name="connsiteY83-1708" fmla="*/ 4650675 h 5096785"/>
              <a:gd name="connsiteX84-1709" fmla="*/ 6537822 w 12192000"/>
              <a:gd name="connsiteY84-1710" fmla="*/ 4652769 h 5096785"/>
              <a:gd name="connsiteX85-1711" fmla="*/ 6537743 w 12192000"/>
              <a:gd name="connsiteY85-1712" fmla="*/ 4653068 h 5096785"/>
              <a:gd name="connsiteX86-1713" fmla="*/ 6529914 w 12192000"/>
              <a:gd name="connsiteY86-1714" fmla="*/ 4654543 h 5096785"/>
              <a:gd name="connsiteX87-1715" fmla="*/ 6490057 w 12192000"/>
              <a:gd name="connsiteY87-1716" fmla="*/ 4658624 h 5096785"/>
              <a:gd name="connsiteX88-1717" fmla="*/ 6452621 w 12192000"/>
              <a:gd name="connsiteY88-1718" fmla="*/ 4694822 h 5096785"/>
              <a:gd name="connsiteX89-1719" fmla="*/ 6434329 w 12192000"/>
              <a:gd name="connsiteY89-1720" fmla="*/ 4704111 h 5096785"/>
              <a:gd name="connsiteX90-1721" fmla="*/ 6425215 w 12192000"/>
              <a:gd name="connsiteY90-1722" fmla="*/ 4710396 h 5096785"/>
              <a:gd name="connsiteX91-1723" fmla="*/ 6425070 w 12192000"/>
              <a:gd name="connsiteY91-1724" fmla="*/ 4711644 h 5096785"/>
              <a:gd name="connsiteX92-1725" fmla="*/ 6386800 w 12192000"/>
              <a:gd name="connsiteY92-1726" fmla="*/ 4715431 h 5096785"/>
              <a:gd name="connsiteX93-1727" fmla="*/ 6382703 w 12192000"/>
              <a:gd name="connsiteY93-1728" fmla="*/ 4717930 h 5096785"/>
              <a:gd name="connsiteX94-1729" fmla="*/ 6356495 w 12192000"/>
              <a:gd name="connsiteY94-1730" fmla="*/ 4717843 h 5096785"/>
              <a:gd name="connsiteX95-1731" fmla="*/ 6343628 w 12192000"/>
              <a:gd name="connsiteY95-1732" fmla="*/ 4719161 h 5096785"/>
              <a:gd name="connsiteX96-1733" fmla="*/ 6338605 w 12192000"/>
              <a:gd name="connsiteY96-1734" fmla="*/ 4716723 h 5096785"/>
              <a:gd name="connsiteX97-1735" fmla="*/ 6320318 w 12192000"/>
              <a:gd name="connsiteY97-1736" fmla="*/ 4720095 h 5096785"/>
              <a:gd name="connsiteX98-1737" fmla="*/ 6318742 w 12192000"/>
              <a:gd name="connsiteY98-1738" fmla="*/ 4721541 h 5096785"/>
              <a:gd name="connsiteX99-1739" fmla="*/ 6301708 w 12192000"/>
              <a:gd name="connsiteY99-1740" fmla="*/ 4720380 h 5096785"/>
              <a:gd name="connsiteX100-1741" fmla="*/ 6285082 w 12192000"/>
              <a:gd name="connsiteY100-1742" fmla="*/ 4714639 h 5096785"/>
              <a:gd name="connsiteX101-1743" fmla="*/ 6136936 w 12192000"/>
              <a:gd name="connsiteY101-1744" fmla="*/ 4758246 h 5096785"/>
              <a:gd name="connsiteX102-1745" fmla="*/ 5988578 w 12192000"/>
              <a:gd name="connsiteY102-1746" fmla="*/ 4754427 h 5096785"/>
              <a:gd name="connsiteX103-1747" fmla="*/ 5908701 w 12192000"/>
              <a:gd name="connsiteY103-1748" fmla="*/ 4779160 h 5096785"/>
              <a:gd name="connsiteX104-1749" fmla="*/ 5892219 w 12192000"/>
              <a:gd name="connsiteY104-1750" fmla="*/ 4807892 h 5096785"/>
              <a:gd name="connsiteX105-1751" fmla="*/ 5683612 w 12192000"/>
              <a:gd name="connsiteY105-1752" fmla="*/ 4848770 h 5096785"/>
              <a:gd name="connsiteX106-1753" fmla="*/ 5635111 w 12192000"/>
              <a:gd name="connsiteY106-1754" fmla="*/ 4868888 h 5096785"/>
              <a:gd name="connsiteX107-1755" fmla="*/ 5582652 w 12192000"/>
              <a:gd name="connsiteY107-1756" fmla="*/ 4866836 h 5096785"/>
              <a:gd name="connsiteX108-1757" fmla="*/ 5567213 w 12192000"/>
              <a:gd name="connsiteY108-1758" fmla="*/ 4878769 h 5096785"/>
              <a:gd name="connsiteX109-1759" fmla="*/ 5564659 w 12192000"/>
              <a:gd name="connsiteY109-1760" fmla="*/ 4881042 h 5096785"/>
              <a:gd name="connsiteX110-1761" fmla="*/ 5552102 w 12192000"/>
              <a:gd name="connsiteY110-1762" fmla="*/ 4885426 h 5096785"/>
              <a:gd name="connsiteX111-1763" fmla="*/ 5551475 w 12192000"/>
              <a:gd name="connsiteY111-1764" fmla="*/ 4892560 h 5096785"/>
              <a:gd name="connsiteX112-1765" fmla="*/ 5534664 w 12192000"/>
              <a:gd name="connsiteY112-1766" fmla="*/ 4903385 h 5096785"/>
              <a:gd name="connsiteX113-1767" fmla="*/ 5510737 w 12192000"/>
              <a:gd name="connsiteY113-1768" fmla="*/ 4909807 h 5096785"/>
              <a:gd name="connsiteX114-1769" fmla="*/ 5393901 w 12192000"/>
              <a:gd name="connsiteY114-1770" fmla="*/ 4933709 h 5096785"/>
              <a:gd name="connsiteX115-1771" fmla="*/ 5325782 w 12192000"/>
              <a:gd name="connsiteY115-1772" fmla="*/ 4951789 h 5096785"/>
              <a:gd name="connsiteX116-1773" fmla="*/ 5302703 w 12192000"/>
              <a:gd name="connsiteY116-1774" fmla="*/ 4964590 h 5096785"/>
              <a:gd name="connsiteX117-1775" fmla="*/ 5268591 w 12192000"/>
              <a:gd name="connsiteY117-1776" fmla="*/ 4978479 h 5096785"/>
              <a:gd name="connsiteX118-1777" fmla="*/ 5210559 w 12192000"/>
              <a:gd name="connsiteY118-1778" fmla="*/ 5007585 h 5096785"/>
              <a:gd name="connsiteX119-1779" fmla="*/ 5177597 w 12192000"/>
              <a:gd name="connsiteY119-1780" fmla="*/ 5015926 h 5096785"/>
              <a:gd name="connsiteX120-1781" fmla="*/ 5160569 w 12192000"/>
              <a:gd name="connsiteY120-1782" fmla="*/ 5025681 h 5096785"/>
              <a:gd name="connsiteX121-1783" fmla="*/ 5152748 w 12192000"/>
              <a:gd name="connsiteY121-1784" fmla="*/ 5026569 h 5096785"/>
              <a:gd name="connsiteX122-1785" fmla="*/ 5127678 w 12192000"/>
              <a:gd name="connsiteY122-1786" fmla="*/ 5032947 h 5096785"/>
              <a:gd name="connsiteX123-1787" fmla="*/ 5113147 w 12192000"/>
              <a:gd name="connsiteY123-1788" fmla="*/ 5035818 h 5096785"/>
              <a:gd name="connsiteX124-1789" fmla="*/ 5107301 w 12192000"/>
              <a:gd name="connsiteY124-1790" fmla="*/ 5036672 h 5096785"/>
              <a:gd name="connsiteX125-1791" fmla="*/ 5093215 w 12192000"/>
              <a:gd name="connsiteY125-1792" fmla="*/ 5032880 h 5096785"/>
              <a:gd name="connsiteX126-1793" fmla="*/ 5077058 w 12192000"/>
              <a:gd name="connsiteY126-1794" fmla="*/ 5038681 h 5096785"/>
              <a:gd name="connsiteX127-1795" fmla="*/ 5057349 w 12192000"/>
              <a:gd name="connsiteY127-1796" fmla="*/ 5036015 h 5096785"/>
              <a:gd name="connsiteX128-1797" fmla="*/ 5053945 w 12192000"/>
              <a:gd name="connsiteY128-1798" fmla="*/ 5041952 h 5096785"/>
              <a:gd name="connsiteX129-1799" fmla="*/ 5040021 w 12192000"/>
              <a:gd name="connsiteY129-1800" fmla="*/ 5050052 h 5096785"/>
              <a:gd name="connsiteX130-1801" fmla="*/ 5025913 w 12192000"/>
              <a:gd name="connsiteY130-1802" fmla="*/ 5046535 h 5096785"/>
              <a:gd name="connsiteX131-1803" fmla="*/ 4998218 w 12192000"/>
              <a:gd name="connsiteY131-1804" fmla="*/ 5048065 h 5096785"/>
              <a:gd name="connsiteX132-1805" fmla="*/ 4991008 w 12192000"/>
              <a:gd name="connsiteY132-1806" fmla="*/ 5050439 h 5096785"/>
              <a:gd name="connsiteX133-1807" fmla="*/ 4963503 w 12192000"/>
              <a:gd name="connsiteY133-1808" fmla="*/ 5047575 h 5096785"/>
              <a:gd name="connsiteX134-1809" fmla="*/ 4921053 w 12192000"/>
              <a:gd name="connsiteY134-1810" fmla="*/ 5048925 h 5096785"/>
              <a:gd name="connsiteX135-1811" fmla="*/ 4873420 w 12192000"/>
              <a:gd name="connsiteY135-1812" fmla="*/ 5054929 h 5096785"/>
              <a:gd name="connsiteX136-1813" fmla="*/ 4858825 w 12192000"/>
              <a:gd name="connsiteY136-1814" fmla="*/ 5051329 h 5096785"/>
              <a:gd name="connsiteX137-1815" fmla="*/ 4769340 w 12192000"/>
              <a:gd name="connsiteY137-1816" fmla="*/ 5053090 h 5096785"/>
              <a:gd name="connsiteX138-1817" fmla="*/ 4744152 w 12192000"/>
              <a:gd name="connsiteY138-1818" fmla="*/ 5053391 h 5096785"/>
              <a:gd name="connsiteX139-1819" fmla="*/ 4723556 w 12192000"/>
              <a:gd name="connsiteY139-1820" fmla="*/ 5059633 h 5096785"/>
              <a:gd name="connsiteX140-1821" fmla="*/ 4719699 w 12192000"/>
              <a:gd name="connsiteY140-1822" fmla="*/ 5066298 h 5096785"/>
              <a:gd name="connsiteX141-1823" fmla="*/ 4706016 w 12192000"/>
              <a:gd name="connsiteY141-1824" fmla="*/ 5067422 h 5096785"/>
              <a:gd name="connsiteX142-1825" fmla="*/ 4702593 w 12192000"/>
              <a:gd name="connsiteY142-1826" fmla="*/ 5068973 h 5096785"/>
              <a:gd name="connsiteX143-1827" fmla="*/ 4682766 w 12192000"/>
              <a:gd name="connsiteY143-1828" fmla="*/ 5076609 h 5096785"/>
              <a:gd name="connsiteX144-1829" fmla="*/ 4634960 w 12192000"/>
              <a:gd name="connsiteY144-1830" fmla="*/ 5061852 h 5096785"/>
              <a:gd name="connsiteX145-1831" fmla="*/ 4580645 w 12192000"/>
              <a:gd name="connsiteY145-1832" fmla="*/ 5069246 h 5096785"/>
              <a:gd name="connsiteX146-1833" fmla="*/ 4368005 w 12192000"/>
              <a:gd name="connsiteY146-1834" fmla="*/ 5057426 h 5096785"/>
              <a:gd name="connsiteX147-1835" fmla="*/ 4339489 w 12192000"/>
              <a:gd name="connsiteY147-1836" fmla="*/ 5080858 h 5096785"/>
              <a:gd name="connsiteX148-1837" fmla="*/ 4253895 w 12192000"/>
              <a:gd name="connsiteY148-1838" fmla="*/ 5085008 h 5096785"/>
              <a:gd name="connsiteX149-1839" fmla="*/ 4117780 w 12192000"/>
              <a:gd name="connsiteY149-1840" fmla="*/ 5045175 h 5096785"/>
              <a:gd name="connsiteX150-1841" fmla="*/ 3960074 w 12192000"/>
              <a:gd name="connsiteY150-1842" fmla="*/ 5050708 h 5096785"/>
              <a:gd name="connsiteX151-1843" fmla="*/ 3947260 w 12192000"/>
              <a:gd name="connsiteY151-1844" fmla="*/ 5041167 h 5096785"/>
              <a:gd name="connsiteX152-1845" fmla="*/ 3931969 w 12192000"/>
              <a:gd name="connsiteY152-1846" fmla="*/ 5035902 h 5096785"/>
              <a:gd name="connsiteX153-1847" fmla="*/ 3929836 w 12192000"/>
              <a:gd name="connsiteY153-1848" fmla="*/ 5036901 h 5096785"/>
              <a:gd name="connsiteX154-1849" fmla="*/ 3911296 w 12192000"/>
              <a:gd name="connsiteY154-1850" fmla="*/ 5035663 h 5096785"/>
              <a:gd name="connsiteX155-1851" fmla="*/ 3907746 w 12192000"/>
              <a:gd name="connsiteY155-1852" fmla="*/ 5032107 h 5096785"/>
              <a:gd name="connsiteX156-1853" fmla="*/ 3895182 w 12192000"/>
              <a:gd name="connsiteY156-1854" fmla="*/ 5030229 h 5096785"/>
              <a:gd name="connsiteX157-1855" fmla="*/ 3870866 w 12192000"/>
              <a:gd name="connsiteY157-1856" fmla="*/ 5023753 h 5096785"/>
              <a:gd name="connsiteX158-1857" fmla="*/ 3865913 w 12192000"/>
              <a:gd name="connsiteY158-1858" fmla="*/ 5025143 h 5096785"/>
              <a:gd name="connsiteX159-1859" fmla="*/ 3828606 w 12192000"/>
              <a:gd name="connsiteY159-1860" fmla="*/ 5019426 h 5096785"/>
              <a:gd name="connsiteX160-1861" fmla="*/ 3827901 w 12192000"/>
              <a:gd name="connsiteY160-1862" fmla="*/ 5020583 h 5096785"/>
              <a:gd name="connsiteX161-1863" fmla="*/ 3816543 w 12192000"/>
              <a:gd name="connsiteY161-1864" fmla="*/ 5024366 h 5096785"/>
              <a:gd name="connsiteX162-1865" fmla="*/ 3795278 w 12192000"/>
              <a:gd name="connsiteY162-1866" fmla="*/ 5028779 h 5096785"/>
              <a:gd name="connsiteX163-1867" fmla="*/ 3743858 w 12192000"/>
              <a:gd name="connsiteY163-1868" fmla="*/ 5054237 h 5096785"/>
              <a:gd name="connsiteX164-1869" fmla="*/ 3704945 w 12192000"/>
              <a:gd name="connsiteY164-1870" fmla="*/ 5048413 h 5096785"/>
              <a:gd name="connsiteX165-1871" fmla="*/ 3696992 w 12192000"/>
              <a:gd name="connsiteY165-1872" fmla="*/ 5047914 h 5096785"/>
              <a:gd name="connsiteX166-1873" fmla="*/ 3696780 w 12192000"/>
              <a:gd name="connsiteY166-1874" fmla="*/ 5048181 h 5096785"/>
              <a:gd name="connsiteX167-1875" fmla="*/ 3688290 w 12192000"/>
              <a:gd name="connsiteY167-1876" fmla="*/ 5048204 h 5096785"/>
              <a:gd name="connsiteX168-1877" fmla="*/ 3682486 w 12192000"/>
              <a:gd name="connsiteY168-1878" fmla="*/ 5047000 h 5096785"/>
              <a:gd name="connsiteX169-1879" fmla="*/ 3667056 w 12192000"/>
              <a:gd name="connsiteY169-1880" fmla="*/ 5046030 h 5096785"/>
              <a:gd name="connsiteX170-1881" fmla="*/ 3661403 w 12192000"/>
              <a:gd name="connsiteY170-1882" fmla="*/ 5047537 h 5096785"/>
              <a:gd name="connsiteX171-1883" fmla="*/ 3658673 w 12192000"/>
              <a:gd name="connsiteY171-1884" fmla="*/ 5050790 h 5096785"/>
              <a:gd name="connsiteX172-1885" fmla="*/ 3657333 w 12192000"/>
              <a:gd name="connsiteY172-1886" fmla="*/ 5050325 h 5096785"/>
              <a:gd name="connsiteX173-1887" fmla="*/ 3626778 w 12192000"/>
              <a:gd name="connsiteY173-1888" fmla="*/ 5057882 h 5096785"/>
              <a:gd name="connsiteX174-1889" fmla="*/ 3560067 w 12192000"/>
              <a:gd name="connsiteY174-1890" fmla="*/ 5064266 h 5096785"/>
              <a:gd name="connsiteX175-1891" fmla="*/ 3522641 w 12192000"/>
              <a:gd name="connsiteY175-1892" fmla="*/ 5063654 h 5096785"/>
              <a:gd name="connsiteX176-1893" fmla="*/ 3419275 w 12192000"/>
              <a:gd name="connsiteY176-1894" fmla="*/ 5066646 h 5096785"/>
              <a:gd name="connsiteX177-1895" fmla="*/ 3314869 w 12192000"/>
              <a:gd name="connsiteY177-1896" fmla="*/ 5073197 h 5096785"/>
              <a:gd name="connsiteX178-1897" fmla="*/ 3259088 w 12192000"/>
              <a:gd name="connsiteY178-1898" fmla="*/ 5096363 h 5096785"/>
              <a:gd name="connsiteX179-1899" fmla="*/ 3253104 w 12192000"/>
              <a:gd name="connsiteY179-1900" fmla="*/ 5096785 h 5096785"/>
              <a:gd name="connsiteX180-1901" fmla="*/ 3238751 w 12192000"/>
              <a:gd name="connsiteY180-1902" fmla="*/ 5092996 h 5096785"/>
              <a:gd name="connsiteX181-1903" fmla="*/ 3233681 w 12192000"/>
              <a:gd name="connsiteY181-1904" fmla="*/ 5090758 h 5096785"/>
              <a:gd name="connsiteX182-1905" fmla="*/ 3225562 w 12192000"/>
              <a:gd name="connsiteY182-1906" fmla="*/ 5089215 h 5096785"/>
              <a:gd name="connsiteX183-1907" fmla="*/ 3225260 w 12192000"/>
              <a:gd name="connsiteY183-1908" fmla="*/ 5089437 h 5096785"/>
              <a:gd name="connsiteX184-1909" fmla="*/ 3217859 w 12192000"/>
              <a:gd name="connsiteY184-1910" fmla="*/ 5087484 h 5096785"/>
              <a:gd name="connsiteX185-1911" fmla="*/ 3182980 w 12192000"/>
              <a:gd name="connsiteY185-1912" fmla="*/ 5074650 h 5096785"/>
              <a:gd name="connsiteX186-1913" fmla="*/ 3123938 w 12192000"/>
              <a:gd name="connsiteY186-1914" fmla="*/ 5089912 h 5096785"/>
              <a:gd name="connsiteX187-1915" fmla="*/ 3101912 w 12192000"/>
              <a:gd name="connsiteY187-1916" fmla="*/ 5090281 h 5096785"/>
              <a:gd name="connsiteX188-1917" fmla="*/ 3089591 w 12192000"/>
              <a:gd name="connsiteY188-1918" fmla="*/ 5091865 h 5096785"/>
              <a:gd name="connsiteX189-1919" fmla="*/ 3088465 w 12192000"/>
              <a:gd name="connsiteY189-1920" fmla="*/ 5092858 h 5096785"/>
              <a:gd name="connsiteX190-1921" fmla="*/ 3055081 w 12192000"/>
              <a:gd name="connsiteY190-1922" fmla="*/ 5080424 h 5096785"/>
              <a:gd name="connsiteX191-1923" fmla="*/ 3049807 w 12192000"/>
              <a:gd name="connsiteY191-1924" fmla="*/ 5080860 h 5096785"/>
              <a:gd name="connsiteX192-1925" fmla="*/ 3029122 w 12192000"/>
              <a:gd name="connsiteY192-1926" fmla="*/ 5070085 h 5096785"/>
              <a:gd name="connsiteX193-1927" fmla="*/ 3017862 w 12192000"/>
              <a:gd name="connsiteY193-1928" fmla="*/ 5065942 h 5096785"/>
              <a:gd name="connsiteX194-1929" fmla="*/ 3015868 w 12192000"/>
              <a:gd name="connsiteY194-1930" fmla="*/ 5061832 h 5096785"/>
              <a:gd name="connsiteX195-1931" fmla="*/ 2998644 w 12192000"/>
              <a:gd name="connsiteY195-1932" fmla="*/ 5057210 h 5096785"/>
              <a:gd name="connsiteX196-1933" fmla="*/ 2996219 w 12192000"/>
              <a:gd name="connsiteY196-1934" fmla="*/ 5057788 h 5096785"/>
              <a:gd name="connsiteX197-1935" fmla="*/ 2983676 w 12192000"/>
              <a:gd name="connsiteY197-1936" fmla="*/ 5049852 h 5096785"/>
              <a:gd name="connsiteX198-1937" fmla="*/ 2975170 w 12192000"/>
              <a:gd name="connsiteY198-1938" fmla="*/ 5038214 h 5096785"/>
              <a:gd name="connsiteX199-1939" fmla="*/ 2758830 w 12192000"/>
              <a:gd name="connsiteY199-1940" fmla="*/ 4974760 h 5096785"/>
              <a:gd name="connsiteX200-1941" fmla="*/ 2532669 w 12192000"/>
              <a:gd name="connsiteY200-1942" fmla="*/ 4940573 h 5096785"/>
              <a:gd name="connsiteX201-1943" fmla="*/ 2389931 w 12192000"/>
              <a:gd name="connsiteY201-1944" fmla="*/ 4905785 h 5096785"/>
              <a:gd name="connsiteX202-1945" fmla="*/ 2335186 w 12192000"/>
              <a:gd name="connsiteY202-1946" fmla="*/ 4902957 h 5096785"/>
              <a:gd name="connsiteX203-1947" fmla="*/ 2295307 w 12192000"/>
              <a:gd name="connsiteY203-1948" fmla="*/ 4879800 h 5096785"/>
              <a:gd name="connsiteX204-1949" fmla="*/ 2273393 w 12192000"/>
              <a:gd name="connsiteY204-1950" fmla="*/ 4883565 h 5096785"/>
              <a:gd name="connsiteX205-1951" fmla="*/ 2269523 w 12192000"/>
              <a:gd name="connsiteY205-1952" fmla="*/ 4884442 h 5096785"/>
              <a:gd name="connsiteX206-1953" fmla="*/ 2256015 w 12192000"/>
              <a:gd name="connsiteY206-1954" fmla="*/ 4883014 h 5096785"/>
              <a:gd name="connsiteX207-1955" fmla="*/ 2249731 w 12192000"/>
              <a:gd name="connsiteY207-1956" fmla="*/ 4888778 h 5096785"/>
              <a:gd name="connsiteX208-1957" fmla="*/ 2227629 w 12192000"/>
              <a:gd name="connsiteY208-1958" fmla="*/ 4891047 h 5096785"/>
              <a:gd name="connsiteX209-1959" fmla="*/ 2203460 w 12192000"/>
              <a:gd name="connsiteY209-1960" fmla="*/ 4886696 h 5096785"/>
              <a:gd name="connsiteX210-1961" fmla="*/ 2091528 w 12192000"/>
              <a:gd name="connsiteY210-1962" fmla="*/ 4859155 h 5096785"/>
              <a:gd name="connsiteX211-1963" fmla="*/ 2022901 w 12192000"/>
              <a:gd name="connsiteY211-1964" fmla="*/ 4846594 h 5096785"/>
              <a:gd name="connsiteX212-1965" fmla="*/ 1994227 w 12192000"/>
              <a:gd name="connsiteY212-1966" fmla="*/ 4847973 h 5096785"/>
              <a:gd name="connsiteX213-1967" fmla="*/ 1955936 w 12192000"/>
              <a:gd name="connsiteY213-1968" fmla="*/ 4845765 h 5096785"/>
              <a:gd name="connsiteX214-1969" fmla="*/ 1741924 w 12192000"/>
              <a:gd name="connsiteY214-1970" fmla="*/ 4808054 h 5096785"/>
              <a:gd name="connsiteX215-1971" fmla="*/ 1734410 w 12192000"/>
              <a:gd name="connsiteY215-1972" fmla="*/ 4811675 h 5096785"/>
              <a:gd name="connsiteX216-1973" fmla="*/ 1691423 w 12192000"/>
              <a:gd name="connsiteY216-1974" fmla="*/ 4802777 h 5096785"/>
              <a:gd name="connsiteX217-1975" fmla="*/ 1554504 w 12192000"/>
              <a:gd name="connsiteY217-1976" fmla="*/ 4739985 h 5096785"/>
              <a:gd name="connsiteX218-1977" fmla="*/ 1470119 w 12192000"/>
              <a:gd name="connsiteY218-1978" fmla="*/ 4723470 h 5096785"/>
              <a:gd name="connsiteX219-1979" fmla="*/ 1437967 w 12192000"/>
              <a:gd name="connsiteY219-1980" fmla="*/ 4722710 h 5096785"/>
              <a:gd name="connsiteX220-1981" fmla="*/ 1384234 w 12192000"/>
              <a:gd name="connsiteY220-1982" fmla="*/ 4721117 h 5096785"/>
              <a:gd name="connsiteX221-1983" fmla="*/ 1338647 w 12192000"/>
              <a:gd name="connsiteY221-1984" fmla="*/ 4732483 h 5096785"/>
              <a:gd name="connsiteX222-1985" fmla="*/ 1295869 w 12192000"/>
              <a:gd name="connsiteY222-1986" fmla="*/ 4726175 h 5096785"/>
              <a:gd name="connsiteX223-1987" fmla="*/ 1292949 w 12192000"/>
              <a:gd name="connsiteY223-1988" fmla="*/ 4708469 h 5096785"/>
              <a:gd name="connsiteX224-1989" fmla="*/ 1244908 w 12192000"/>
              <a:gd name="connsiteY224-1990" fmla="*/ 4706993 h 5096785"/>
              <a:gd name="connsiteX225-1991" fmla="*/ 1171266 w 12192000"/>
              <a:gd name="connsiteY225-1992" fmla="*/ 4706535 h 5096785"/>
              <a:gd name="connsiteX226-1993" fmla="*/ 1160868 w 12192000"/>
              <a:gd name="connsiteY226-1994" fmla="*/ 4701936 h 5096785"/>
              <a:gd name="connsiteX227-1995" fmla="*/ 1147599 w 12192000"/>
              <a:gd name="connsiteY227-1996" fmla="*/ 4714833 h 5096785"/>
              <a:gd name="connsiteX228-1997" fmla="*/ 1119603 w 12192000"/>
              <a:gd name="connsiteY228-1998" fmla="*/ 4721303 h 5096785"/>
              <a:gd name="connsiteX229-1999" fmla="*/ 997851 w 12192000"/>
              <a:gd name="connsiteY229-2000" fmla="*/ 4722336 h 5096785"/>
              <a:gd name="connsiteX230-2001" fmla="*/ 976455 w 12192000"/>
              <a:gd name="connsiteY230-2002" fmla="*/ 4726407 h 5096785"/>
              <a:gd name="connsiteX231-2003" fmla="*/ 949939 w 12192000"/>
              <a:gd name="connsiteY231-2004" fmla="*/ 4719699 h 5096785"/>
              <a:gd name="connsiteX232-2005" fmla="*/ 894148 w 12192000"/>
              <a:gd name="connsiteY232-2006" fmla="*/ 4710406 h 5096785"/>
              <a:gd name="connsiteX233-2007" fmla="*/ 857990 w 12192000"/>
              <a:gd name="connsiteY233-2008" fmla="*/ 4696844 h 5096785"/>
              <a:gd name="connsiteX234-2009" fmla="*/ 848649 w 12192000"/>
              <a:gd name="connsiteY234-2010" fmla="*/ 4704021 h 5096785"/>
              <a:gd name="connsiteX235-2011" fmla="*/ 826436 w 12192000"/>
              <a:gd name="connsiteY235-2012" fmla="*/ 4707421 h 5096785"/>
              <a:gd name="connsiteX236-2013" fmla="*/ 733052 w 12192000"/>
              <a:gd name="connsiteY236-2014" fmla="*/ 4701884 h 5096785"/>
              <a:gd name="connsiteX237-2015" fmla="*/ 716185 w 12192000"/>
              <a:gd name="connsiteY237-2016" fmla="*/ 4703827 h 5096785"/>
              <a:gd name="connsiteX238-2017" fmla="*/ 696663 w 12192000"/>
              <a:gd name="connsiteY238-2018" fmla="*/ 4697420 h 5096785"/>
              <a:gd name="connsiteX239-2019" fmla="*/ 582722 w 12192000"/>
              <a:gd name="connsiteY239-2020" fmla="*/ 4658637 h 5096785"/>
              <a:gd name="connsiteX240-2021" fmla="*/ 581118 w 12192000"/>
              <a:gd name="connsiteY240-2022" fmla="*/ 4654120 h 5096785"/>
              <a:gd name="connsiteX241-2023" fmla="*/ 546453 w 12192000"/>
              <a:gd name="connsiteY241-2024" fmla="*/ 4652542 h 5096785"/>
              <a:gd name="connsiteX242-2025" fmla="*/ 536773 w 12192000"/>
              <a:gd name="connsiteY242-2026" fmla="*/ 4644609 h 5096785"/>
              <a:gd name="connsiteX243-2027" fmla="*/ 518899 w 12192000"/>
              <a:gd name="connsiteY243-2028" fmla="*/ 4642839 h 5096785"/>
              <a:gd name="connsiteX244-2029" fmla="*/ 388896 w 12192000"/>
              <a:gd name="connsiteY244-2030" fmla="*/ 4619173 h 5096785"/>
              <a:gd name="connsiteX245-2031" fmla="*/ 366479 w 12192000"/>
              <a:gd name="connsiteY245-2032" fmla="*/ 4618896 h 5096785"/>
              <a:gd name="connsiteX246-2033" fmla="*/ 342781 w 12192000"/>
              <a:gd name="connsiteY246-2034" fmla="*/ 4601239 h 5096785"/>
              <a:gd name="connsiteX247-2035" fmla="*/ 255925 w 12192000"/>
              <a:gd name="connsiteY247-2036" fmla="*/ 4598685 h 5096785"/>
              <a:gd name="connsiteX248-2037" fmla="*/ 226919 w 12192000"/>
              <a:gd name="connsiteY248-2038" fmla="*/ 4598460 h 5096785"/>
              <a:gd name="connsiteX249-2039" fmla="*/ 213925 w 12192000"/>
              <a:gd name="connsiteY249-2040" fmla="*/ 4597783 h 5096785"/>
              <a:gd name="connsiteX250-2041" fmla="*/ 215196 w 12192000"/>
              <a:gd name="connsiteY250-2042" fmla="*/ 4588576 h 5096785"/>
              <a:gd name="connsiteX251-2043" fmla="*/ 180214 w 12192000"/>
              <a:gd name="connsiteY251-2044" fmla="*/ 4583701 h 5096785"/>
              <a:gd name="connsiteX252-2045" fmla="*/ 83203 w 12192000"/>
              <a:gd name="connsiteY252-2046" fmla="*/ 4531664 h 5096785"/>
              <a:gd name="connsiteX253-2047" fmla="*/ 4106 w 12192000"/>
              <a:gd name="connsiteY253-2048" fmla="*/ 4517202 h 5096785"/>
              <a:gd name="connsiteX254-2049" fmla="*/ 0 w 12192000"/>
              <a:gd name="connsiteY254-2050" fmla="*/ 4516084 h 5096785"/>
              <a:gd name="connsiteX255-2051" fmla="*/ 0 w 12192000"/>
              <a:gd name="connsiteY255-2052" fmla="*/ 0 h 5096785"/>
              <a:gd name="connsiteX0-2053" fmla="*/ 0 w 12192000"/>
              <a:gd name="connsiteY0-2054" fmla="*/ 0 h 5096785"/>
              <a:gd name="connsiteX1-2055" fmla="*/ 12192000 w 12192000"/>
              <a:gd name="connsiteY1-2056" fmla="*/ 0 h 5096785"/>
              <a:gd name="connsiteX2-2057" fmla="*/ 12192000 w 12192000"/>
              <a:gd name="connsiteY2-2058" fmla="*/ 3809005 h 5096785"/>
              <a:gd name="connsiteX3-2059" fmla="*/ 12142543 w 12192000"/>
              <a:gd name="connsiteY3-2060" fmla="*/ 3817043 h 5096785"/>
              <a:gd name="connsiteX4-2061" fmla="*/ 12109241 w 12192000"/>
              <a:gd name="connsiteY4-2062" fmla="*/ 3824228 h 5096785"/>
              <a:gd name="connsiteX5-2063" fmla="*/ 11668991 w 12192000"/>
              <a:gd name="connsiteY5-2064" fmla="*/ 3788038 h 5096785"/>
              <a:gd name="connsiteX6-2065" fmla="*/ 11476952 w 12192000"/>
              <a:gd name="connsiteY6-2066" fmla="*/ 3866786 h 5096785"/>
              <a:gd name="connsiteX7-2067" fmla="*/ 11336487 w 12192000"/>
              <a:gd name="connsiteY7-2068" fmla="*/ 3971513 h 5096785"/>
              <a:gd name="connsiteX8-2069" fmla="*/ 11214181 w 12192000"/>
              <a:gd name="connsiteY8-2070" fmla="*/ 4004215 h 5096785"/>
              <a:gd name="connsiteX9-2071" fmla="*/ 11042540 w 12192000"/>
              <a:gd name="connsiteY9-2072" fmla="*/ 4002613 h 5096785"/>
              <a:gd name="connsiteX10-2073" fmla="*/ 10833086 w 12192000"/>
              <a:gd name="connsiteY10-2074" fmla="*/ 3997707 h 5096785"/>
              <a:gd name="connsiteX11-2075" fmla="*/ 10599680 w 12192000"/>
              <a:gd name="connsiteY11-2076" fmla="*/ 3982661 h 5096785"/>
              <a:gd name="connsiteX12-2077" fmla="*/ 10519971 w 12192000"/>
              <a:gd name="connsiteY12-2078" fmla="*/ 3975018 h 5096785"/>
              <a:gd name="connsiteX13-2079" fmla="*/ 10217282 w 12192000"/>
              <a:gd name="connsiteY13-2080" fmla="*/ 4020809 h 5096785"/>
              <a:gd name="connsiteX14-2081" fmla="*/ 9936427 w 12192000"/>
              <a:gd name="connsiteY14-2082" fmla="*/ 4137843 h 5096785"/>
              <a:gd name="connsiteX15-2083" fmla="*/ 9804285 w 12192000"/>
              <a:gd name="connsiteY15-2084" fmla="*/ 4246460 h 5096785"/>
              <a:gd name="connsiteX16-2085" fmla="*/ 9720786 w 12192000"/>
              <a:gd name="connsiteY16-2086" fmla="*/ 4265611 h 5096785"/>
              <a:gd name="connsiteX17-2087" fmla="*/ 9652162 w 12192000"/>
              <a:gd name="connsiteY17-2088" fmla="*/ 4252712 h 5096785"/>
              <a:gd name="connsiteX18-2089" fmla="*/ 9543973 w 12192000"/>
              <a:gd name="connsiteY18-2090" fmla="*/ 4245802 h 5096785"/>
              <a:gd name="connsiteX19-2091" fmla="*/ 9528747 w 12192000"/>
              <a:gd name="connsiteY19-2092" fmla="*/ 4251724 h 5096785"/>
              <a:gd name="connsiteX20-2093" fmla="*/ 9436976 w 12192000"/>
              <a:gd name="connsiteY20-2094" fmla="*/ 4269351 h 5096785"/>
              <a:gd name="connsiteX21-2095" fmla="*/ 9371827 w 12192000"/>
              <a:gd name="connsiteY21-2096" fmla="*/ 4303912 h 5096785"/>
              <a:gd name="connsiteX22-2097" fmla="*/ 9260304 w 12192000"/>
              <a:gd name="connsiteY22-2098" fmla="*/ 4328021 h 5096785"/>
              <a:gd name="connsiteX23-2099" fmla="*/ 9148799 w 12192000"/>
              <a:gd name="connsiteY23-2100" fmla="*/ 4348506 h 5096785"/>
              <a:gd name="connsiteX24-2101" fmla="*/ 9107898 w 12192000"/>
              <a:gd name="connsiteY24-2102" fmla="*/ 4354282 h 5096785"/>
              <a:gd name="connsiteX25-2103" fmla="*/ 9037321 w 12192000"/>
              <a:gd name="connsiteY25-2104" fmla="*/ 4371817 h 5096785"/>
              <a:gd name="connsiteX26-2105" fmla="*/ 8990743 w 12192000"/>
              <a:gd name="connsiteY26-2106" fmla="*/ 4382161 h 5096785"/>
              <a:gd name="connsiteX27-2107" fmla="*/ 8979819 w 12192000"/>
              <a:gd name="connsiteY27-2108" fmla="*/ 4366419 h 5096785"/>
              <a:gd name="connsiteX28-2109" fmla="*/ 8936044 w 12192000"/>
              <a:gd name="connsiteY28-2110" fmla="*/ 4370992 h 5096785"/>
              <a:gd name="connsiteX29-2111" fmla="*/ 8897707 w 12192000"/>
              <a:gd name="connsiteY29-2112" fmla="*/ 4392673 h 5096785"/>
              <a:gd name="connsiteX30-2113" fmla="*/ 8845635 w 12192000"/>
              <a:gd name="connsiteY30-2114" fmla="*/ 4404300 h 5096785"/>
              <a:gd name="connsiteX31-2115" fmla="*/ 8814562 w 12192000"/>
              <a:gd name="connsiteY31-2116" fmla="*/ 4411434 h 5096785"/>
              <a:gd name="connsiteX32-2117" fmla="*/ 8726349 w 12192000"/>
              <a:gd name="connsiteY32-2118" fmla="*/ 4416668 h 5096785"/>
              <a:gd name="connsiteX33-2119" fmla="*/ 8566678 w 12192000"/>
              <a:gd name="connsiteY33-2120" fmla="*/ 4391711 h 5096785"/>
              <a:gd name="connsiteX34-2121" fmla="*/ 8521516 w 12192000"/>
              <a:gd name="connsiteY34-2122" fmla="*/ 4393927 h 5096785"/>
              <a:gd name="connsiteX35-2123" fmla="*/ 8515998 w 12192000"/>
              <a:gd name="connsiteY35-2124" fmla="*/ 4399124 h 5096785"/>
              <a:gd name="connsiteX36-2125" fmla="*/ 8449547 w 12192000"/>
              <a:gd name="connsiteY36-2126" fmla="*/ 4383170 h 5096785"/>
              <a:gd name="connsiteX37-2127" fmla="*/ 8360285 w 12192000"/>
              <a:gd name="connsiteY37-2128" fmla="*/ 4398502 h 5096785"/>
              <a:gd name="connsiteX38-2129" fmla="*/ 8256584 w 12192000"/>
              <a:gd name="connsiteY38-2130" fmla="*/ 4423564 h 5096785"/>
              <a:gd name="connsiteX39-2131" fmla="*/ 8229821 w 12192000"/>
              <a:gd name="connsiteY39-2132" fmla="*/ 4431840 h 5096785"/>
              <a:gd name="connsiteX40-2133" fmla="*/ 8158476 w 12192000"/>
              <a:gd name="connsiteY40-2134" fmla="*/ 4436904 h 5096785"/>
              <a:gd name="connsiteX41-2135" fmla="*/ 7993707 w 12192000"/>
              <a:gd name="connsiteY41-2136" fmla="*/ 4447962 h 5096785"/>
              <a:gd name="connsiteX42-2137" fmla="*/ 7990346 w 12192000"/>
              <a:gd name="connsiteY42-2138" fmla="*/ 4454853 h 5096785"/>
              <a:gd name="connsiteX43-2139" fmla="*/ 7976786 w 12192000"/>
              <a:gd name="connsiteY43-2140" fmla="*/ 4456820 h 5096785"/>
              <a:gd name="connsiteX44-2141" fmla="*/ 7973491 w 12192000"/>
              <a:gd name="connsiteY44-2142" fmla="*/ 4458577 h 5096785"/>
              <a:gd name="connsiteX45-2143" fmla="*/ 7954281 w 12192000"/>
              <a:gd name="connsiteY45-2144" fmla="*/ 4467421 h 5096785"/>
              <a:gd name="connsiteX46-2145" fmla="*/ 7905540 w 12192000"/>
              <a:gd name="connsiteY46-2146" fmla="*/ 4455628 h 5096785"/>
              <a:gd name="connsiteX47-2147" fmla="*/ 7851932 w 12192000"/>
              <a:gd name="connsiteY47-2148" fmla="*/ 4466353 h 5096785"/>
              <a:gd name="connsiteX48-2149" fmla="*/ 7639078 w 12192000"/>
              <a:gd name="connsiteY48-2150" fmla="*/ 4467635 h 5096785"/>
              <a:gd name="connsiteX49-2151" fmla="*/ 7612359 w 12192000"/>
              <a:gd name="connsiteY49-2152" fmla="*/ 4492789 h 5096785"/>
              <a:gd name="connsiteX50-2153" fmla="*/ 7527328 w 12192000"/>
              <a:gd name="connsiteY50-2154" fmla="*/ 4502199 h 5096785"/>
              <a:gd name="connsiteX51-2155" fmla="*/ 7388717 w 12192000"/>
              <a:gd name="connsiteY51-2156" fmla="*/ 4470799 h 5096785"/>
              <a:gd name="connsiteX52-2157" fmla="*/ 7231898 w 12192000"/>
              <a:gd name="connsiteY52-2158" fmla="*/ 4486028 h 5096785"/>
              <a:gd name="connsiteX53-2159" fmla="*/ 7218425 w 12192000"/>
              <a:gd name="connsiteY53-2160" fmla="*/ 4477288 h 5096785"/>
              <a:gd name="connsiteX54-2161" fmla="*/ 7202795 w 12192000"/>
              <a:gd name="connsiteY54-2162" fmla="*/ 4472972 h 5096785"/>
              <a:gd name="connsiteX55-2163" fmla="*/ 7200744 w 12192000"/>
              <a:gd name="connsiteY55-2164" fmla="*/ 4474099 h 5096785"/>
              <a:gd name="connsiteX56-2165" fmla="*/ 7182163 w 12192000"/>
              <a:gd name="connsiteY56-2166" fmla="*/ 4474005 h 5096785"/>
              <a:gd name="connsiteX57-2167" fmla="*/ 7178368 w 12192000"/>
              <a:gd name="connsiteY57-2168" fmla="*/ 4470673 h 5096785"/>
              <a:gd name="connsiteX58-2169" fmla="*/ 7165705 w 12192000"/>
              <a:gd name="connsiteY58-2170" fmla="*/ 4469569 h 5096785"/>
              <a:gd name="connsiteX59-2171" fmla="*/ 7140991 w 12192000"/>
              <a:gd name="connsiteY59-2172" fmla="*/ 4464599 h 5096785"/>
              <a:gd name="connsiteX60-2173" fmla="*/ 7136152 w 12192000"/>
              <a:gd name="connsiteY60-2174" fmla="*/ 4466292 h 5096785"/>
              <a:gd name="connsiteX61-2175" fmla="*/ 7098544 w 12192000"/>
              <a:gd name="connsiteY61-2176" fmla="*/ 4462879 h 5096785"/>
              <a:gd name="connsiteX62-2177" fmla="*/ 7097922 w 12192000"/>
              <a:gd name="connsiteY62-2178" fmla="*/ 4464077 h 5096785"/>
              <a:gd name="connsiteX63-2179" fmla="*/ 7086877 w 12192000"/>
              <a:gd name="connsiteY63-2180" fmla="*/ 4468554 h 5096785"/>
              <a:gd name="connsiteX64-2181" fmla="*/ 7065999 w 12192000"/>
              <a:gd name="connsiteY64-2182" fmla="*/ 4474270 h 5096785"/>
              <a:gd name="connsiteX65-2183" fmla="*/ 7016598 w 12192000"/>
              <a:gd name="connsiteY65-2184" fmla="*/ 4502855 h 5096785"/>
              <a:gd name="connsiteX66-2185" fmla="*/ 6977375 w 12192000"/>
              <a:gd name="connsiteY66-2186" fmla="*/ 4499434 h 5096785"/>
              <a:gd name="connsiteX67-2187" fmla="*/ 6969409 w 12192000"/>
              <a:gd name="connsiteY67-2188" fmla="*/ 4499424 h 5096785"/>
              <a:gd name="connsiteX68-2189" fmla="*/ 6969218 w 12192000"/>
              <a:gd name="connsiteY68-2190" fmla="*/ 4499704 h 5096785"/>
              <a:gd name="connsiteX69-2191" fmla="*/ 6960755 w 12192000"/>
              <a:gd name="connsiteY69-2192" fmla="*/ 4500249 h 5096785"/>
              <a:gd name="connsiteX70-2193" fmla="*/ 6954882 w 12192000"/>
              <a:gd name="connsiteY70-2194" fmla="*/ 4499405 h 5096785"/>
              <a:gd name="connsiteX71-2195" fmla="*/ 6939428 w 12192000"/>
              <a:gd name="connsiteY71-2196" fmla="*/ 4499385 h 5096785"/>
              <a:gd name="connsiteX72-2197" fmla="*/ 6933902 w 12192000"/>
              <a:gd name="connsiteY72-2198" fmla="*/ 4501239 h 5096785"/>
              <a:gd name="connsiteX73-2199" fmla="*/ 6891244 w 12192000"/>
              <a:gd name="connsiteY73-2200" fmla="*/ 4536371 h 5096785"/>
              <a:gd name="connsiteX74-2201" fmla="*/ 6794496 w 12192000"/>
              <a:gd name="connsiteY74-2202" fmla="*/ 4567924 h 5096785"/>
              <a:gd name="connsiteX75-2203" fmla="*/ 6697102 w 12192000"/>
              <a:gd name="connsiteY75-2204" fmla="*/ 4595916 h 5096785"/>
              <a:gd name="connsiteX76-2205" fmla="*/ 6661063 w 12192000"/>
              <a:gd name="connsiteY76-2206" fmla="*/ 4604476 h 5096785"/>
              <a:gd name="connsiteX77-2207" fmla="*/ 6600252 w 12192000"/>
              <a:gd name="connsiteY77-2208" fmla="*/ 4626681 h 5096785"/>
              <a:gd name="connsiteX78-2209" fmla="*/ 6574528 w 12192000"/>
              <a:gd name="connsiteY78-2210" fmla="*/ 4641155 h 5096785"/>
              <a:gd name="connsiteX79-2211" fmla="*/ 6573036 w 12192000"/>
              <a:gd name="connsiteY79-2212" fmla="*/ 4641049 h 5096785"/>
              <a:gd name="connsiteX80-2213" fmla="*/ 6571920 w 12192000"/>
              <a:gd name="connsiteY80-2214" fmla="*/ 4644739 h 5096785"/>
              <a:gd name="connsiteX81-2215" fmla="*/ 6567212 w 12192000"/>
              <a:gd name="connsiteY81-2216" fmla="*/ 4647518 h 5096785"/>
              <a:gd name="connsiteX82-2217" fmla="*/ 6552021 w 12192000"/>
              <a:gd name="connsiteY82-2218" fmla="*/ 4650379 h 5096785"/>
              <a:gd name="connsiteX83-2219" fmla="*/ 6545925 w 12192000"/>
              <a:gd name="connsiteY83-2220" fmla="*/ 4650675 h 5096785"/>
              <a:gd name="connsiteX84-2221" fmla="*/ 6537822 w 12192000"/>
              <a:gd name="connsiteY84-2222" fmla="*/ 4652769 h 5096785"/>
              <a:gd name="connsiteX85-2223" fmla="*/ 6537743 w 12192000"/>
              <a:gd name="connsiteY85-2224" fmla="*/ 4653068 h 5096785"/>
              <a:gd name="connsiteX86-2225" fmla="*/ 6529914 w 12192000"/>
              <a:gd name="connsiteY86-2226" fmla="*/ 4654543 h 5096785"/>
              <a:gd name="connsiteX87-2227" fmla="*/ 6490057 w 12192000"/>
              <a:gd name="connsiteY87-2228" fmla="*/ 4658624 h 5096785"/>
              <a:gd name="connsiteX88-2229" fmla="*/ 6452621 w 12192000"/>
              <a:gd name="connsiteY88-2230" fmla="*/ 4694822 h 5096785"/>
              <a:gd name="connsiteX89-2231" fmla="*/ 6434329 w 12192000"/>
              <a:gd name="connsiteY89-2232" fmla="*/ 4704111 h 5096785"/>
              <a:gd name="connsiteX90-2233" fmla="*/ 6425215 w 12192000"/>
              <a:gd name="connsiteY90-2234" fmla="*/ 4710396 h 5096785"/>
              <a:gd name="connsiteX91-2235" fmla="*/ 6425070 w 12192000"/>
              <a:gd name="connsiteY91-2236" fmla="*/ 4711644 h 5096785"/>
              <a:gd name="connsiteX92-2237" fmla="*/ 6386800 w 12192000"/>
              <a:gd name="connsiteY92-2238" fmla="*/ 4715431 h 5096785"/>
              <a:gd name="connsiteX93-2239" fmla="*/ 6382703 w 12192000"/>
              <a:gd name="connsiteY93-2240" fmla="*/ 4717930 h 5096785"/>
              <a:gd name="connsiteX94-2241" fmla="*/ 6356495 w 12192000"/>
              <a:gd name="connsiteY94-2242" fmla="*/ 4717843 h 5096785"/>
              <a:gd name="connsiteX95-2243" fmla="*/ 6343628 w 12192000"/>
              <a:gd name="connsiteY95-2244" fmla="*/ 4719161 h 5096785"/>
              <a:gd name="connsiteX96-2245" fmla="*/ 6338605 w 12192000"/>
              <a:gd name="connsiteY96-2246" fmla="*/ 4716723 h 5096785"/>
              <a:gd name="connsiteX97-2247" fmla="*/ 6320318 w 12192000"/>
              <a:gd name="connsiteY97-2248" fmla="*/ 4720095 h 5096785"/>
              <a:gd name="connsiteX98-2249" fmla="*/ 6318742 w 12192000"/>
              <a:gd name="connsiteY98-2250" fmla="*/ 4721541 h 5096785"/>
              <a:gd name="connsiteX99-2251" fmla="*/ 6301708 w 12192000"/>
              <a:gd name="connsiteY99-2252" fmla="*/ 4720380 h 5096785"/>
              <a:gd name="connsiteX100-2253" fmla="*/ 6285082 w 12192000"/>
              <a:gd name="connsiteY100-2254" fmla="*/ 4714639 h 5096785"/>
              <a:gd name="connsiteX101-2255" fmla="*/ 6136936 w 12192000"/>
              <a:gd name="connsiteY101-2256" fmla="*/ 4758246 h 5096785"/>
              <a:gd name="connsiteX102-2257" fmla="*/ 5988578 w 12192000"/>
              <a:gd name="connsiteY102-2258" fmla="*/ 4754427 h 5096785"/>
              <a:gd name="connsiteX103-2259" fmla="*/ 5908701 w 12192000"/>
              <a:gd name="connsiteY103-2260" fmla="*/ 4779160 h 5096785"/>
              <a:gd name="connsiteX104-2261" fmla="*/ 5892219 w 12192000"/>
              <a:gd name="connsiteY104-2262" fmla="*/ 4807892 h 5096785"/>
              <a:gd name="connsiteX105-2263" fmla="*/ 5683612 w 12192000"/>
              <a:gd name="connsiteY105-2264" fmla="*/ 4848770 h 5096785"/>
              <a:gd name="connsiteX106-2265" fmla="*/ 5635111 w 12192000"/>
              <a:gd name="connsiteY106-2266" fmla="*/ 4868888 h 5096785"/>
              <a:gd name="connsiteX107-2267" fmla="*/ 5582652 w 12192000"/>
              <a:gd name="connsiteY107-2268" fmla="*/ 4866836 h 5096785"/>
              <a:gd name="connsiteX108-2269" fmla="*/ 5567213 w 12192000"/>
              <a:gd name="connsiteY108-2270" fmla="*/ 4878769 h 5096785"/>
              <a:gd name="connsiteX109-2271" fmla="*/ 5564659 w 12192000"/>
              <a:gd name="connsiteY109-2272" fmla="*/ 4881042 h 5096785"/>
              <a:gd name="connsiteX110-2273" fmla="*/ 5552102 w 12192000"/>
              <a:gd name="connsiteY110-2274" fmla="*/ 4885426 h 5096785"/>
              <a:gd name="connsiteX111-2275" fmla="*/ 5551475 w 12192000"/>
              <a:gd name="connsiteY111-2276" fmla="*/ 4892560 h 5096785"/>
              <a:gd name="connsiteX112-2277" fmla="*/ 5534664 w 12192000"/>
              <a:gd name="connsiteY112-2278" fmla="*/ 4903385 h 5096785"/>
              <a:gd name="connsiteX113-2279" fmla="*/ 5510737 w 12192000"/>
              <a:gd name="connsiteY113-2280" fmla="*/ 4909807 h 5096785"/>
              <a:gd name="connsiteX114-2281" fmla="*/ 5393901 w 12192000"/>
              <a:gd name="connsiteY114-2282" fmla="*/ 4933709 h 5096785"/>
              <a:gd name="connsiteX115-2283" fmla="*/ 5325782 w 12192000"/>
              <a:gd name="connsiteY115-2284" fmla="*/ 4951789 h 5096785"/>
              <a:gd name="connsiteX116-2285" fmla="*/ 5302703 w 12192000"/>
              <a:gd name="connsiteY116-2286" fmla="*/ 4964590 h 5096785"/>
              <a:gd name="connsiteX117-2287" fmla="*/ 5268591 w 12192000"/>
              <a:gd name="connsiteY117-2288" fmla="*/ 4978479 h 5096785"/>
              <a:gd name="connsiteX118-2289" fmla="*/ 5210559 w 12192000"/>
              <a:gd name="connsiteY118-2290" fmla="*/ 5007585 h 5096785"/>
              <a:gd name="connsiteX119-2291" fmla="*/ 5177597 w 12192000"/>
              <a:gd name="connsiteY119-2292" fmla="*/ 5015926 h 5096785"/>
              <a:gd name="connsiteX120-2293" fmla="*/ 5160569 w 12192000"/>
              <a:gd name="connsiteY120-2294" fmla="*/ 5025681 h 5096785"/>
              <a:gd name="connsiteX121-2295" fmla="*/ 5152748 w 12192000"/>
              <a:gd name="connsiteY121-2296" fmla="*/ 5026569 h 5096785"/>
              <a:gd name="connsiteX122-2297" fmla="*/ 5127678 w 12192000"/>
              <a:gd name="connsiteY122-2298" fmla="*/ 5032947 h 5096785"/>
              <a:gd name="connsiteX123-2299" fmla="*/ 5113147 w 12192000"/>
              <a:gd name="connsiteY123-2300" fmla="*/ 5035818 h 5096785"/>
              <a:gd name="connsiteX124-2301" fmla="*/ 5107301 w 12192000"/>
              <a:gd name="connsiteY124-2302" fmla="*/ 5036672 h 5096785"/>
              <a:gd name="connsiteX125-2303" fmla="*/ 5093215 w 12192000"/>
              <a:gd name="connsiteY125-2304" fmla="*/ 5032880 h 5096785"/>
              <a:gd name="connsiteX126-2305" fmla="*/ 5077058 w 12192000"/>
              <a:gd name="connsiteY126-2306" fmla="*/ 5038681 h 5096785"/>
              <a:gd name="connsiteX127-2307" fmla="*/ 5057349 w 12192000"/>
              <a:gd name="connsiteY127-2308" fmla="*/ 5036015 h 5096785"/>
              <a:gd name="connsiteX128-2309" fmla="*/ 5053945 w 12192000"/>
              <a:gd name="connsiteY128-2310" fmla="*/ 5041952 h 5096785"/>
              <a:gd name="connsiteX129-2311" fmla="*/ 5040021 w 12192000"/>
              <a:gd name="connsiteY129-2312" fmla="*/ 5050052 h 5096785"/>
              <a:gd name="connsiteX130-2313" fmla="*/ 5025913 w 12192000"/>
              <a:gd name="connsiteY130-2314" fmla="*/ 5046535 h 5096785"/>
              <a:gd name="connsiteX131-2315" fmla="*/ 4998218 w 12192000"/>
              <a:gd name="connsiteY131-2316" fmla="*/ 5048065 h 5096785"/>
              <a:gd name="connsiteX132-2317" fmla="*/ 4991008 w 12192000"/>
              <a:gd name="connsiteY132-2318" fmla="*/ 5050439 h 5096785"/>
              <a:gd name="connsiteX133-2319" fmla="*/ 4963503 w 12192000"/>
              <a:gd name="connsiteY133-2320" fmla="*/ 5047575 h 5096785"/>
              <a:gd name="connsiteX134-2321" fmla="*/ 4921053 w 12192000"/>
              <a:gd name="connsiteY134-2322" fmla="*/ 5048925 h 5096785"/>
              <a:gd name="connsiteX135-2323" fmla="*/ 4873420 w 12192000"/>
              <a:gd name="connsiteY135-2324" fmla="*/ 5054929 h 5096785"/>
              <a:gd name="connsiteX136-2325" fmla="*/ 4858825 w 12192000"/>
              <a:gd name="connsiteY136-2326" fmla="*/ 5051329 h 5096785"/>
              <a:gd name="connsiteX137-2327" fmla="*/ 4769340 w 12192000"/>
              <a:gd name="connsiteY137-2328" fmla="*/ 5053090 h 5096785"/>
              <a:gd name="connsiteX138-2329" fmla="*/ 4744152 w 12192000"/>
              <a:gd name="connsiteY138-2330" fmla="*/ 5053391 h 5096785"/>
              <a:gd name="connsiteX139-2331" fmla="*/ 4723556 w 12192000"/>
              <a:gd name="connsiteY139-2332" fmla="*/ 5059633 h 5096785"/>
              <a:gd name="connsiteX140-2333" fmla="*/ 4719699 w 12192000"/>
              <a:gd name="connsiteY140-2334" fmla="*/ 5066298 h 5096785"/>
              <a:gd name="connsiteX141-2335" fmla="*/ 4706016 w 12192000"/>
              <a:gd name="connsiteY141-2336" fmla="*/ 5067422 h 5096785"/>
              <a:gd name="connsiteX142-2337" fmla="*/ 4702593 w 12192000"/>
              <a:gd name="connsiteY142-2338" fmla="*/ 5068973 h 5096785"/>
              <a:gd name="connsiteX143-2339" fmla="*/ 4682766 w 12192000"/>
              <a:gd name="connsiteY143-2340" fmla="*/ 5076609 h 5096785"/>
              <a:gd name="connsiteX144-2341" fmla="*/ 4634960 w 12192000"/>
              <a:gd name="connsiteY144-2342" fmla="*/ 5061852 h 5096785"/>
              <a:gd name="connsiteX145-2343" fmla="*/ 4580645 w 12192000"/>
              <a:gd name="connsiteY145-2344" fmla="*/ 5069246 h 5096785"/>
              <a:gd name="connsiteX146-2345" fmla="*/ 4368005 w 12192000"/>
              <a:gd name="connsiteY146-2346" fmla="*/ 5057426 h 5096785"/>
              <a:gd name="connsiteX147-2347" fmla="*/ 4339489 w 12192000"/>
              <a:gd name="connsiteY147-2348" fmla="*/ 5080858 h 5096785"/>
              <a:gd name="connsiteX148-2349" fmla="*/ 4253895 w 12192000"/>
              <a:gd name="connsiteY148-2350" fmla="*/ 5085008 h 5096785"/>
              <a:gd name="connsiteX149-2351" fmla="*/ 4117780 w 12192000"/>
              <a:gd name="connsiteY149-2352" fmla="*/ 5045175 h 5096785"/>
              <a:gd name="connsiteX150-2353" fmla="*/ 3960074 w 12192000"/>
              <a:gd name="connsiteY150-2354" fmla="*/ 5050708 h 5096785"/>
              <a:gd name="connsiteX151-2355" fmla="*/ 3947260 w 12192000"/>
              <a:gd name="connsiteY151-2356" fmla="*/ 5041167 h 5096785"/>
              <a:gd name="connsiteX152-2357" fmla="*/ 3931969 w 12192000"/>
              <a:gd name="connsiteY152-2358" fmla="*/ 5035902 h 5096785"/>
              <a:gd name="connsiteX153-2359" fmla="*/ 3929836 w 12192000"/>
              <a:gd name="connsiteY153-2360" fmla="*/ 5036901 h 5096785"/>
              <a:gd name="connsiteX154-2361" fmla="*/ 3911296 w 12192000"/>
              <a:gd name="connsiteY154-2362" fmla="*/ 5035663 h 5096785"/>
              <a:gd name="connsiteX155-2363" fmla="*/ 3907746 w 12192000"/>
              <a:gd name="connsiteY155-2364" fmla="*/ 5032107 h 5096785"/>
              <a:gd name="connsiteX156-2365" fmla="*/ 3895182 w 12192000"/>
              <a:gd name="connsiteY156-2366" fmla="*/ 5030229 h 5096785"/>
              <a:gd name="connsiteX157-2367" fmla="*/ 3870866 w 12192000"/>
              <a:gd name="connsiteY157-2368" fmla="*/ 5023753 h 5096785"/>
              <a:gd name="connsiteX158-2369" fmla="*/ 3865913 w 12192000"/>
              <a:gd name="connsiteY158-2370" fmla="*/ 5025143 h 5096785"/>
              <a:gd name="connsiteX159-2371" fmla="*/ 3828606 w 12192000"/>
              <a:gd name="connsiteY159-2372" fmla="*/ 5019426 h 5096785"/>
              <a:gd name="connsiteX160-2373" fmla="*/ 3827901 w 12192000"/>
              <a:gd name="connsiteY160-2374" fmla="*/ 5020583 h 5096785"/>
              <a:gd name="connsiteX161-2375" fmla="*/ 3816543 w 12192000"/>
              <a:gd name="connsiteY161-2376" fmla="*/ 5024366 h 5096785"/>
              <a:gd name="connsiteX162-2377" fmla="*/ 3795278 w 12192000"/>
              <a:gd name="connsiteY162-2378" fmla="*/ 5028779 h 5096785"/>
              <a:gd name="connsiteX163-2379" fmla="*/ 3743858 w 12192000"/>
              <a:gd name="connsiteY163-2380" fmla="*/ 5054237 h 5096785"/>
              <a:gd name="connsiteX164-2381" fmla="*/ 3704945 w 12192000"/>
              <a:gd name="connsiteY164-2382" fmla="*/ 5048413 h 5096785"/>
              <a:gd name="connsiteX165-2383" fmla="*/ 3696992 w 12192000"/>
              <a:gd name="connsiteY165-2384" fmla="*/ 5047914 h 5096785"/>
              <a:gd name="connsiteX166-2385" fmla="*/ 3696780 w 12192000"/>
              <a:gd name="connsiteY166-2386" fmla="*/ 5048181 h 5096785"/>
              <a:gd name="connsiteX167-2387" fmla="*/ 3688290 w 12192000"/>
              <a:gd name="connsiteY167-2388" fmla="*/ 5048204 h 5096785"/>
              <a:gd name="connsiteX168-2389" fmla="*/ 3682486 w 12192000"/>
              <a:gd name="connsiteY168-2390" fmla="*/ 5047000 h 5096785"/>
              <a:gd name="connsiteX169-2391" fmla="*/ 3667056 w 12192000"/>
              <a:gd name="connsiteY169-2392" fmla="*/ 5046030 h 5096785"/>
              <a:gd name="connsiteX170-2393" fmla="*/ 3661403 w 12192000"/>
              <a:gd name="connsiteY170-2394" fmla="*/ 5047537 h 5096785"/>
              <a:gd name="connsiteX171-2395" fmla="*/ 3658673 w 12192000"/>
              <a:gd name="connsiteY171-2396" fmla="*/ 5050790 h 5096785"/>
              <a:gd name="connsiteX172-2397" fmla="*/ 3657333 w 12192000"/>
              <a:gd name="connsiteY172-2398" fmla="*/ 5050325 h 5096785"/>
              <a:gd name="connsiteX173-2399" fmla="*/ 3626778 w 12192000"/>
              <a:gd name="connsiteY173-2400" fmla="*/ 5057882 h 5096785"/>
              <a:gd name="connsiteX174-2401" fmla="*/ 3560067 w 12192000"/>
              <a:gd name="connsiteY174-2402" fmla="*/ 5064266 h 5096785"/>
              <a:gd name="connsiteX175-2403" fmla="*/ 3522641 w 12192000"/>
              <a:gd name="connsiteY175-2404" fmla="*/ 5063654 h 5096785"/>
              <a:gd name="connsiteX176-2405" fmla="*/ 3419275 w 12192000"/>
              <a:gd name="connsiteY176-2406" fmla="*/ 5066646 h 5096785"/>
              <a:gd name="connsiteX177-2407" fmla="*/ 3314869 w 12192000"/>
              <a:gd name="connsiteY177-2408" fmla="*/ 5073197 h 5096785"/>
              <a:gd name="connsiteX178-2409" fmla="*/ 3259088 w 12192000"/>
              <a:gd name="connsiteY178-2410" fmla="*/ 5096363 h 5096785"/>
              <a:gd name="connsiteX179-2411" fmla="*/ 3253104 w 12192000"/>
              <a:gd name="connsiteY179-2412" fmla="*/ 5096785 h 5096785"/>
              <a:gd name="connsiteX180-2413" fmla="*/ 3238751 w 12192000"/>
              <a:gd name="connsiteY180-2414" fmla="*/ 5092996 h 5096785"/>
              <a:gd name="connsiteX181-2415" fmla="*/ 3233681 w 12192000"/>
              <a:gd name="connsiteY181-2416" fmla="*/ 5090758 h 5096785"/>
              <a:gd name="connsiteX182-2417" fmla="*/ 3225562 w 12192000"/>
              <a:gd name="connsiteY182-2418" fmla="*/ 5089215 h 5096785"/>
              <a:gd name="connsiteX183-2419" fmla="*/ 3225260 w 12192000"/>
              <a:gd name="connsiteY183-2420" fmla="*/ 5089437 h 5096785"/>
              <a:gd name="connsiteX184-2421" fmla="*/ 3217859 w 12192000"/>
              <a:gd name="connsiteY184-2422" fmla="*/ 5087484 h 5096785"/>
              <a:gd name="connsiteX185-2423" fmla="*/ 3182980 w 12192000"/>
              <a:gd name="connsiteY185-2424" fmla="*/ 5074650 h 5096785"/>
              <a:gd name="connsiteX186-2425" fmla="*/ 3123938 w 12192000"/>
              <a:gd name="connsiteY186-2426" fmla="*/ 5089912 h 5096785"/>
              <a:gd name="connsiteX187-2427" fmla="*/ 3101912 w 12192000"/>
              <a:gd name="connsiteY187-2428" fmla="*/ 5090281 h 5096785"/>
              <a:gd name="connsiteX188-2429" fmla="*/ 3089591 w 12192000"/>
              <a:gd name="connsiteY188-2430" fmla="*/ 5091865 h 5096785"/>
              <a:gd name="connsiteX189-2431" fmla="*/ 3088465 w 12192000"/>
              <a:gd name="connsiteY189-2432" fmla="*/ 5092858 h 5096785"/>
              <a:gd name="connsiteX190-2433" fmla="*/ 3055081 w 12192000"/>
              <a:gd name="connsiteY190-2434" fmla="*/ 5080424 h 5096785"/>
              <a:gd name="connsiteX191-2435" fmla="*/ 3049807 w 12192000"/>
              <a:gd name="connsiteY191-2436" fmla="*/ 5080860 h 5096785"/>
              <a:gd name="connsiteX192-2437" fmla="*/ 3029122 w 12192000"/>
              <a:gd name="connsiteY192-2438" fmla="*/ 5070085 h 5096785"/>
              <a:gd name="connsiteX193-2439" fmla="*/ 3017862 w 12192000"/>
              <a:gd name="connsiteY193-2440" fmla="*/ 5065942 h 5096785"/>
              <a:gd name="connsiteX194-2441" fmla="*/ 3015868 w 12192000"/>
              <a:gd name="connsiteY194-2442" fmla="*/ 5061832 h 5096785"/>
              <a:gd name="connsiteX195-2443" fmla="*/ 2998644 w 12192000"/>
              <a:gd name="connsiteY195-2444" fmla="*/ 5057210 h 5096785"/>
              <a:gd name="connsiteX196-2445" fmla="*/ 2996219 w 12192000"/>
              <a:gd name="connsiteY196-2446" fmla="*/ 5057788 h 5096785"/>
              <a:gd name="connsiteX197-2447" fmla="*/ 2983676 w 12192000"/>
              <a:gd name="connsiteY197-2448" fmla="*/ 5049852 h 5096785"/>
              <a:gd name="connsiteX198-2449" fmla="*/ 2903609 w 12192000"/>
              <a:gd name="connsiteY198-2450" fmla="*/ 4998457 h 5096785"/>
              <a:gd name="connsiteX199-2451" fmla="*/ 2758830 w 12192000"/>
              <a:gd name="connsiteY199-2452" fmla="*/ 4974760 h 5096785"/>
              <a:gd name="connsiteX200-2453" fmla="*/ 2532669 w 12192000"/>
              <a:gd name="connsiteY200-2454" fmla="*/ 4940573 h 5096785"/>
              <a:gd name="connsiteX201-2455" fmla="*/ 2389931 w 12192000"/>
              <a:gd name="connsiteY201-2456" fmla="*/ 4905785 h 5096785"/>
              <a:gd name="connsiteX202-2457" fmla="*/ 2335186 w 12192000"/>
              <a:gd name="connsiteY202-2458" fmla="*/ 4902957 h 5096785"/>
              <a:gd name="connsiteX203-2459" fmla="*/ 2295307 w 12192000"/>
              <a:gd name="connsiteY203-2460" fmla="*/ 4879800 h 5096785"/>
              <a:gd name="connsiteX204-2461" fmla="*/ 2273393 w 12192000"/>
              <a:gd name="connsiteY204-2462" fmla="*/ 4883565 h 5096785"/>
              <a:gd name="connsiteX205-2463" fmla="*/ 2269523 w 12192000"/>
              <a:gd name="connsiteY205-2464" fmla="*/ 4884442 h 5096785"/>
              <a:gd name="connsiteX206-2465" fmla="*/ 2256015 w 12192000"/>
              <a:gd name="connsiteY206-2466" fmla="*/ 4883014 h 5096785"/>
              <a:gd name="connsiteX207-2467" fmla="*/ 2249731 w 12192000"/>
              <a:gd name="connsiteY207-2468" fmla="*/ 4888778 h 5096785"/>
              <a:gd name="connsiteX208-2469" fmla="*/ 2227629 w 12192000"/>
              <a:gd name="connsiteY208-2470" fmla="*/ 4891047 h 5096785"/>
              <a:gd name="connsiteX209-2471" fmla="*/ 2203460 w 12192000"/>
              <a:gd name="connsiteY209-2472" fmla="*/ 4886696 h 5096785"/>
              <a:gd name="connsiteX210-2473" fmla="*/ 2091528 w 12192000"/>
              <a:gd name="connsiteY210-2474" fmla="*/ 4859155 h 5096785"/>
              <a:gd name="connsiteX211-2475" fmla="*/ 2022901 w 12192000"/>
              <a:gd name="connsiteY211-2476" fmla="*/ 4846594 h 5096785"/>
              <a:gd name="connsiteX212-2477" fmla="*/ 1994227 w 12192000"/>
              <a:gd name="connsiteY212-2478" fmla="*/ 4847973 h 5096785"/>
              <a:gd name="connsiteX213-2479" fmla="*/ 1955936 w 12192000"/>
              <a:gd name="connsiteY213-2480" fmla="*/ 4845765 h 5096785"/>
              <a:gd name="connsiteX214-2481" fmla="*/ 1741924 w 12192000"/>
              <a:gd name="connsiteY214-2482" fmla="*/ 4808054 h 5096785"/>
              <a:gd name="connsiteX215-2483" fmla="*/ 1734410 w 12192000"/>
              <a:gd name="connsiteY215-2484" fmla="*/ 4811675 h 5096785"/>
              <a:gd name="connsiteX216-2485" fmla="*/ 1691423 w 12192000"/>
              <a:gd name="connsiteY216-2486" fmla="*/ 4802777 h 5096785"/>
              <a:gd name="connsiteX217-2487" fmla="*/ 1554504 w 12192000"/>
              <a:gd name="connsiteY217-2488" fmla="*/ 4739985 h 5096785"/>
              <a:gd name="connsiteX218-2489" fmla="*/ 1470119 w 12192000"/>
              <a:gd name="connsiteY218-2490" fmla="*/ 4723470 h 5096785"/>
              <a:gd name="connsiteX219-2491" fmla="*/ 1437967 w 12192000"/>
              <a:gd name="connsiteY219-2492" fmla="*/ 4722710 h 5096785"/>
              <a:gd name="connsiteX220-2493" fmla="*/ 1384234 w 12192000"/>
              <a:gd name="connsiteY220-2494" fmla="*/ 4721117 h 5096785"/>
              <a:gd name="connsiteX221-2495" fmla="*/ 1338647 w 12192000"/>
              <a:gd name="connsiteY221-2496" fmla="*/ 4732483 h 5096785"/>
              <a:gd name="connsiteX222-2497" fmla="*/ 1295869 w 12192000"/>
              <a:gd name="connsiteY222-2498" fmla="*/ 4726175 h 5096785"/>
              <a:gd name="connsiteX223-2499" fmla="*/ 1292949 w 12192000"/>
              <a:gd name="connsiteY223-2500" fmla="*/ 4708469 h 5096785"/>
              <a:gd name="connsiteX224-2501" fmla="*/ 1244908 w 12192000"/>
              <a:gd name="connsiteY224-2502" fmla="*/ 4706993 h 5096785"/>
              <a:gd name="connsiteX225-2503" fmla="*/ 1171266 w 12192000"/>
              <a:gd name="connsiteY225-2504" fmla="*/ 4706535 h 5096785"/>
              <a:gd name="connsiteX226-2505" fmla="*/ 1160868 w 12192000"/>
              <a:gd name="connsiteY226-2506" fmla="*/ 4701936 h 5096785"/>
              <a:gd name="connsiteX227-2507" fmla="*/ 1147599 w 12192000"/>
              <a:gd name="connsiteY227-2508" fmla="*/ 4714833 h 5096785"/>
              <a:gd name="connsiteX228-2509" fmla="*/ 1119603 w 12192000"/>
              <a:gd name="connsiteY228-2510" fmla="*/ 4721303 h 5096785"/>
              <a:gd name="connsiteX229-2511" fmla="*/ 997851 w 12192000"/>
              <a:gd name="connsiteY229-2512" fmla="*/ 4722336 h 5096785"/>
              <a:gd name="connsiteX230-2513" fmla="*/ 976455 w 12192000"/>
              <a:gd name="connsiteY230-2514" fmla="*/ 4726407 h 5096785"/>
              <a:gd name="connsiteX231-2515" fmla="*/ 949939 w 12192000"/>
              <a:gd name="connsiteY231-2516" fmla="*/ 4719699 h 5096785"/>
              <a:gd name="connsiteX232-2517" fmla="*/ 894148 w 12192000"/>
              <a:gd name="connsiteY232-2518" fmla="*/ 4710406 h 5096785"/>
              <a:gd name="connsiteX233-2519" fmla="*/ 857990 w 12192000"/>
              <a:gd name="connsiteY233-2520" fmla="*/ 4696844 h 5096785"/>
              <a:gd name="connsiteX234-2521" fmla="*/ 848649 w 12192000"/>
              <a:gd name="connsiteY234-2522" fmla="*/ 4704021 h 5096785"/>
              <a:gd name="connsiteX235-2523" fmla="*/ 826436 w 12192000"/>
              <a:gd name="connsiteY235-2524" fmla="*/ 4707421 h 5096785"/>
              <a:gd name="connsiteX236-2525" fmla="*/ 733052 w 12192000"/>
              <a:gd name="connsiteY236-2526" fmla="*/ 4701884 h 5096785"/>
              <a:gd name="connsiteX237-2527" fmla="*/ 716185 w 12192000"/>
              <a:gd name="connsiteY237-2528" fmla="*/ 4703827 h 5096785"/>
              <a:gd name="connsiteX238-2529" fmla="*/ 696663 w 12192000"/>
              <a:gd name="connsiteY238-2530" fmla="*/ 4697420 h 5096785"/>
              <a:gd name="connsiteX239-2531" fmla="*/ 582722 w 12192000"/>
              <a:gd name="connsiteY239-2532" fmla="*/ 4658637 h 5096785"/>
              <a:gd name="connsiteX240-2533" fmla="*/ 581118 w 12192000"/>
              <a:gd name="connsiteY240-2534" fmla="*/ 4654120 h 5096785"/>
              <a:gd name="connsiteX241-2535" fmla="*/ 546453 w 12192000"/>
              <a:gd name="connsiteY241-2536" fmla="*/ 4652542 h 5096785"/>
              <a:gd name="connsiteX242-2537" fmla="*/ 536773 w 12192000"/>
              <a:gd name="connsiteY242-2538" fmla="*/ 4644609 h 5096785"/>
              <a:gd name="connsiteX243-2539" fmla="*/ 518899 w 12192000"/>
              <a:gd name="connsiteY243-2540" fmla="*/ 4642839 h 5096785"/>
              <a:gd name="connsiteX244-2541" fmla="*/ 388896 w 12192000"/>
              <a:gd name="connsiteY244-2542" fmla="*/ 4619173 h 5096785"/>
              <a:gd name="connsiteX245-2543" fmla="*/ 366479 w 12192000"/>
              <a:gd name="connsiteY245-2544" fmla="*/ 4618896 h 5096785"/>
              <a:gd name="connsiteX246-2545" fmla="*/ 342781 w 12192000"/>
              <a:gd name="connsiteY246-2546" fmla="*/ 4601239 h 5096785"/>
              <a:gd name="connsiteX247-2547" fmla="*/ 255925 w 12192000"/>
              <a:gd name="connsiteY247-2548" fmla="*/ 4598685 h 5096785"/>
              <a:gd name="connsiteX248-2549" fmla="*/ 226919 w 12192000"/>
              <a:gd name="connsiteY248-2550" fmla="*/ 4598460 h 5096785"/>
              <a:gd name="connsiteX249-2551" fmla="*/ 213925 w 12192000"/>
              <a:gd name="connsiteY249-2552" fmla="*/ 4597783 h 5096785"/>
              <a:gd name="connsiteX250-2553" fmla="*/ 215196 w 12192000"/>
              <a:gd name="connsiteY250-2554" fmla="*/ 4588576 h 5096785"/>
              <a:gd name="connsiteX251-2555" fmla="*/ 180214 w 12192000"/>
              <a:gd name="connsiteY251-2556" fmla="*/ 4583701 h 5096785"/>
              <a:gd name="connsiteX252-2557" fmla="*/ 83203 w 12192000"/>
              <a:gd name="connsiteY252-2558" fmla="*/ 4531664 h 5096785"/>
              <a:gd name="connsiteX253-2559" fmla="*/ 4106 w 12192000"/>
              <a:gd name="connsiteY253-2560" fmla="*/ 4517202 h 5096785"/>
              <a:gd name="connsiteX254-2561" fmla="*/ 0 w 12192000"/>
              <a:gd name="connsiteY254-2562" fmla="*/ 4516084 h 5096785"/>
              <a:gd name="connsiteX255-2563" fmla="*/ 0 w 12192000"/>
              <a:gd name="connsiteY255-2564" fmla="*/ 0 h 5096785"/>
              <a:gd name="connsiteX0-2565" fmla="*/ 0 w 12192000"/>
              <a:gd name="connsiteY0-2566" fmla="*/ 0 h 5096785"/>
              <a:gd name="connsiteX1-2567" fmla="*/ 12192000 w 12192000"/>
              <a:gd name="connsiteY1-2568" fmla="*/ 0 h 5096785"/>
              <a:gd name="connsiteX2-2569" fmla="*/ 12192000 w 12192000"/>
              <a:gd name="connsiteY2-2570" fmla="*/ 3809005 h 5096785"/>
              <a:gd name="connsiteX3-2571" fmla="*/ 12142543 w 12192000"/>
              <a:gd name="connsiteY3-2572" fmla="*/ 3817043 h 5096785"/>
              <a:gd name="connsiteX4-2573" fmla="*/ 12109241 w 12192000"/>
              <a:gd name="connsiteY4-2574" fmla="*/ 3824228 h 5096785"/>
              <a:gd name="connsiteX5-2575" fmla="*/ 11668991 w 12192000"/>
              <a:gd name="connsiteY5-2576" fmla="*/ 3788038 h 5096785"/>
              <a:gd name="connsiteX6-2577" fmla="*/ 11476952 w 12192000"/>
              <a:gd name="connsiteY6-2578" fmla="*/ 3866786 h 5096785"/>
              <a:gd name="connsiteX7-2579" fmla="*/ 11336487 w 12192000"/>
              <a:gd name="connsiteY7-2580" fmla="*/ 3971513 h 5096785"/>
              <a:gd name="connsiteX8-2581" fmla="*/ 11214181 w 12192000"/>
              <a:gd name="connsiteY8-2582" fmla="*/ 4004215 h 5096785"/>
              <a:gd name="connsiteX9-2583" fmla="*/ 11042540 w 12192000"/>
              <a:gd name="connsiteY9-2584" fmla="*/ 4002613 h 5096785"/>
              <a:gd name="connsiteX10-2585" fmla="*/ 10833086 w 12192000"/>
              <a:gd name="connsiteY10-2586" fmla="*/ 3997707 h 5096785"/>
              <a:gd name="connsiteX11-2587" fmla="*/ 10599680 w 12192000"/>
              <a:gd name="connsiteY11-2588" fmla="*/ 3982661 h 5096785"/>
              <a:gd name="connsiteX12-2589" fmla="*/ 10519971 w 12192000"/>
              <a:gd name="connsiteY12-2590" fmla="*/ 3975018 h 5096785"/>
              <a:gd name="connsiteX13-2591" fmla="*/ 10217282 w 12192000"/>
              <a:gd name="connsiteY13-2592" fmla="*/ 4020809 h 5096785"/>
              <a:gd name="connsiteX14-2593" fmla="*/ 9936427 w 12192000"/>
              <a:gd name="connsiteY14-2594" fmla="*/ 4137843 h 5096785"/>
              <a:gd name="connsiteX15-2595" fmla="*/ 9804285 w 12192000"/>
              <a:gd name="connsiteY15-2596" fmla="*/ 4246460 h 5096785"/>
              <a:gd name="connsiteX16-2597" fmla="*/ 9720786 w 12192000"/>
              <a:gd name="connsiteY16-2598" fmla="*/ 4265611 h 5096785"/>
              <a:gd name="connsiteX17-2599" fmla="*/ 9652162 w 12192000"/>
              <a:gd name="connsiteY17-2600" fmla="*/ 4252712 h 5096785"/>
              <a:gd name="connsiteX18-2601" fmla="*/ 9543973 w 12192000"/>
              <a:gd name="connsiteY18-2602" fmla="*/ 4245802 h 5096785"/>
              <a:gd name="connsiteX19-2603" fmla="*/ 9528747 w 12192000"/>
              <a:gd name="connsiteY19-2604" fmla="*/ 4251724 h 5096785"/>
              <a:gd name="connsiteX20-2605" fmla="*/ 9436976 w 12192000"/>
              <a:gd name="connsiteY20-2606" fmla="*/ 4269351 h 5096785"/>
              <a:gd name="connsiteX21-2607" fmla="*/ 9371827 w 12192000"/>
              <a:gd name="connsiteY21-2608" fmla="*/ 4303912 h 5096785"/>
              <a:gd name="connsiteX22-2609" fmla="*/ 9260304 w 12192000"/>
              <a:gd name="connsiteY22-2610" fmla="*/ 4328021 h 5096785"/>
              <a:gd name="connsiteX23-2611" fmla="*/ 9148799 w 12192000"/>
              <a:gd name="connsiteY23-2612" fmla="*/ 4348506 h 5096785"/>
              <a:gd name="connsiteX24-2613" fmla="*/ 9107898 w 12192000"/>
              <a:gd name="connsiteY24-2614" fmla="*/ 4354282 h 5096785"/>
              <a:gd name="connsiteX25-2615" fmla="*/ 9037321 w 12192000"/>
              <a:gd name="connsiteY25-2616" fmla="*/ 4371817 h 5096785"/>
              <a:gd name="connsiteX26-2617" fmla="*/ 8990743 w 12192000"/>
              <a:gd name="connsiteY26-2618" fmla="*/ 4382161 h 5096785"/>
              <a:gd name="connsiteX27-2619" fmla="*/ 8979819 w 12192000"/>
              <a:gd name="connsiteY27-2620" fmla="*/ 4366419 h 5096785"/>
              <a:gd name="connsiteX28-2621" fmla="*/ 8936044 w 12192000"/>
              <a:gd name="connsiteY28-2622" fmla="*/ 4370992 h 5096785"/>
              <a:gd name="connsiteX29-2623" fmla="*/ 8897707 w 12192000"/>
              <a:gd name="connsiteY29-2624" fmla="*/ 4392673 h 5096785"/>
              <a:gd name="connsiteX30-2625" fmla="*/ 8845635 w 12192000"/>
              <a:gd name="connsiteY30-2626" fmla="*/ 4404300 h 5096785"/>
              <a:gd name="connsiteX31-2627" fmla="*/ 8814562 w 12192000"/>
              <a:gd name="connsiteY31-2628" fmla="*/ 4411434 h 5096785"/>
              <a:gd name="connsiteX32-2629" fmla="*/ 8726349 w 12192000"/>
              <a:gd name="connsiteY32-2630" fmla="*/ 4416668 h 5096785"/>
              <a:gd name="connsiteX33-2631" fmla="*/ 8566678 w 12192000"/>
              <a:gd name="connsiteY33-2632" fmla="*/ 4391711 h 5096785"/>
              <a:gd name="connsiteX34-2633" fmla="*/ 8521516 w 12192000"/>
              <a:gd name="connsiteY34-2634" fmla="*/ 4393927 h 5096785"/>
              <a:gd name="connsiteX35-2635" fmla="*/ 8515998 w 12192000"/>
              <a:gd name="connsiteY35-2636" fmla="*/ 4399124 h 5096785"/>
              <a:gd name="connsiteX36-2637" fmla="*/ 8449547 w 12192000"/>
              <a:gd name="connsiteY36-2638" fmla="*/ 4383170 h 5096785"/>
              <a:gd name="connsiteX37-2639" fmla="*/ 8360285 w 12192000"/>
              <a:gd name="connsiteY37-2640" fmla="*/ 4398502 h 5096785"/>
              <a:gd name="connsiteX38-2641" fmla="*/ 8256584 w 12192000"/>
              <a:gd name="connsiteY38-2642" fmla="*/ 4423564 h 5096785"/>
              <a:gd name="connsiteX39-2643" fmla="*/ 8229821 w 12192000"/>
              <a:gd name="connsiteY39-2644" fmla="*/ 4431840 h 5096785"/>
              <a:gd name="connsiteX40-2645" fmla="*/ 8158476 w 12192000"/>
              <a:gd name="connsiteY40-2646" fmla="*/ 4436904 h 5096785"/>
              <a:gd name="connsiteX41-2647" fmla="*/ 7993707 w 12192000"/>
              <a:gd name="connsiteY41-2648" fmla="*/ 4447962 h 5096785"/>
              <a:gd name="connsiteX42-2649" fmla="*/ 7990346 w 12192000"/>
              <a:gd name="connsiteY42-2650" fmla="*/ 4454853 h 5096785"/>
              <a:gd name="connsiteX43-2651" fmla="*/ 7976786 w 12192000"/>
              <a:gd name="connsiteY43-2652" fmla="*/ 4456820 h 5096785"/>
              <a:gd name="connsiteX44-2653" fmla="*/ 7973491 w 12192000"/>
              <a:gd name="connsiteY44-2654" fmla="*/ 4458577 h 5096785"/>
              <a:gd name="connsiteX45-2655" fmla="*/ 7954281 w 12192000"/>
              <a:gd name="connsiteY45-2656" fmla="*/ 4467421 h 5096785"/>
              <a:gd name="connsiteX46-2657" fmla="*/ 7905540 w 12192000"/>
              <a:gd name="connsiteY46-2658" fmla="*/ 4455628 h 5096785"/>
              <a:gd name="connsiteX47-2659" fmla="*/ 7851932 w 12192000"/>
              <a:gd name="connsiteY47-2660" fmla="*/ 4466353 h 5096785"/>
              <a:gd name="connsiteX48-2661" fmla="*/ 7639078 w 12192000"/>
              <a:gd name="connsiteY48-2662" fmla="*/ 4467635 h 5096785"/>
              <a:gd name="connsiteX49-2663" fmla="*/ 7612359 w 12192000"/>
              <a:gd name="connsiteY49-2664" fmla="*/ 4492789 h 5096785"/>
              <a:gd name="connsiteX50-2665" fmla="*/ 7527328 w 12192000"/>
              <a:gd name="connsiteY50-2666" fmla="*/ 4502199 h 5096785"/>
              <a:gd name="connsiteX51-2667" fmla="*/ 7388717 w 12192000"/>
              <a:gd name="connsiteY51-2668" fmla="*/ 4470799 h 5096785"/>
              <a:gd name="connsiteX52-2669" fmla="*/ 7231898 w 12192000"/>
              <a:gd name="connsiteY52-2670" fmla="*/ 4486028 h 5096785"/>
              <a:gd name="connsiteX53-2671" fmla="*/ 7218425 w 12192000"/>
              <a:gd name="connsiteY53-2672" fmla="*/ 4477288 h 5096785"/>
              <a:gd name="connsiteX54-2673" fmla="*/ 7202795 w 12192000"/>
              <a:gd name="connsiteY54-2674" fmla="*/ 4472972 h 5096785"/>
              <a:gd name="connsiteX55-2675" fmla="*/ 7200744 w 12192000"/>
              <a:gd name="connsiteY55-2676" fmla="*/ 4474099 h 5096785"/>
              <a:gd name="connsiteX56-2677" fmla="*/ 7182163 w 12192000"/>
              <a:gd name="connsiteY56-2678" fmla="*/ 4474005 h 5096785"/>
              <a:gd name="connsiteX57-2679" fmla="*/ 7178368 w 12192000"/>
              <a:gd name="connsiteY57-2680" fmla="*/ 4470673 h 5096785"/>
              <a:gd name="connsiteX58-2681" fmla="*/ 7165705 w 12192000"/>
              <a:gd name="connsiteY58-2682" fmla="*/ 4469569 h 5096785"/>
              <a:gd name="connsiteX59-2683" fmla="*/ 7140991 w 12192000"/>
              <a:gd name="connsiteY59-2684" fmla="*/ 4464599 h 5096785"/>
              <a:gd name="connsiteX60-2685" fmla="*/ 7136152 w 12192000"/>
              <a:gd name="connsiteY60-2686" fmla="*/ 4466292 h 5096785"/>
              <a:gd name="connsiteX61-2687" fmla="*/ 7098544 w 12192000"/>
              <a:gd name="connsiteY61-2688" fmla="*/ 4462879 h 5096785"/>
              <a:gd name="connsiteX62-2689" fmla="*/ 7097922 w 12192000"/>
              <a:gd name="connsiteY62-2690" fmla="*/ 4464077 h 5096785"/>
              <a:gd name="connsiteX63-2691" fmla="*/ 7086877 w 12192000"/>
              <a:gd name="connsiteY63-2692" fmla="*/ 4468554 h 5096785"/>
              <a:gd name="connsiteX64-2693" fmla="*/ 7065999 w 12192000"/>
              <a:gd name="connsiteY64-2694" fmla="*/ 4474270 h 5096785"/>
              <a:gd name="connsiteX65-2695" fmla="*/ 7016598 w 12192000"/>
              <a:gd name="connsiteY65-2696" fmla="*/ 4502855 h 5096785"/>
              <a:gd name="connsiteX66-2697" fmla="*/ 6977375 w 12192000"/>
              <a:gd name="connsiteY66-2698" fmla="*/ 4499434 h 5096785"/>
              <a:gd name="connsiteX67-2699" fmla="*/ 6969409 w 12192000"/>
              <a:gd name="connsiteY67-2700" fmla="*/ 4499424 h 5096785"/>
              <a:gd name="connsiteX68-2701" fmla="*/ 6969218 w 12192000"/>
              <a:gd name="connsiteY68-2702" fmla="*/ 4499704 h 5096785"/>
              <a:gd name="connsiteX69-2703" fmla="*/ 6960755 w 12192000"/>
              <a:gd name="connsiteY69-2704" fmla="*/ 4500249 h 5096785"/>
              <a:gd name="connsiteX70-2705" fmla="*/ 6954882 w 12192000"/>
              <a:gd name="connsiteY70-2706" fmla="*/ 4499405 h 5096785"/>
              <a:gd name="connsiteX71-2707" fmla="*/ 6939428 w 12192000"/>
              <a:gd name="connsiteY71-2708" fmla="*/ 4499385 h 5096785"/>
              <a:gd name="connsiteX72-2709" fmla="*/ 6933902 w 12192000"/>
              <a:gd name="connsiteY72-2710" fmla="*/ 4501239 h 5096785"/>
              <a:gd name="connsiteX73-2711" fmla="*/ 6891244 w 12192000"/>
              <a:gd name="connsiteY73-2712" fmla="*/ 4536371 h 5096785"/>
              <a:gd name="connsiteX74-2713" fmla="*/ 6794496 w 12192000"/>
              <a:gd name="connsiteY74-2714" fmla="*/ 4567924 h 5096785"/>
              <a:gd name="connsiteX75-2715" fmla="*/ 6697102 w 12192000"/>
              <a:gd name="connsiteY75-2716" fmla="*/ 4595916 h 5096785"/>
              <a:gd name="connsiteX76-2717" fmla="*/ 6661063 w 12192000"/>
              <a:gd name="connsiteY76-2718" fmla="*/ 4604476 h 5096785"/>
              <a:gd name="connsiteX77-2719" fmla="*/ 6600252 w 12192000"/>
              <a:gd name="connsiteY77-2720" fmla="*/ 4626681 h 5096785"/>
              <a:gd name="connsiteX78-2721" fmla="*/ 6574528 w 12192000"/>
              <a:gd name="connsiteY78-2722" fmla="*/ 4641155 h 5096785"/>
              <a:gd name="connsiteX79-2723" fmla="*/ 6573036 w 12192000"/>
              <a:gd name="connsiteY79-2724" fmla="*/ 4641049 h 5096785"/>
              <a:gd name="connsiteX80-2725" fmla="*/ 6571920 w 12192000"/>
              <a:gd name="connsiteY80-2726" fmla="*/ 4644739 h 5096785"/>
              <a:gd name="connsiteX81-2727" fmla="*/ 6567212 w 12192000"/>
              <a:gd name="connsiteY81-2728" fmla="*/ 4647518 h 5096785"/>
              <a:gd name="connsiteX82-2729" fmla="*/ 6552021 w 12192000"/>
              <a:gd name="connsiteY82-2730" fmla="*/ 4650379 h 5096785"/>
              <a:gd name="connsiteX83-2731" fmla="*/ 6545925 w 12192000"/>
              <a:gd name="connsiteY83-2732" fmla="*/ 4650675 h 5096785"/>
              <a:gd name="connsiteX84-2733" fmla="*/ 6537822 w 12192000"/>
              <a:gd name="connsiteY84-2734" fmla="*/ 4652769 h 5096785"/>
              <a:gd name="connsiteX85-2735" fmla="*/ 6537743 w 12192000"/>
              <a:gd name="connsiteY85-2736" fmla="*/ 4653068 h 5096785"/>
              <a:gd name="connsiteX86-2737" fmla="*/ 6529914 w 12192000"/>
              <a:gd name="connsiteY86-2738" fmla="*/ 4654543 h 5096785"/>
              <a:gd name="connsiteX87-2739" fmla="*/ 6490057 w 12192000"/>
              <a:gd name="connsiteY87-2740" fmla="*/ 4658624 h 5096785"/>
              <a:gd name="connsiteX88-2741" fmla="*/ 6452621 w 12192000"/>
              <a:gd name="connsiteY88-2742" fmla="*/ 4694822 h 5096785"/>
              <a:gd name="connsiteX89-2743" fmla="*/ 6434329 w 12192000"/>
              <a:gd name="connsiteY89-2744" fmla="*/ 4704111 h 5096785"/>
              <a:gd name="connsiteX90-2745" fmla="*/ 6425215 w 12192000"/>
              <a:gd name="connsiteY90-2746" fmla="*/ 4710396 h 5096785"/>
              <a:gd name="connsiteX91-2747" fmla="*/ 6386800 w 12192000"/>
              <a:gd name="connsiteY91-2748" fmla="*/ 4715431 h 5096785"/>
              <a:gd name="connsiteX92-2749" fmla="*/ 6382703 w 12192000"/>
              <a:gd name="connsiteY92-2750" fmla="*/ 4717930 h 5096785"/>
              <a:gd name="connsiteX93-2751" fmla="*/ 6356495 w 12192000"/>
              <a:gd name="connsiteY93-2752" fmla="*/ 4717843 h 5096785"/>
              <a:gd name="connsiteX94-2753" fmla="*/ 6343628 w 12192000"/>
              <a:gd name="connsiteY94-2754" fmla="*/ 4719161 h 5096785"/>
              <a:gd name="connsiteX95-2755" fmla="*/ 6338605 w 12192000"/>
              <a:gd name="connsiteY95-2756" fmla="*/ 4716723 h 5096785"/>
              <a:gd name="connsiteX96-2757" fmla="*/ 6320318 w 12192000"/>
              <a:gd name="connsiteY96-2758" fmla="*/ 4720095 h 5096785"/>
              <a:gd name="connsiteX97-2759" fmla="*/ 6318742 w 12192000"/>
              <a:gd name="connsiteY97-2760" fmla="*/ 4721541 h 5096785"/>
              <a:gd name="connsiteX98-2761" fmla="*/ 6301708 w 12192000"/>
              <a:gd name="connsiteY98-2762" fmla="*/ 4720380 h 5096785"/>
              <a:gd name="connsiteX99-2763" fmla="*/ 6285082 w 12192000"/>
              <a:gd name="connsiteY99-2764" fmla="*/ 4714639 h 5096785"/>
              <a:gd name="connsiteX100-2765" fmla="*/ 6136936 w 12192000"/>
              <a:gd name="connsiteY100-2766" fmla="*/ 4758246 h 5096785"/>
              <a:gd name="connsiteX101-2767" fmla="*/ 5988578 w 12192000"/>
              <a:gd name="connsiteY101-2768" fmla="*/ 4754427 h 5096785"/>
              <a:gd name="connsiteX102-2769" fmla="*/ 5908701 w 12192000"/>
              <a:gd name="connsiteY102-2770" fmla="*/ 4779160 h 5096785"/>
              <a:gd name="connsiteX103-2771" fmla="*/ 5892219 w 12192000"/>
              <a:gd name="connsiteY103-2772" fmla="*/ 4807892 h 5096785"/>
              <a:gd name="connsiteX104-2773" fmla="*/ 5683612 w 12192000"/>
              <a:gd name="connsiteY104-2774" fmla="*/ 4848770 h 5096785"/>
              <a:gd name="connsiteX105-2775" fmla="*/ 5635111 w 12192000"/>
              <a:gd name="connsiteY105-2776" fmla="*/ 4868888 h 5096785"/>
              <a:gd name="connsiteX106-2777" fmla="*/ 5582652 w 12192000"/>
              <a:gd name="connsiteY106-2778" fmla="*/ 4866836 h 5096785"/>
              <a:gd name="connsiteX107-2779" fmla="*/ 5567213 w 12192000"/>
              <a:gd name="connsiteY107-2780" fmla="*/ 4878769 h 5096785"/>
              <a:gd name="connsiteX108-2781" fmla="*/ 5564659 w 12192000"/>
              <a:gd name="connsiteY108-2782" fmla="*/ 4881042 h 5096785"/>
              <a:gd name="connsiteX109-2783" fmla="*/ 5552102 w 12192000"/>
              <a:gd name="connsiteY109-2784" fmla="*/ 4885426 h 5096785"/>
              <a:gd name="connsiteX110-2785" fmla="*/ 5551475 w 12192000"/>
              <a:gd name="connsiteY110-2786" fmla="*/ 4892560 h 5096785"/>
              <a:gd name="connsiteX111-2787" fmla="*/ 5534664 w 12192000"/>
              <a:gd name="connsiteY111-2788" fmla="*/ 4903385 h 5096785"/>
              <a:gd name="connsiteX112-2789" fmla="*/ 5510737 w 12192000"/>
              <a:gd name="connsiteY112-2790" fmla="*/ 4909807 h 5096785"/>
              <a:gd name="connsiteX113-2791" fmla="*/ 5393901 w 12192000"/>
              <a:gd name="connsiteY113-2792" fmla="*/ 4933709 h 5096785"/>
              <a:gd name="connsiteX114-2793" fmla="*/ 5325782 w 12192000"/>
              <a:gd name="connsiteY114-2794" fmla="*/ 4951789 h 5096785"/>
              <a:gd name="connsiteX115-2795" fmla="*/ 5302703 w 12192000"/>
              <a:gd name="connsiteY115-2796" fmla="*/ 4964590 h 5096785"/>
              <a:gd name="connsiteX116-2797" fmla="*/ 5268591 w 12192000"/>
              <a:gd name="connsiteY116-2798" fmla="*/ 4978479 h 5096785"/>
              <a:gd name="connsiteX117-2799" fmla="*/ 5210559 w 12192000"/>
              <a:gd name="connsiteY117-2800" fmla="*/ 5007585 h 5096785"/>
              <a:gd name="connsiteX118-2801" fmla="*/ 5177597 w 12192000"/>
              <a:gd name="connsiteY118-2802" fmla="*/ 5015926 h 5096785"/>
              <a:gd name="connsiteX119-2803" fmla="*/ 5160569 w 12192000"/>
              <a:gd name="connsiteY119-2804" fmla="*/ 5025681 h 5096785"/>
              <a:gd name="connsiteX120-2805" fmla="*/ 5152748 w 12192000"/>
              <a:gd name="connsiteY120-2806" fmla="*/ 5026569 h 5096785"/>
              <a:gd name="connsiteX121-2807" fmla="*/ 5127678 w 12192000"/>
              <a:gd name="connsiteY121-2808" fmla="*/ 5032947 h 5096785"/>
              <a:gd name="connsiteX122-2809" fmla="*/ 5113147 w 12192000"/>
              <a:gd name="connsiteY122-2810" fmla="*/ 5035818 h 5096785"/>
              <a:gd name="connsiteX123-2811" fmla="*/ 5107301 w 12192000"/>
              <a:gd name="connsiteY123-2812" fmla="*/ 5036672 h 5096785"/>
              <a:gd name="connsiteX124-2813" fmla="*/ 5093215 w 12192000"/>
              <a:gd name="connsiteY124-2814" fmla="*/ 5032880 h 5096785"/>
              <a:gd name="connsiteX125-2815" fmla="*/ 5077058 w 12192000"/>
              <a:gd name="connsiteY125-2816" fmla="*/ 5038681 h 5096785"/>
              <a:gd name="connsiteX126-2817" fmla="*/ 5057349 w 12192000"/>
              <a:gd name="connsiteY126-2818" fmla="*/ 5036015 h 5096785"/>
              <a:gd name="connsiteX127-2819" fmla="*/ 5053945 w 12192000"/>
              <a:gd name="connsiteY127-2820" fmla="*/ 5041952 h 5096785"/>
              <a:gd name="connsiteX128-2821" fmla="*/ 5040021 w 12192000"/>
              <a:gd name="connsiteY128-2822" fmla="*/ 5050052 h 5096785"/>
              <a:gd name="connsiteX129-2823" fmla="*/ 5025913 w 12192000"/>
              <a:gd name="connsiteY129-2824" fmla="*/ 5046535 h 5096785"/>
              <a:gd name="connsiteX130-2825" fmla="*/ 4998218 w 12192000"/>
              <a:gd name="connsiteY130-2826" fmla="*/ 5048065 h 5096785"/>
              <a:gd name="connsiteX131-2827" fmla="*/ 4991008 w 12192000"/>
              <a:gd name="connsiteY131-2828" fmla="*/ 5050439 h 5096785"/>
              <a:gd name="connsiteX132-2829" fmla="*/ 4963503 w 12192000"/>
              <a:gd name="connsiteY132-2830" fmla="*/ 5047575 h 5096785"/>
              <a:gd name="connsiteX133-2831" fmla="*/ 4921053 w 12192000"/>
              <a:gd name="connsiteY133-2832" fmla="*/ 5048925 h 5096785"/>
              <a:gd name="connsiteX134-2833" fmla="*/ 4873420 w 12192000"/>
              <a:gd name="connsiteY134-2834" fmla="*/ 5054929 h 5096785"/>
              <a:gd name="connsiteX135-2835" fmla="*/ 4858825 w 12192000"/>
              <a:gd name="connsiteY135-2836" fmla="*/ 5051329 h 5096785"/>
              <a:gd name="connsiteX136-2837" fmla="*/ 4769340 w 12192000"/>
              <a:gd name="connsiteY136-2838" fmla="*/ 5053090 h 5096785"/>
              <a:gd name="connsiteX137-2839" fmla="*/ 4744152 w 12192000"/>
              <a:gd name="connsiteY137-2840" fmla="*/ 5053391 h 5096785"/>
              <a:gd name="connsiteX138-2841" fmla="*/ 4723556 w 12192000"/>
              <a:gd name="connsiteY138-2842" fmla="*/ 5059633 h 5096785"/>
              <a:gd name="connsiteX139-2843" fmla="*/ 4719699 w 12192000"/>
              <a:gd name="connsiteY139-2844" fmla="*/ 5066298 h 5096785"/>
              <a:gd name="connsiteX140-2845" fmla="*/ 4706016 w 12192000"/>
              <a:gd name="connsiteY140-2846" fmla="*/ 5067422 h 5096785"/>
              <a:gd name="connsiteX141-2847" fmla="*/ 4702593 w 12192000"/>
              <a:gd name="connsiteY141-2848" fmla="*/ 5068973 h 5096785"/>
              <a:gd name="connsiteX142-2849" fmla="*/ 4682766 w 12192000"/>
              <a:gd name="connsiteY142-2850" fmla="*/ 5076609 h 5096785"/>
              <a:gd name="connsiteX143-2851" fmla="*/ 4634960 w 12192000"/>
              <a:gd name="connsiteY143-2852" fmla="*/ 5061852 h 5096785"/>
              <a:gd name="connsiteX144-2853" fmla="*/ 4580645 w 12192000"/>
              <a:gd name="connsiteY144-2854" fmla="*/ 5069246 h 5096785"/>
              <a:gd name="connsiteX145-2855" fmla="*/ 4368005 w 12192000"/>
              <a:gd name="connsiteY145-2856" fmla="*/ 5057426 h 5096785"/>
              <a:gd name="connsiteX146-2857" fmla="*/ 4339489 w 12192000"/>
              <a:gd name="connsiteY146-2858" fmla="*/ 5080858 h 5096785"/>
              <a:gd name="connsiteX147-2859" fmla="*/ 4253895 w 12192000"/>
              <a:gd name="connsiteY147-2860" fmla="*/ 5085008 h 5096785"/>
              <a:gd name="connsiteX148-2861" fmla="*/ 4117780 w 12192000"/>
              <a:gd name="connsiteY148-2862" fmla="*/ 5045175 h 5096785"/>
              <a:gd name="connsiteX149-2863" fmla="*/ 3960074 w 12192000"/>
              <a:gd name="connsiteY149-2864" fmla="*/ 5050708 h 5096785"/>
              <a:gd name="connsiteX150-2865" fmla="*/ 3947260 w 12192000"/>
              <a:gd name="connsiteY150-2866" fmla="*/ 5041167 h 5096785"/>
              <a:gd name="connsiteX151-2867" fmla="*/ 3931969 w 12192000"/>
              <a:gd name="connsiteY151-2868" fmla="*/ 5035902 h 5096785"/>
              <a:gd name="connsiteX152-2869" fmla="*/ 3929836 w 12192000"/>
              <a:gd name="connsiteY152-2870" fmla="*/ 5036901 h 5096785"/>
              <a:gd name="connsiteX153-2871" fmla="*/ 3911296 w 12192000"/>
              <a:gd name="connsiteY153-2872" fmla="*/ 5035663 h 5096785"/>
              <a:gd name="connsiteX154-2873" fmla="*/ 3907746 w 12192000"/>
              <a:gd name="connsiteY154-2874" fmla="*/ 5032107 h 5096785"/>
              <a:gd name="connsiteX155-2875" fmla="*/ 3895182 w 12192000"/>
              <a:gd name="connsiteY155-2876" fmla="*/ 5030229 h 5096785"/>
              <a:gd name="connsiteX156-2877" fmla="*/ 3870866 w 12192000"/>
              <a:gd name="connsiteY156-2878" fmla="*/ 5023753 h 5096785"/>
              <a:gd name="connsiteX157-2879" fmla="*/ 3865913 w 12192000"/>
              <a:gd name="connsiteY157-2880" fmla="*/ 5025143 h 5096785"/>
              <a:gd name="connsiteX158-2881" fmla="*/ 3828606 w 12192000"/>
              <a:gd name="connsiteY158-2882" fmla="*/ 5019426 h 5096785"/>
              <a:gd name="connsiteX159-2883" fmla="*/ 3827901 w 12192000"/>
              <a:gd name="connsiteY159-2884" fmla="*/ 5020583 h 5096785"/>
              <a:gd name="connsiteX160-2885" fmla="*/ 3816543 w 12192000"/>
              <a:gd name="connsiteY160-2886" fmla="*/ 5024366 h 5096785"/>
              <a:gd name="connsiteX161-2887" fmla="*/ 3795278 w 12192000"/>
              <a:gd name="connsiteY161-2888" fmla="*/ 5028779 h 5096785"/>
              <a:gd name="connsiteX162-2889" fmla="*/ 3743858 w 12192000"/>
              <a:gd name="connsiteY162-2890" fmla="*/ 5054237 h 5096785"/>
              <a:gd name="connsiteX163-2891" fmla="*/ 3704945 w 12192000"/>
              <a:gd name="connsiteY163-2892" fmla="*/ 5048413 h 5096785"/>
              <a:gd name="connsiteX164-2893" fmla="*/ 3696992 w 12192000"/>
              <a:gd name="connsiteY164-2894" fmla="*/ 5047914 h 5096785"/>
              <a:gd name="connsiteX165-2895" fmla="*/ 3696780 w 12192000"/>
              <a:gd name="connsiteY165-2896" fmla="*/ 5048181 h 5096785"/>
              <a:gd name="connsiteX166-2897" fmla="*/ 3688290 w 12192000"/>
              <a:gd name="connsiteY166-2898" fmla="*/ 5048204 h 5096785"/>
              <a:gd name="connsiteX167-2899" fmla="*/ 3682486 w 12192000"/>
              <a:gd name="connsiteY167-2900" fmla="*/ 5047000 h 5096785"/>
              <a:gd name="connsiteX168-2901" fmla="*/ 3667056 w 12192000"/>
              <a:gd name="connsiteY168-2902" fmla="*/ 5046030 h 5096785"/>
              <a:gd name="connsiteX169-2903" fmla="*/ 3661403 w 12192000"/>
              <a:gd name="connsiteY169-2904" fmla="*/ 5047537 h 5096785"/>
              <a:gd name="connsiteX170-2905" fmla="*/ 3658673 w 12192000"/>
              <a:gd name="connsiteY170-2906" fmla="*/ 5050790 h 5096785"/>
              <a:gd name="connsiteX171-2907" fmla="*/ 3657333 w 12192000"/>
              <a:gd name="connsiteY171-2908" fmla="*/ 5050325 h 5096785"/>
              <a:gd name="connsiteX172-2909" fmla="*/ 3626778 w 12192000"/>
              <a:gd name="connsiteY172-2910" fmla="*/ 5057882 h 5096785"/>
              <a:gd name="connsiteX173-2911" fmla="*/ 3560067 w 12192000"/>
              <a:gd name="connsiteY173-2912" fmla="*/ 5064266 h 5096785"/>
              <a:gd name="connsiteX174-2913" fmla="*/ 3522641 w 12192000"/>
              <a:gd name="connsiteY174-2914" fmla="*/ 5063654 h 5096785"/>
              <a:gd name="connsiteX175-2915" fmla="*/ 3419275 w 12192000"/>
              <a:gd name="connsiteY175-2916" fmla="*/ 5066646 h 5096785"/>
              <a:gd name="connsiteX176-2917" fmla="*/ 3314869 w 12192000"/>
              <a:gd name="connsiteY176-2918" fmla="*/ 5073197 h 5096785"/>
              <a:gd name="connsiteX177-2919" fmla="*/ 3259088 w 12192000"/>
              <a:gd name="connsiteY177-2920" fmla="*/ 5096363 h 5096785"/>
              <a:gd name="connsiteX178-2921" fmla="*/ 3253104 w 12192000"/>
              <a:gd name="connsiteY178-2922" fmla="*/ 5096785 h 5096785"/>
              <a:gd name="connsiteX179-2923" fmla="*/ 3238751 w 12192000"/>
              <a:gd name="connsiteY179-2924" fmla="*/ 5092996 h 5096785"/>
              <a:gd name="connsiteX180-2925" fmla="*/ 3233681 w 12192000"/>
              <a:gd name="connsiteY180-2926" fmla="*/ 5090758 h 5096785"/>
              <a:gd name="connsiteX181-2927" fmla="*/ 3225562 w 12192000"/>
              <a:gd name="connsiteY181-2928" fmla="*/ 5089215 h 5096785"/>
              <a:gd name="connsiteX182-2929" fmla="*/ 3225260 w 12192000"/>
              <a:gd name="connsiteY182-2930" fmla="*/ 5089437 h 5096785"/>
              <a:gd name="connsiteX183-2931" fmla="*/ 3217859 w 12192000"/>
              <a:gd name="connsiteY183-2932" fmla="*/ 5087484 h 5096785"/>
              <a:gd name="connsiteX184-2933" fmla="*/ 3182980 w 12192000"/>
              <a:gd name="connsiteY184-2934" fmla="*/ 5074650 h 5096785"/>
              <a:gd name="connsiteX185-2935" fmla="*/ 3123938 w 12192000"/>
              <a:gd name="connsiteY185-2936" fmla="*/ 5089912 h 5096785"/>
              <a:gd name="connsiteX186-2937" fmla="*/ 3101912 w 12192000"/>
              <a:gd name="connsiteY186-2938" fmla="*/ 5090281 h 5096785"/>
              <a:gd name="connsiteX187-2939" fmla="*/ 3089591 w 12192000"/>
              <a:gd name="connsiteY187-2940" fmla="*/ 5091865 h 5096785"/>
              <a:gd name="connsiteX188-2941" fmla="*/ 3088465 w 12192000"/>
              <a:gd name="connsiteY188-2942" fmla="*/ 5092858 h 5096785"/>
              <a:gd name="connsiteX189-2943" fmla="*/ 3055081 w 12192000"/>
              <a:gd name="connsiteY189-2944" fmla="*/ 5080424 h 5096785"/>
              <a:gd name="connsiteX190-2945" fmla="*/ 3049807 w 12192000"/>
              <a:gd name="connsiteY190-2946" fmla="*/ 5080860 h 5096785"/>
              <a:gd name="connsiteX191-2947" fmla="*/ 3029122 w 12192000"/>
              <a:gd name="connsiteY191-2948" fmla="*/ 5070085 h 5096785"/>
              <a:gd name="connsiteX192-2949" fmla="*/ 3017862 w 12192000"/>
              <a:gd name="connsiteY192-2950" fmla="*/ 5065942 h 5096785"/>
              <a:gd name="connsiteX193-2951" fmla="*/ 3015868 w 12192000"/>
              <a:gd name="connsiteY193-2952" fmla="*/ 5061832 h 5096785"/>
              <a:gd name="connsiteX194-2953" fmla="*/ 2998644 w 12192000"/>
              <a:gd name="connsiteY194-2954" fmla="*/ 5057210 h 5096785"/>
              <a:gd name="connsiteX195-2955" fmla="*/ 2996219 w 12192000"/>
              <a:gd name="connsiteY195-2956" fmla="*/ 5057788 h 5096785"/>
              <a:gd name="connsiteX196-2957" fmla="*/ 2983676 w 12192000"/>
              <a:gd name="connsiteY196-2958" fmla="*/ 5049852 h 5096785"/>
              <a:gd name="connsiteX197-2959" fmla="*/ 2903609 w 12192000"/>
              <a:gd name="connsiteY197-2960" fmla="*/ 4998457 h 5096785"/>
              <a:gd name="connsiteX198-2961" fmla="*/ 2758830 w 12192000"/>
              <a:gd name="connsiteY198-2962" fmla="*/ 4974760 h 5096785"/>
              <a:gd name="connsiteX199-2963" fmla="*/ 2532669 w 12192000"/>
              <a:gd name="connsiteY199-2964" fmla="*/ 4940573 h 5096785"/>
              <a:gd name="connsiteX200-2965" fmla="*/ 2389931 w 12192000"/>
              <a:gd name="connsiteY200-2966" fmla="*/ 4905785 h 5096785"/>
              <a:gd name="connsiteX201-2967" fmla="*/ 2335186 w 12192000"/>
              <a:gd name="connsiteY201-2968" fmla="*/ 4902957 h 5096785"/>
              <a:gd name="connsiteX202-2969" fmla="*/ 2295307 w 12192000"/>
              <a:gd name="connsiteY202-2970" fmla="*/ 4879800 h 5096785"/>
              <a:gd name="connsiteX203-2971" fmla="*/ 2273393 w 12192000"/>
              <a:gd name="connsiteY203-2972" fmla="*/ 4883565 h 5096785"/>
              <a:gd name="connsiteX204-2973" fmla="*/ 2269523 w 12192000"/>
              <a:gd name="connsiteY204-2974" fmla="*/ 4884442 h 5096785"/>
              <a:gd name="connsiteX205-2975" fmla="*/ 2256015 w 12192000"/>
              <a:gd name="connsiteY205-2976" fmla="*/ 4883014 h 5096785"/>
              <a:gd name="connsiteX206-2977" fmla="*/ 2249731 w 12192000"/>
              <a:gd name="connsiteY206-2978" fmla="*/ 4888778 h 5096785"/>
              <a:gd name="connsiteX207-2979" fmla="*/ 2227629 w 12192000"/>
              <a:gd name="connsiteY207-2980" fmla="*/ 4891047 h 5096785"/>
              <a:gd name="connsiteX208-2981" fmla="*/ 2203460 w 12192000"/>
              <a:gd name="connsiteY208-2982" fmla="*/ 4886696 h 5096785"/>
              <a:gd name="connsiteX209-2983" fmla="*/ 2091528 w 12192000"/>
              <a:gd name="connsiteY209-2984" fmla="*/ 4859155 h 5096785"/>
              <a:gd name="connsiteX210-2985" fmla="*/ 2022901 w 12192000"/>
              <a:gd name="connsiteY210-2986" fmla="*/ 4846594 h 5096785"/>
              <a:gd name="connsiteX211-2987" fmla="*/ 1994227 w 12192000"/>
              <a:gd name="connsiteY211-2988" fmla="*/ 4847973 h 5096785"/>
              <a:gd name="connsiteX212-2989" fmla="*/ 1955936 w 12192000"/>
              <a:gd name="connsiteY212-2990" fmla="*/ 4845765 h 5096785"/>
              <a:gd name="connsiteX213-2991" fmla="*/ 1741924 w 12192000"/>
              <a:gd name="connsiteY213-2992" fmla="*/ 4808054 h 5096785"/>
              <a:gd name="connsiteX214-2993" fmla="*/ 1734410 w 12192000"/>
              <a:gd name="connsiteY214-2994" fmla="*/ 4811675 h 5096785"/>
              <a:gd name="connsiteX215-2995" fmla="*/ 1691423 w 12192000"/>
              <a:gd name="connsiteY215-2996" fmla="*/ 4802777 h 5096785"/>
              <a:gd name="connsiteX216-2997" fmla="*/ 1554504 w 12192000"/>
              <a:gd name="connsiteY216-2998" fmla="*/ 4739985 h 5096785"/>
              <a:gd name="connsiteX217-2999" fmla="*/ 1470119 w 12192000"/>
              <a:gd name="connsiteY217-3000" fmla="*/ 4723470 h 5096785"/>
              <a:gd name="connsiteX218-3001" fmla="*/ 1437967 w 12192000"/>
              <a:gd name="connsiteY218-3002" fmla="*/ 4722710 h 5096785"/>
              <a:gd name="connsiteX219-3003" fmla="*/ 1384234 w 12192000"/>
              <a:gd name="connsiteY219-3004" fmla="*/ 4721117 h 5096785"/>
              <a:gd name="connsiteX220-3005" fmla="*/ 1338647 w 12192000"/>
              <a:gd name="connsiteY220-3006" fmla="*/ 4732483 h 5096785"/>
              <a:gd name="connsiteX221-3007" fmla="*/ 1295869 w 12192000"/>
              <a:gd name="connsiteY221-3008" fmla="*/ 4726175 h 5096785"/>
              <a:gd name="connsiteX222-3009" fmla="*/ 1292949 w 12192000"/>
              <a:gd name="connsiteY222-3010" fmla="*/ 4708469 h 5096785"/>
              <a:gd name="connsiteX223-3011" fmla="*/ 1244908 w 12192000"/>
              <a:gd name="connsiteY223-3012" fmla="*/ 4706993 h 5096785"/>
              <a:gd name="connsiteX224-3013" fmla="*/ 1171266 w 12192000"/>
              <a:gd name="connsiteY224-3014" fmla="*/ 4706535 h 5096785"/>
              <a:gd name="connsiteX225-3015" fmla="*/ 1160868 w 12192000"/>
              <a:gd name="connsiteY225-3016" fmla="*/ 4701936 h 5096785"/>
              <a:gd name="connsiteX226-3017" fmla="*/ 1147599 w 12192000"/>
              <a:gd name="connsiteY226-3018" fmla="*/ 4714833 h 5096785"/>
              <a:gd name="connsiteX227-3019" fmla="*/ 1119603 w 12192000"/>
              <a:gd name="connsiteY227-3020" fmla="*/ 4721303 h 5096785"/>
              <a:gd name="connsiteX228-3021" fmla="*/ 997851 w 12192000"/>
              <a:gd name="connsiteY228-3022" fmla="*/ 4722336 h 5096785"/>
              <a:gd name="connsiteX229-3023" fmla="*/ 976455 w 12192000"/>
              <a:gd name="connsiteY229-3024" fmla="*/ 4726407 h 5096785"/>
              <a:gd name="connsiteX230-3025" fmla="*/ 949939 w 12192000"/>
              <a:gd name="connsiteY230-3026" fmla="*/ 4719699 h 5096785"/>
              <a:gd name="connsiteX231-3027" fmla="*/ 894148 w 12192000"/>
              <a:gd name="connsiteY231-3028" fmla="*/ 4710406 h 5096785"/>
              <a:gd name="connsiteX232-3029" fmla="*/ 857990 w 12192000"/>
              <a:gd name="connsiteY232-3030" fmla="*/ 4696844 h 5096785"/>
              <a:gd name="connsiteX233-3031" fmla="*/ 848649 w 12192000"/>
              <a:gd name="connsiteY233-3032" fmla="*/ 4704021 h 5096785"/>
              <a:gd name="connsiteX234-3033" fmla="*/ 826436 w 12192000"/>
              <a:gd name="connsiteY234-3034" fmla="*/ 4707421 h 5096785"/>
              <a:gd name="connsiteX235-3035" fmla="*/ 733052 w 12192000"/>
              <a:gd name="connsiteY235-3036" fmla="*/ 4701884 h 5096785"/>
              <a:gd name="connsiteX236-3037" fmla="*/ 716185 w 12192000"/>
              <a:gd name="connsiteY236-3038" fmla="*/ 4703827 h 5096785"/>
              <a:gd name="connsiteX237-3039" fmla="*/ 696663 w 12192000"/>
              <a:gd name="connsiteY237-3040" fmla="*/ 4697420 h 5096785"/>
              <a:gd name="connsiteX238-3041" fmla="*/ 582722 w 12192000"/>
              <a:gd name="connsiteY238-3042" fmla="*/ 4658637 h 5096785"/>
              <a:gd name="connsiteX239-3043" fmla="*/ 581118 w 12192000"/>
              <a:gd name="connsiteY239-3044" fmla="*/ 4654120 h 5096785"/>
              <a:gd name="connsiteX240-3045" fmla="*/ 546453 w 12192000"/>
              <a:gd name="connsiteY240-3046" fmla="*/ 4652542 h 5096785"/>
              <a:gd name="connsiteX241-3047" fmla="*/ 536773 w 12192000"/>
              <a:gd name="connsiteY241-3048" fmla="*/ 4644609 h 5096785"/>
              <a:gd name="connsiteX242-3049" fmla="*/ 518899 w 12192000"/>
              <a:gd name="connsiteY242-3050" fmla="*/ 4642839 h 5096785"/>
              <a:gd name="connsiteX243-3051" fmla="*/ 388896 w 12192000"/>
              <a:gd name="connsiteY243-3052" fmla="*/ 4619173 h 5096785"/>
              <a:gd name="connsiteX244-3053" fmla="*/ 366479 w 12192000"/>
              <a:gd name="connsiteY244-3054" fmla="*/ 4618896 h 5096785"/>
              <a:gd name="connsiteX245-3055" fmla="*/ 342781 w 12192000"/>
              <a:gd name="connsiteY245-3056" fmla="*/ 4601239 h 5096785"/>
              <a:gd name="connsiteX246-3057" fmla="*/ 255925 w 12192000"/>
              <a:gd name="connsiteY246-3058" fmla="*/ 4598685 h 5096785"/>
              <a:gd name="connsiteX247-3059" fmla="*/ 226919 w 12192000"/>
              <a:gd name="connsiteY247-3060" fmla="*/ 4598460 h 5096785"/>
              <a:gd name="connsiteX248-3061" fmla="*/ 213925 w 12192000"/>
              <a:gd name="connsiteY248-3062" fmla="*/ 4597783 h 5096785"/>
              <a:gd name="connsiteX249-3063" fmla="*/ 215196 w 12192000"/>
              <a:gd name="connsiteY249-3064" fmla="*/ 4588576 h 5096785"/>
              <a:gd name="connsiteX250-3065" fmla="*/ 180214 w 12192000"/>
              <a:gd name="connsiteY250-3066" fmla="*/ 4583701 h 5096785"/>
              <a:gd name="connsiteX251-3067" fmla="*/ 83203 w 12192000"/>
              <a:gd name="connsiteY251-3068" fmla="*/ 4531664 h 5096785"/>
              <a:gd name="connsiteX252-3069" fmla="*/ 4106 w 12192000"/>
              <a:gd name="connsiteY252-3070" fmla="*/ 4517202 h 5096785"/>
              <a:gd name="connsiteX253-3071" fmla="*/ 0 w 12192000"/>
              <a:gd name="connsiteY253-3072" fmla="*/ 4516084 h 5096785"/>
              <a:gd name="connsiteX254-3073" fmla="*/ 0 w 12192000"/>
              <a:gd name="connsiteY254-3074" fmla="*/ 0 h 5096785"/>
              <a:gd name="connsiteX0-3075" fmla="*/ 0 w 12192000"/>
              <a:gd name="connsiteY0-3076" fmla="*/ 0 h 5096785"/>
              <a:gd name="connsiteX1-3077" fmla="*/ 12192000 w 12192000"/>
              <a:gd name="connsiteY1-3078" fmla="*/ 0 h 5096785"/>
              <a:gd name="connsiteX2-3079" fmla="*/ 12192000 w 12192000"/>
              <a:gd name="connsiteY2-3080" fmla="*/ 3809005 h 5096785"/>
              <a:gd name="connsiteX3-3081" fmla="*/ 12142543 w 12192000"/>
              <a:gd name="connsiteY3-3082" fmla="*/ 3817043 h 5096785"/>
              <a:gd name="connsiteX4-3083" fmla="*/ 12109241 w 12192000"/>
              <a:gd name="connsiteY4-3084" fmla="*/ 3824228 h 5096785"/>
              <a:gd name="connsiteX5-3085" fmla="*/ 11668991 w 12192000"/>
              <a:gd name="connsiteY5-3086" fmla="*/ 3788038 h 5096785"/>
              <a:gd name="connsiteX6-3087" fmla="*/ 11476952 w 12192000"/>
              <a:gd name="connsiteY6-3088" fmla="*/ 3866786 h 5096785"/>
              <a:gd name="connsiteX7-3089" fmla="*/ 11336487 w 12192000"/>
              <a:gd name="connsiteY7-3090" fmla="*/ 3971513 h 5096785"/>
              <a:gd name="connsiteX8-3091" fmla="*/ 11214181 w 12192000"/>
              <a:gd name="connsiteY8-3092" fmla="*/ 4004215 h 5096785"/>
              <a:gd name="connsiteX9-3093" fmla="*/ 11042540 w 12192000"/>
              <a:gd name="connsiteY9-3094" fmla="*/ 4002613 h 5096785"/>
              <a:gd name="connsiteX10-3095" fmla="*/ 10833086 w 12192000"/>
              <a:gd name="connsiteY10-3096" fmla="*/ 3997707 h 5096785"/>
              <a:gd name="connsiteX11-3097" fmla="*/ 10599680 w 12192000"/>
              <a:gd name="connsiteY11-3098" fmla="*/ 3982661 h 5096785"/>
              <a:gd name="connsiteX12-3099" fmla="*/ 10519971 w 12192000"/>
              <a:gd name="connsiteY12-3100" fmla="*/ 3975018 h 5096785"/>
              <a:gd name="connsiteX13-3101" fmla="*/ 10217282 w 12192000"/>
              <a:gd name="connsiteY13-3102" fmla="*/ 4020809 h 5096785"/>
              <a:gd name="connsiteX14-3103" fmla="*/ 9936427 w 12192000"/>
              <a:gd name="connsiteY14-3104" fmla="*/ 4137843 h 5096785"/>
              <a:gd name="connsiteX15-3105" fmla="*/ 9804285 w 12192000"/>
              <a:gd name="connsiteY15-3106" fmla="*/ 4246460 h 5096785"/>
              <a:gd name="connsiteX16-3107" fmla="*/ 9720786 w 12192000"/>
              <a:gd name="connsiteY16-3108" fmla="*/ 4265611 h 5096785"/>
              <a:gd name="connsiteX17-3109" fmla="*/ 9652162 w 12192000"/>
              <a:gd name="connsiteY17-3110" fmla="*/ 4252712 h 5096785"/>
              <a:gd name="connsiteX18-3111" fmla="*/ 9543973 w 12192000"/>
              <a:gd name="connsiteY18-3112" fmla="*/ 4245802 h 5096785"/>
              <a:gd name="connsiteX19-3113" fmla="*/ 9528747 w 12192000"/>
              <a:gd name="connsiteY19-3114" fmla="*/ 4251724 h 5096785"/>
              <a:gd name="connsiteX20-3115" fmla="*/ 9436976 w 12192000"/>
              <a:gd name="connsiteY20-3116" fmla="*/ 4269351 h 5096785"/>
              <a:gd name="connsiteX21-3117" fmla="*/ 9371827 w 12192000"/>
              <a:gd name="connsiteY21-3118" fmla="*/ 4303912 h 5096785"/>
              <a:gd name="connsiteX22-3119" fmla="*/ 9260304 w 12192000"/>
              <a:gd name="connsiteY22-3120" fmla="*/ 4328021 h 5096785"/>
              <a:gd name="connsiteX23-3121" fmla="*/ 9148799 w 12192000"/>
              <a:gd name="connsiteY23-3122" fmla="*/ 4348506 h 5096785"/>
              <a:gd name="connsiteX24-3123" fmla="*/ 9107898 w 12192000"/>
              <a:gd name="connsiteY24-3124" fmla="*/ 4354282 h 5096785"/>
              <a:gd name="connsiteX25-3125" fmla="*/ 9037321 w 12192000"/>
              <a:gd name="connsiteY25-3126" fmla="*/ 4371817 h 5096785"/>
              <a:gd name="connsiteX26-3127" fmla="*/ 8990743 w 12192000"/>
              <a:gd name="connsiteY26-3128" fmla="*/ 4382161 h 5096785"/>
              <a:gd name="connsiteX27-3129" fmla="*/ 8979819 w 12192000"/>
              <a:gd name="connsiteY27-3130" fmla="*/ 4366419 h 5096785"/>
              <a:gd name="connsiteX28-3131" fmla="*/ 8936044 w 12192000"/>
              <a:gd name="connsiteY28-3132" fmla="*/ 4370992 h 5096785"/>
              <a:gd name="connsiteX29-3133" fmla="*/ 8897707 w 12192000"/>
              <a:gd name="connsiteY29-3134" fmla="*/ 4392673 h 5096785"/>
              <a:gd name="connsiteX30-3135" fmla="*/ 8845635 w 12192000"/>
              <a:gd name="connsiteY30-3136" fmla="*/ 4404300 h 5096785"/>
              <a:gd name="connsiteX31-3137" fmla="*/ 8814562 w 12192000"/>
              <a:gd name="connsiteY31-3138" fmla="*/ 4411434 h 5096785"/>
              <a:gd name="connsiteX32-3139" fmla="*/ 8726349 w 12192000"/>
              <a:gd name="connsiteY32-3140" fmla="*/ 4416668 h 5096785"/>
              <a:gd name="connsiteX33-3141" fmla="*/ 8566678 w 12192000"/>
              <a:gd name="connsiteY33-3142" fmla="*/ 4391711 h 5096785"/>
              <a:gd name="connsiteX34-3143" fmla="*/ 8521516 w 12192000"/>
              <a:gd name="connsiteY34-3144" fmla="*/ 4393927 h 5096785"/>
              <a:gd name="connsiteX35-3145" fmla="*/ 8515998 w 12192000"/>
              <a:gd name="connsiteY35-3146" fmla="*/ 4399124 h 5096785"/>
              <a:gd name="connsiteX36-3147" fmla="*/ 8449547 w 12192000"/>
              <a:gd name="connsiteY36-3148" fmla="*/ 4383170 h 5096785"/>
              <a:gd name="connsiteX37-3149" fmla="*/ 8360285 w 12192000"/>
              <a:gd name="connsiteY37-3150" fmla="*/ 4398502 h 5096785"/>
              <a:gd name="connsiteX38-3151" fmla="*/ 8256584 w 12192000"/>
              <a:gd name="connsiteY38-3152" fmla="*/ 4423564 h 5096785"/>
              <a:gd name="connsiteX39-3153" fmla="*/ 8229821 w 12192000"/>
              <a:gd name="connsiteY39-3154" fmla="*/ 4431840 h 5096785"/>
              <a:gd name="connsiteX40-3155" fmla="*/ 8158476 w 12192000"/>
              <a:gd name="connsiteY40-3156" fmla="*/ 4436904 h 5096785"/>
              <a:gd name="connsiteX41-3157" fmla="*/ 7993707 w 12192000"/>
              <a:gd name="connsiteY41-3158" fmla="*/ 4447962 h 5096785"/>
              <a:gd name="connsiteX42-3159" fmla="*/ 7990346 w 12192000"/>
              <a:gd name="connsiteY42-3160" fmla="*/ 4454853 h 5096785"/>
              <a:gd name="connsiteX43-3161" fmla="*/ 7976786 w 12192000"/>
              <a:gd name="connsiteY43-3162" fmla="*/ 4456820 h 5096785"/>
              <a:gd name="connsiteX44-3163" fmla="*/ 7973491 w 12192000"/>
              <a:gd name="connsiteY44-3164" fmla="*/ 4458577 h 5096785"/>
              <a:gd name="connsiteX45-3165" fmla="*/ 7954281 w 12192000"/>
              <a:gd name="connsiteY45-3166" fmla="*/ 4467421 h 5096785"/>
              <a:gd name="connsiteX46-3167" fmla="*/ 7905540 w 12192000"/>
              <a:gd name="connsiteY46-3168" fmla="*/ 4455628 h 5096785"/>
              <a:gd name="connsiteX47-3169" fmla="*/ 7851932 w 12192000"/>
              <a:gd name="connsiteY47-3170" fmla="*/ 4466353 h 5096785"/>
              <a:gd name="connsiteX48-3171" fmla="*/ 7639078 w 12192000"/>
              <a:gd name="connsiteY48-3172" fmla="*/ 4467635 h 5096785"/>
              <a:gd name="connsiteX49-3173" fmla="*/ 7612359 w 12192000"/>
              <a:gd name="connsiteY49-3174" fmla="*/ 4492789 h 5096785"/>
              <a:gd name="connsiteX50-3175" fmla="*/ 7527328 w 12192000"/>
              <a:gd name="connsiteY50-3176" fmla="*/ 4502199 h 5096785"/>
              <a:gd name="connsiteX51-3177" fmla="*/ 7388717 w 12192000"/>
              <a:gd name="connsiteY51-3178" fmla="*/ 4470799 h 5096785"/>
              <a:gd name="connsiteX52-3179" fmla="*/ 7231898 w 12192000"/>
              <a:gd name="connsiteY52-3180" fmla="*/ 4486028 h 5096785"/>
              <a:gd name="connsiteX53-3181" fmla="*/ 7218425 w 12192000"/>
              <a:gd name="connsiteY53-3182" fmla="*/ 4477288 h 5096785"/>
              <a:gd name="connsiteX54-3183" fmla="*/ 7202795 w 12192000"/>
              <a:gd name="connsiteY54-3184" fmla="*/ 4472972 h 5096785"/>
              <a:gd name="connsiteX55-3185" fmla="*/ 7200744 w 12192000"/>
              <a:gd name="connsiteY55-3186" fmla="*/ 4474099 h 5096785"/>
              <a:gd name="connsiteX56-3187" fmla="*/ 7182163 w 12192000"/>
              <a:gd name="connsiteY56-3188" fmla="*/ 4474005 h 5096785"/>
              <a:gd name="connsiteX57-3189" fmla="*/ 7178368 w 12192000"/>
              <a:gd name="connsiteY57-3190" fmla="*/ 4470673 h 5096785"/>
              <a:gd name="connsiteX58-3191" fmla="*/ 7165705 w 12192000"/>
              <a:gd name="connsiteY58-3192" fmla="*/ 4469569 h 5096785"/>
              <a:gd name="connsiteX59-3193" fmla="*/ 7140991 w 12192000"/>
              <a:gd name="connsiteY59-3194" fmla="*/ 4464599 h 5096785"/>
              <a:gd name="connsiteX60-3195" fmla="*/ 7136152 w 12192000"/>
              <a:gd name="connsiteY60-3196" fmla="*/ 4466292 h 5096785"/>
              <a:gd name="connsiteX61-3197" fmla="*/ 7098544 w 12192000"/>
              <a:gd name="connsiteY61-3198" fmla="*/ 4462879 h 5096785"/>
              <a:gd name="connsiteX62-3199" fmla="*/ 7097922 w 12192000"/>
              <a:gd name="connsiteY62-3200" fmla="*/ 4464077 h 5096785"/>
              <a:gd name="connsiteX63-3201" fmla="*/ 7086877 w 12192000"/>
              <a:gd name="connsiteY63-3202" fmla="*/ 4468554 h 5096785"/>
              <a:gd name="connsiteX64-3203" fmla="*/ 7065999 w 12192000"/>
              <a:gd name="connsiteY64-3204" fmla="*/ 4474270 h 5096785"/>
              <a:gd name="connsiteX65-3205" fmla="*/ 7016598 w 12192000"/>
              <a:gd name="connsiteY65-3206" fmla="*/ 4502855 h 5096785"/>
              <a:gd name="connsiteX66-3207" fmla="*/ 6977375 w 12192000"/>
              <a:gd name="connsiteY66-3208" fmla="*/ 4499434 h 5096785"/>
              <a:gd name="connsiteX67-3209" fmla="*/ 6969409 w 12192000"/>
              <a:gd name="connsiteY67-3210" fmla="*/ 4499424 h 5096785"/>
              <a:gd name="connsiteX68-3211" fmla="*/ 6969218 w 12192000"/>
              <a:gd name="connsiteY68-3212" fmla="*/ 4499704 h 5096785"/>
              <a:gd name="connsiteX69-3213" fmla="*/ 6960755 w 12192000"/>
              <a:gd name="connsiteY69-3214" fmla="*/ 4500249 h 5096785"/>
              <a:gd name="connsiteX70-3215" fmla="*/ 6954882 w 12192000"/>
              <a:gd name="connsiteY70-3216" fmla="*/ 4499405 h 5096785"/>
              <a:gd name="connsiteX71-3217" fmla="*/ 6939428 w 12192000"/>
              <a:gd name="connsiteY71-3218" fmla="*/ 4499385 h 5096785"/>
              <a:gd name="connsiteX72-3219" fmla="*/ 6933902 w 12192000"/>
              <a:gd name="connsiteY72-3220" fmla="*/ 4501239 h 5096785"/>
              <a:gd name="connsiteX73-3221" fmla="*/ 6891244 w 12192000"/>
              <a:gd name="connsiteY73-3222" fmla="*/ 4536371 h 5096785"/>
              <a:gd name="connsiteX74-3223" fmla="*/ 6794496 w 12192000"/>
              <a:gd name="connsiteY74-3224" fmla="*/ 4567924 h 5096785"/>
              <a:gd name="connsiteX75-3225" fmla="*/ 6697102 w 12192000"/>
              <a:gd name="connsiteY75-3226" fmla="*/ 4595916 h 5096785"/>
              <a:gd name="connsiteX76-3227" fmla="*/ 6661063 w 12192000"/>
              <a:gd name="connsiteY76-3228" fmla="*/ 4604476 h 5096785"/>
              <a:gd name="connsiteX77-3229" fmla="*/ 6600252 w 12192000"/>
              <a:gd name="connsiteY77-3230" fmla="*/ 4626681 h 5096785"/>
              <a:gd name="connsiteX78-3231" fmla="*/ 6574528 w 12192000"/>
              <a:gd name="connsiteY78-3232" fmla="*/ 4641155 h 5096785"/>
              <a:gd name="connsiteX79-3233" fmla="*/ 6573036 w 12192000"/>
              <a:gd name="connsiteY79-3234" fmla="*/ 4641049 h 5096785"/>
              <a:gd name="connsiteX80-3235" fmla="*/ 6571920 w 12192000"/>
              <a:gd name="connsiteY80-3236" fmla="*/ 4644739 h 5096785"/>
              <a:gd name="connsiteX81-3237" fmla="*/ 6567212 w 12192000"/>
              <a:gd name="connsiteY81-3238" fmla="*/ 4647518 h 5096785"/>
              <a:gd name="connsiteX82-3239" fmla="*/ 6552021 w 12192000"/>
              <a:gd name="connsiteY82-3240" fmla="*/ 4650379 h 5096785"/>
              <a:gd name="connsiteX83-3241" fmla="*/ 6545925 w 12192000"/>
              <a:gd name="connsiteY83-3242" fmla="*/ 4650675 h 5096785"/>
              <a:gd name="connsiteX84-3243" fmla="*/ 6537822 w 12192000"/>
              <a:gd name="connsiteY84-3244" fmla="*/ 4652769 h 5096785"/>
              <a:gd name="connsiteX85-3245" fmla="*/ 6537743 w 12192000"/>
              <a:gd name="connsiteY85-3246" fmla="*/ 4653068 h 5096785"/>
              <a:gd name="connsiteX86-3247" fmla="*/ 6529914 w 12192000"/>
              <a:gd name="connsiteY86-3248" fmla="*/ 4654543 h 5096785"/>
              <a:gd name="connsiteX87-3249" fmla="*/ 6490057 w 12192000"/>
              <a:gd name="connsiteY87-3250" fmla="*/ 4658624 h 5096785"/>
              <a:gd name="connsiteX88-3251" fmla="*/ 6452621 w 12192000"/>
              <a:gd name="connsiteY88-3252" fmla="*/ 4694822 h 5096785"/>
              <a:gd name="connsiteX89-3253" fmla="*/ 6434329 w 12192000"/>
              <a:gd name="connsiteY89-3254" fmla="*/ 4704111 h 5096785"/>
              <a:gd name="connsiteX90-3255" fmla="*/ 6386800 w 12192000"/>
              <a:gd name="connsiteY90-3256" fmla="*/ 4715431 h 5096785"/>
              <a:gd name="connsiteX91-3257" fmla="*/ 6382703 w 12192000"/>
              <a:gd name="connsiteY91-3258" fmla="*/ 4717930 h 5096785"/>
              <a:gd name="connsiteX92-3259" fmla="*/ 6356495 w 12192000"/>
              <a:gd name="connsiteY92-3260" fmla="*/ 4717843 h 5096785"/>
              <a:gd name="connsiteX93-3261" fmla="*/ 6343628 w 12192000"/>
              <a:gd name="connsiteY93-3262" fmla="*/ 4719161 h 5096785"/>
              <a:gd name="connsiteX94-3263" fmla="*/ 6338605 w 12192000"/>
              <a:gd name="connsiteY94-3264" fmla="*/ 4716723 h 5096785"/>
              <a:gd name="connsiteX95-3265" fmla="*/ 6320318 w 12192000"/>
              <a:gd name="connsiteY95-3266" fmla="*/ 4720095 h 5096785"/>
              <a:gd name="connsiteX96-3267" fmla="*/ 6318742 w 12192000"/>
              <a:gd name="connsiteY96-3268" fmla="*/ 4721541 h 5096785"/>
              <a:gd name="connsiteX97-3269" fmla="*/ 6301708 w 12192000"/>
              <a:gd name="connsiteY97-3270" fmla="*/ 4720380 h 5096785"/>
              <a:gd name="connsiteX98-3271" fmla="*/ 6285082 w 12192000"/>
              <a:gd name="connsiteY98-3272" fmla="*/ 4714639 h 5096785"/>
              <a:gd name="connsiteX99-3273" fmla="*/ 6136936 w 12192000"/>
              <a:gd name="connsiteY99-3274" fmla="*/ 4758246 h 5096785"/>
              <a:gd name="connsiteX100-3275" fmla="*/ 5988578 w 12192000"/>
              <a:gd name="connsiteY100-3276" fmla="*/ 4754427 h 5096785"/>
              <a:gd name="connsiteX101-3277" fmla="*/ 5908701 w 12192000"/>
              <a:gd name="connsiteY101-3278" fmla="*/ 4779160 h 5096785"/>
              <a:gd name="connsiteX102-3279" fmla="*/ 5892219 w 12192000"/>
              <a:gd name="connsiteY102-3280" fmla="*/ 4807892 h 5096785"/>
              <a:gd name="connsiteX103-3281" fmla="*/ 5683612 w 12192000"/>
              <a:gd name="connsiteY103-3282" fmla="*/ 4848770 h 5096785"/>
              <a:gd name="connsiteX104-3283" fmla="*/ 5635111 w 12192000"/>
              <a:gd name="connsiteY104-3284" fmla="*/ 4868888 h 5096785"/>
              <a:gd name="connsiteX105-3285" fmla="*/ 5582652 w 12192000"/>
              <a:gd name="connsiteY105-3286" fmla="*/ 4866836 h 5096785"/>
              <a:gd name="connsiteX106-3287" fmla="*/ 5567213 w 12192000"/>
              <a:gd name="connsiteY106-3288" fmla="*/ 4878769 h 5096785"/>
              <a:gd name="connsiteX107-3289" fmla="*/ 5564659 w 12192000"/>
              <a:gd name="connsiteY107-3290" fmla="*/ 4881042 h 5096785"/>
              <a:gd name="connsiteX108-3291" fmla="*/ 5552102 w 12192000"/>
              <a:gd name="connsiteY108-3292" fmla="*/ 4885426 h 5096785"/>
              <a:gd name="connsiteX109-3293" fmla="*/ 5551475 w 12192000"/>
              <a:gd name="connsiteY109-3294" fmla="*/ 4892560 h 5096785"/>
              <a:gd name="connsiteX110-3295" fmla="*/ 5534664 w 12192000"/>
              <a:gd name="connsiteY110-3296" fmla="*/ 4903385 h 5096785"/>
              <a:gd name="connsiteX111-3297" fmla="*/ 5510737 w 12192000"/>
              <a:gd name="connsiteY111-3298" fmla="*/ 4909807 h 5096785"/>
              <a:gd name="connsiteX112-3299" fmla="*/ 5393901 w 12192000"/>
              <a:gd name="connsiteY112-3300" fmla="*/ 4933709 h 5096785"/>
              <a:gd name="connsiteX113-3301" fmla="*/ 5325782 w 12192000"/>
              <a:gd name="connsiteY113-3302" fmla="*/ 4951789 h 5096785"/>
              <a:gd name="connsiteX114-3303" fmla="*/ 5302703 w 12192000"/>
              <a:gd name="connsiteY114-3304" fmla="*/ 4964590 h 5096785"/>
              <a:gd name="connsiteX115-3305" fmla="*/ 5268591 w 12192000"/>
              <a:gd name="connsiteY115-3306" fmla="*/ 4978479 h 5096785"/>
              <a:gd name="connsiteX116-3307" fmla="*/ 5210559 w 12192000"/>
              <a:gd name="connsiteY116-3308" fmla="*/ 5007585 h 5096785"/>
              <a:gd name="connsiteX117-3309" fmla="*/ 5177597 w 12192000"/>
              <a:gd name="connsiteY117-3310" fmla="*/ 5015926 h 5096785"/>
              <a:gd name="connsiteX118-3311" fmla="*/ 5160569 w 12192000"/>
              <a:gd name="connsiteY118-3312" fmla="*/ 5025681 h 5096785"/>
              <a:gd name="connsiteX119-3313" fmla="*/ 5152748 w 12192000"/>
              <a:gd name="connsiteY119-3314" fmla="*/ 5026569 h 5096785"/>
              <a:gd name="connsiteX120-3315" fmla="*/ 5127678 w 12192000"/>
              <a:gd name="connsiteY120-3316" fmla="*/ 5032947 h 5096785"/>
              <a:gd name="connsiteX121-3317" fmla="*/ 5113147 w 12192000"/>
              <a:gd name="connsiteY121-3318" fmla="*/ 5035818 h 5096785"/>
              <a:gd name="connsiteX122-3319" fmla="*/ 5107301 w 12192000"/>
              <a:gd name="connsiteY122-3320" fmla="*/ 5036672 h 5096785"/>
              <a:gd name="connsiteX123-3321" fmla="*/ 5093215 w 12192000"/>
              <a:gd name="connsiteY123-3322" fmla="*/ 5032880 h 5096785"/>
              <a:gd name="connsiteX124-3323" fmla="*/ 5077058 w 12192000"/>
              <a:gd name="connsiteY124-3324" fmla="*/ 5038681 h 5096785"/>
              <a:gd name="connsiteX125-3325" fmla="*/ 5057349 w 12192000"/>
              <a:gd name="connsiteY125-3326" fmla="*/ 5036015 h 5096785"/>
              <a:gd name="connsiteX126-3327" fmla="*/ 5053945 w 12192000"/>
              <a:gd name="connsiteY126-3328" fmla="*/ 5041952 h 5096785"/>
              <a:gd name="connsiteX127-3329" fmla="*/ 5040021 w 12192000"/>
              <a:gd name="connsiteY127-3330" fmla="*/ 5050052 h 5096785"/>
              <a:gd name="connsiteX128-3331" fmla="*/ 5025913 w 12192000"/>
              <a:gd name="connsiteY128-3332" fmla="*/ 5046535 h 5096785"/>
              <a:gd name="connsiteX129-3333" fmla="*/ 4998218 w 12192000"/>
              <a:gd name="connsiteY129-3334" fmla="*/ 5048065 h 5096785"/>
              <a:gd name="connsiteX130-3335" fmla="*/ 4991008 w 12192000"/>
              <a:gd name="connsiteY130-3336" fmla="*/ 5050439 h 5096785"/>
              <a:gd name="connsiteX131-3337" fmla="*/ 4963503 w 12192000"/>
              <a:gd name="connsiteY131-3338" fmla="*/ 5047575 h 5096785"/>
              <a:gd name="connsiteX132-3339" fmla="*/ 4921053 w 12192000"/>
              <a:gd name="connsiteY132-3340" fmla="*/ 5048925 h 5096785"/>
              <a:gd name="connsiteX133-3341" fmla="*/ 4873420 w 12192000"/>
              <a:gd name="connsiteY133-3342" fmla="*/ 5054929 h 5096785"/>
              <a:gd name="connsiteX134-3343" fmla="*/ 4858825 w 12192000"/>
              <a:gd name="connsiteY134-3344" fmla="*/ 5051329 h 5096785"/>
              <a:gd name="connsiteX135-3345" fmla="*/ 4769340 w 12192000"/>
              <a:gd name="connsiteY135-3346" fmla="*/ 5053090 h 5096785"/>
              <a:gd name="connsiteX136-3347" fmla="*/ 4744152 w 12192000"/>
              <a:gd name="connsiteY136-3348" fmla="*/ 5053391 h 5096785"/>
              <a:gd name="connsiteX137-3349" fmla="*/ 4723556 w 12192000"/>
              <a:gd name="connsiteY137-3350" fmla="*/ 5059633 h 5096785"/>
              <a:gd name="connsiteX138-3351" fmla="*/ 4719699 w 12192000"/>
              <a:gd name="connsiteY138-3352" fmla="*/ 5066298 h 5096785"/>
              <a:gd name="connsiteX139-3353" fmla="*/ 4706016 w 12192000"/>
              <a:gd name="connsiteY139-3354" fmla="*/ 5067422 h 5096785"/>
              <a:gd name="connsiteX140-3355" fmla="*/ 4702593 w 12192000"/>
              <a:gd name="connsiteY140-3356" fmla="*/ 5068973 h 5096785"/>
              <a:gd name="connsiteX141-3357" fmla="*/ 4682766 w 12192000"/>
              <a:gd name="connsiteY141-3358" fmla="*/ 5076609 h 5096785"/>
              <a:gd name="connsiteX142-3359" fmla="*/ 4634960 w 12192000"/>
              <a:gd name="connsiteY142-3360" fmla="*/ 5061852 h 5096785"/>
              <a:gd name="connsiteX143-3361" fmla="*/ 4580645 w 12192000"/>
              <a:gd name="connsiteY143-3362" fmla="*/ 5069246 h 5096785"/>
              <a:gd name="connsiteX144-3363" fmla="*/ 4368005 w 12192000"/>
              <a:gd name="connsiteY144-3364" fmla="*/ 5057426 h 5096785"/>
              <a:gd name="connsiteX145-3365" fmla="*/ 4339489 w 12192000"/>
              <a:gd name="connsiteY145-3366" fmla="*/ 5080858 h 5096785"/>
              <a:gd name="connsiteX146-3367" fmla="*/ 4253895 w 12192000"/>
              <a:gd name="connsiteY146-3368" fmla="*/ 5085008 h 5096785"/>
              <a:gd name="connsiteX147-3369" fmla="*/ 4117780 w 12192000"/>
              <a:gd name="connsiteY147-3370" fmla="*/ 5045175 h 5096785"/>
              <a:gd name="connsiteX148-3371" fmla="*/ 3960074 w 12192000"/>
              <a:gd name="connsiteY148-3372" fmla="*/ 5050708 h 5096785"/>
              <a:gd name="connsiteX149-3373" fmla="*/ 3947260 w 12192000"/>
              <a:gd name="connsiteY149-3374" fmla="*/ 5041167 h 5096785"/>
              <a:gd name="connsiteX150-3375" fmla="*/ 3931969 w 12192000"/>
              <a:gd name="connsiteY150-3376" fmla="*/ 5035902 h 5096785"/>
              <a:gd name="connsiteX151-3377" fmla="*/ 3929836 w 12192000"/>
              <a:gd name="connsiteY151-3378" fmla="*/ 5036901 h 5096785"/>
              <a:gd name="connsiteX152-3379" fmla="*/ 3911296 w 12192000"/>
              <a:gd name="connsiteY152-3380" fmla="*/ 5035663 h 5096785"/>
              <a:gd name="connsiteX153-3381" fmla="*/ 3907746 w 12192000"/>
              <a:gd name="connsiteY153-3382" fmla="*/ 5032107 h 5096785"/>
              <a:gd name="connsiteX154-3383" fmla="*/ 3895182 w 12192000"/>
              <a:gd name="connsiteY154-3384" fmla="*/ 5030229 h 5096785"/>
              <a:gd name="connsiteX155-3385" fmla="*/ 3870866 w 12192000"/>
              <a:gd name="connsiteY155-3386" fmla="*/ 5023753 h 5096785"/>
              <a:gd name="connsiteX156-3387" fmla="*/ 3865913 w 12192000"/>
              <a:gd name="connsiteY156-3388" fmla="*/ 5025143 h 5096785"/>
              <a:gd name="connsiteX157-3389" fmla="*/ 3828606 w 12192000"/>
              <a:gd name="connsiteY157-3390" fmla="*/ 5019426 h 5096785"/>
              <a:gd name="connsiteX158-3391" fmla="*/ 3827901 w 12192000"/>
              <a:gd name="connsiteY158-3392" fmla="*/ 5020583 h 5096785"/>
              <a:gd name="connsiteX159-3393" fmla="*/ 3816543 w 12192000"/>
              <a:gd name="connsiteY159-3394" fmla="*/ 5024366 h 5096785"/>
              <a:gd name="connsiteX160-3395" fmla="*/ 3795278 w 12192000"/>
              <a:gd name="connsiteY160-3396" fmla="*/ 5028779 h 5096785"/>
              <a:gd name="connsiteX161-3397" fmla="*/ 3743858 w 12192000"/>
              <a:gd name="connsiteY161-3398" fmla="*/ 5054237 h 5096785"/>
              <a:gd name="connsiteX162-3399" fmla="*/ 3704945 w 12192000"/>
              <a:gd name="connsiteY162-3400" fmla="*/ 5048413 h 5096785"/>
              <a:gd name="connsiteX163-3401" fmla="*/ 3696992 w 12192000"/>
              <a:gd name="connsiteY163-3402" fmla="*/ 5047914 h 5096785"/>
              <a:gd name="connsiteX164-3403" fmla="*/ 3696780 w 12192000"/>
              <a:gd name="connsiteY164-3404" fmla="*/ 5048181 h 5096785"/>
              <a:gd name="connsiteX165-3405" fmla="*/ 3688290 w 12192000"/>
              <a:gd name="connsiteY165-3406" fmla="*/ 5048204 h 5096785"/>
              <a:gd name="connsiteX166-3407" fmla="*/ 3682486 w 12192000"/>
              <a:gd name="connsiteY166-3408" fmla="*/ 5047000 h 5096785"/>
              <a:gd name="connsiteX167-3409" fmla="*/ 3667056 w 12192000"/>
              <a:gd name="connsiteY167-3410" fmla="*/ 5046030 h 5096785"/>
              <a:gd name="connsiteX168-3411" fmla="*/ 3661403 w 12192000"/>
              <a:gd name="connsiteY168-3412" fmla="*/ 5047537 h 5096785"/>
              <a:gd name="connsiteX169-3413" fmla="*/ 3658673 w 12192000"/>
              <a:gd name="connsiteY169-3414" fmla="*/ 5050790 h 5096785"/>
              <a:gd name="connsiteX170-3415" fmla="*/ 3657333 w 12192000"/>
              <a:gd name="connsiteY170-3416" fmla="*/ 5050325 h 5096785"/>
              <a:gd name="connsiteX171-3417" fmla="*/ 3626778 w 12192000"/>
              <a:gd name="connsiteY171-3418" fmla="*/ 5057882 h 5096785"/>
              <a:gd name="connsiteX172-3419" fmla="*/ 3560067 w 12192000"/>
              <a:gd name="connsiteY172-3420" fmla="*/ 5064266 h 5096785"/>
              <a:gd name="connsiteX173-3421" fmla="*/ 3522641 w 12192000"/>
              <a:gd name="connsiteY173-3422" fmla="*/ 5063654 h 5096785"/>
              <a:gd name="connsiteX174-3423" fmla="*/ 3419275 w 12192000"/>
              <a:gd name="connsiteY174-3424" fmla="*/ 5066646 h 5096785"/>
              <a:gd name="connsiteX175-3425" fmla="*/ 3314869 w 12192000"/>
              <a:gd name="connsiteY175-3426" fmla="*/ 5073197 h 5096785"/>
              <a:gd name="connsiteX176-3427" fmla="*/ 3259088 w 12192000"/>
              <a:gd name="connsiteY176-3428" fmla="*/ 5096363 h 5096785"/>
              <a:gd name="connsiteX177-3429" fmla="*/ 3253104 w 12192000"/>
              <a:gd name="connsiteY177-3430" fmla="*/ 5096785 h 5096785"/>
              <a:gd name="connsiteX178-3431" fmla="*/ 3238751 w 12192000"/>
              <a:gd name="connsiteY178-3432" fmla="*/ 5092996 h 5096785"/>
              <a:gd name="connsiteX179-3433" fmla="*/ 3233681 w 12192000"/>
              <a:gd name="connsiteY179-3434" fmla="*/ 5090758 h 5096785"/>
              <a:gd name="connsiteX180-3435" fmla="*/ 3225562 w 12192000"/>
              <a:gd name="connsiteY180-3436" fmla="*/ 5089215 h 5096785"/>
              <a:gd name="connsiteX181-3437" fmla="*/ 3225260 w 12192000"/>
              <a:gd name="connsiteY181-3438" fmla="*/ 5089437 h 5096785"/>
              <a:gd name="connsiteX182-3439" fmla="*/ 3217859 w 12192000"/>
              <a:gd name="connsiteY182-3440" fmla="*/ 5087484 h 5096785"/>
              <a:gd name="connsiteX183-3441" fmla="*/ 3182980 w 12192000"/>
              <a:gd name="connsiteY183-3442" fmla="*/ 5074650 h 5096785"/>
              <a:gd name="connsiteX184-3443" fmla="*/ 3123938 w 12192000"/>
              <a:gd name="connsiteY184-3444" fmla="*/ 5089912 h 5096785"/>
              <a:gd name="connsiteX185-3445" fmla="*/ 3101912 w 12192000"/>
              <a:gd name="connsiteY185-3446" fmla="*/ 5090281 h 5096785"/>
              <a:gd name="connsiteX186-3447" fmla="*/ 3089591 w 12192000"/>
              <a:gd name="connsiteY186-3448" fmla="*/ 5091865 h 5096785"/>
              <a:gd name="connsiteX187-3449" fmla="*/ 3088465 w 12192000"/>
              <a:gd name="connsiteY187-3450" fmla="*/ 5092858 h 5096785"/>
              <a:gd name="connsiteX188-3451" fmla="*/ 3055081 w 12192000"/>
              <a:gd name="connsiteY188-3452" fmla="*/ 5080424 h 5096785"/>
              <a:gd name="connsiteX189-3453" fmla="*/ 3049807 w 12192000"/>
              <a:gd name="connsiteY189-3454" fmla="*/ 5080860 h 5096785"/>
              <a:gd name="connsiteX190-3455" fmla="*/ 3029122 w 12192000"/>
              <a:gd name="connsiteY190-3456" fmla="*/ 5070085 h 5096785"/>
              <a:gd name="connsiteX191-3457" fmla="*/ 3017862 w 12192000"/>
              <a:gd name="connsiteY191-3458" fmla="*/ 5065942 h 5096785"/>
              <a:gd name="connsiteX192-3459" fmla="*/ 3015868 w 12192000"/>
              <a:gd name="connsiteY192-3460" fmla="*/ 5061832 h 5096785"/>
              <a:gd name="connsiteX193-3461" fmla="*/ 2998644 w 12192000"/>
              <a:gd name="connsiteY193-3462" fmla="*/ 5057210 h 5096785"/>
              <a:gd name="connsiteX194-3463" fmla="*/ 2996219 w 12192000"/>
              <a:gd name="connsiteY194-3464" fmla="*/ 5057788 h 5096785"/>
              <a:gd name="connsiteX195-3465" fmla="*/ 2983676 w 12192000"/>
              <a:gd name="connsiteY195-3466" fmla="*/ 5049852 h 5096785"/>
              <a:gd name="connsiteX196-3467" fmla="*/ 2903609 w 12192000"/>
              <a:gd name="connsiteY196-3468" fmla="*/ 4998457 h 5096785"/>
              <a:gd name="connsiteX197-3469" fmla="*/ 2758830 w 12192000"/>
              <a:gd name="connsiteY197-3470" fmla="*/ 4974760 h 5096785"/>
              <a:gd name="connsiteX198-3471" fmla="*/ 2532669 w 12192000"/>
              <a:gd name="connsiteY198-3472" fmla="*/ 4940573 h 5096785"/>
              <a:gd name="connsiteX199-3473" fmla="*/ 2389931 w 12192000"/>
              <a:gd name="connsiteY199-3474" fmla="*/ 4905785 h 5096785"/>
              <a:gd name="connsiteX200-3475" fmla="*/ 2335186 w 12192000"/>
              <a:gd name="connsiteY200-3476" fmla="*/ 4902957 h 5096785"/>
              <a:gd name="connsiteX201-3477" fmla="*/ 2295307 w 12192000"/>
              <a:gd name="connsiteY201-3478" fmla="*/ 4879800 h 5096785"/>
              <a:gd name="connsiteX202-3479" fmla="*/ 2273393 w 12192000"/>
              <a:gd name="connsiteY202-3480" fmla="*/ 4883565 h 5096785"/>
              <a:gd name="connsiteX203-3481" fmla="*/ 2269523 w 12192000"/>
              <a:gd name="connsiteY203-3482" fmla="*/ 4884442 h 5096785"/>
              <a:gd name="connsiteX204-3483" fmla="*/ 2256015 w 12192000"/>
              <a:gd name="connsiteY204-3484" fmla="*/ 4883014 h 5096785"/>
              <a:gd name="connsiteX205-3485" fmla="*/ 2249731 w 12192000"/>
              <a:gd name="connsiteY205-3486" fmla="*/ 4888778 h 5096785"/>
              <a:gd name="connsiteX206-3487" fmla="*/ 2227629 w 12192000"/>
              <a:gd name="connsiteY206-3488" fmla="*/ 4891047 h 5096785"/>
              <a:gd name="connsiteX207-3489" fmla="*/ 2203460 w 12192000"/>
              <a:gd name="connsiteY207-3490" fmla="*/ 4886696 h 5096785"/>
              <a:gd name="connsiteX208-3491" fmla="*/ 2091528 w 12192000"/>
              <a:gd name="connsiteY208-3492" fmla="*/ 4859155 h 5096785"/>
              <a:gd name="connsiteX209-3493" fmla="*/ 2022901 w 12192000"/>
              <a:gd name="connsiteY209-3494" fmla="*/ 4846594 h 5096785"/>
              <a:gd name="connsiteX210-3495" fmla="*/ 1994227 w 12192000"/>
              <a:gd name="connsiteY210-3496" fmla="*/ 4847973 h 5096785"/>
              <a:gd name="connsiteX211-3497" fmla="*/ 1955936 w 12192000"/>
              <a:gd name="connsiteY211-3498" fmla="*/ 4845765 h 5096785"/>
              <a:gd name="connsiteX212-3499" fmla="*/ 1741924 w 12192000"/>
              <a:gd name="connsiteY212-3500" fmla="*/ 4808054 h 5096785"/>
              <a:gd name="connsiteX213-3501" fmla="*/ 1734410 w 12192000"/>
              <a:gd name="connsiteY213-3502" fmla="*/ 4811675 h 5096785"/>
              <a:gd name="connsiteX214-3503" fmla="*/ 1691423 w 12192000"/>
              <a:gd name="connsiteY214-3504" fmla="*/ 4802777 h 5096785"/>
              <a:gd name="connsiteX215-3505" fmla="*/ 1554504 w 12192000"/>
              <a:gd name="connsiteY215-3506" fmla="*/ 4739985 h 5096785"/>
              <a:gd name="connsiteX216-3507" fmla="*/ 1470119 w 12192000"/>
              <a:gd name="connsiteY216-3508" fmla="*/ 4723470 h 5096785"/>
              <a:gd name="connsiteX217-3509" fmla="*/ 1437967 w 12192000"/>
              <a:gd name="connsiteY217-3510" fmla="*/ 4722710 h 5096785"/>
              <a:gd name="connsiteX218-3511" fmla="*/ 1384234 w 12192000"/>
              <a:gd name="connsiteY218-3512" fmla="*/ 4721117 h 5096785"/>
              <a:gd name="connsiteX219-3513" fmla="*/ 1338647 w 12192000"/>
              <a:gd name="connsiteY219-3514" fmla="*/ 4732483 h 5096785"/>
              <a:gd name="connsiteX220-3515" fmla="*/ 1295869 w 12192000"/>
              <a:gd name="connsiteY220-3516" fmla="*/ 4726175 h 5096785"/>
              <a:gd name="connsiteX221-3517" fmla="*/ 1292949 w 12192000"/>
              <a:gd name="connsiteY221-3518" fmla="*/ 4708469 h 5096785"/>
              <a:gd name="connsiteX222-3519" fmla="*/ 1244908 w 12192000"/>
              <a:gd name="connsiteY222-3520" fmla="*/ 4706993 h 5096785"/>
              <a:gd name="connsiteX223-3521" fmla="*/ 1171266 w 12192000"/>
              <a:gd name="connsiteY223-3522" fmla="*/ 4706535 h 5096785"/>
              <a:gd name="connsiteX224-3523" fmla="*/ 1160868 w 12192000"/>
              <a:gd name="connsiteY224-3524" fmla="*/ 4701936 h 5096785"/>
              <a:gd name="connsiteX225-3525" fmla="*/ 1147599 w 12192000"/>
              <a:gd name="connsiteY225-3526" fmla="*/ 4714833 h 5096785"/>
              <a:gd name="connsiteX226-3527" fmla="*/ 1119603 w 12192000"/>
              <a:gd name="connsiteY226-3528" fmla="*/ 4721303 h 5096785"/>
              <a:gd name="connsiteX227-3529" fmla="*/ 997851 w 12192000"/>
              <a:gd name="connsiteY227-3530" fmla="*/ 4722336 h 5096785"/>
              <a:gd name="connsiteX228-3531" fmla="*/ 976455 w 12192000"/>
              <a:gd name="connsiteY228-3532" fmla="*/ 4726407 h 5096785"/>
              <a:gd name="connsiteX229-3533" fmla="*/ 949939 w 12192000"/>
              <a:gd name="connsiteY229-3534" fmla="*/ 4719699 h 5096785"/>
              <a:gd name="connsiteX230-3535" fmla="*/ 894148 w 12192000"/>
              <a:gd name="connsiteY230-3536" fmla="*/ 4710406 h 5096785"/>
              <a:gd name="connsiteX231-3537" fmla="*/ 857990 w 12192000"/>
              <a:gd name="connsiteY231-3538" fmla="*/ 4696844 h 5096785"/>
              <a:gd name="connsiteX232-3539" fmla="*/ 848649 w 12192000"/>
              <a:gd name="connsiteY232-3540" fmla="*/ 4704021 h 5096785"/>
              <a:gd name="connsiteX233-3541" fmla="*/ 826436 w 12192000"/>
              <a:gd name="connsiteY233-3542" fmla="*/ 4707421 h 5096785"/>
              <a:gd name="connsiteX234-3543" fmla="*/ 733052 w 12192000"/>
              <a:gd name="connsiteY234-3544" fmla="*/ 4701884 h 5096785"/>
              <a:gd name="connsiteX235-3545" fmla="*/ 716185 w 12192000"/>
              <a:gd name="connsiteY235-3546" fmla="*/ 4703827 h 5096785"/>
              <a:gd name="connsiteX236-3547" fmla="*/ 696663 w 12192000"/>
              <a:gd name="connsiteY236-3548" fmla="*/ 4697420 h 5096785"/>
              <a:gd name="connsiteX237-3549" fmla="*/ 582722 w 12192000"/>
              <a:gd name="connsiteY237-3550" fmla="*/ 4658637 h 5096785"/>
              <a:gd name="connsiteX238-3551" fmla="*/ 581118 w 12192000"/>
              <a:gd name="connsiteY238-3552" fmla="*/ 4654120 h 5096785"/>
              <a:gd name="connsiteX239-3553" fmla="*/ 546453 w 12192000"/>
              <a:gd name="connsiteY239-3554" fmla="*/ 4652542 h 5096785"/>
              <a:gd name="connsiteX240-3555" fmla="*/ 536773 w 12192000"/>
              <a:gd name="connsiteY240-3556" fmla="*/ 4644609 h 5096785"/>
              <a:gd name="connsiteX241-3557" fmla="*/ 518899 w 12192000"/>
              <a:gd name="connsiteY241-3558" fmla="*/ 4642839 h 5096785"/>
              <a:gd name="connsiteX242-3559" fmla="*/ 388896 w 12192000"/>
              <a:gd name="connsiteY242-3560" fmla="*/ 4619173 h 5096785"/>
              <a:gd name="connsiteX243-3561" fmla="*/ 366479 w 12192000"/>
              <a:gd name="connsiteY243-3562" fmla="*/ 4618896 h 5096785"/>
              <a:gd name="connsiteX244-3563" fmla="*/ 342781 w 12192000"/>
              <a:gd name="connsiteY244-3564" fmla="*/ 4601239 h 5096785"/>
              <a:gd name="connsiteX245-3565" fmla="*/ 255925 w 12192000"/>
              <a:gd name="connsiteY245-3566" fmla="*/ 4598685 h 5096785"/>
              <a:gd name="connsiteX246-3567" fmla="*/ 226919 w 12192000"/>
              <a:gd name="connsiteY246-3568" fmla="*/ 4598460 h 5096785"/>
              <a:gd name="connsiteX247-3569" fmla="*/ 213925 w 12192000"/>
              <a:gd name="connsiteY247-3570" fmla="*/ 4597783 h 5096785"/>
              <a:gd name="connsiteX248-3571" fmla="*/ 215196 w 12192000"/>
              <a:gd name="connsiteY248-3572" fmla="*/ 4588576 h 5096785"/>
              <a:gd name="connsiteX249-3573" fmla="*/ 180214 w 12192000"/>
              <a:gd name="connsiteY249-3574" fmla="*/ 4583701 h 5096785"/>
              <a:gd name="connsiteX250-3575" fmla="*/ 83203 w 12192000"/>
              <a:gd name="connsiteY250-3576" fmla="*/ 4531664 h 5096785"/>
              <a:gd name="connsiteX251-3577" fmla="*/ 4106 w 12192000"/>
              <a:gd name="connsiteY251-3578" fmla="*/ 4517202 h 5096785"/>
              <a:gd name="connsiteX252-3579" fmla="*/ 0 w 12192000"/>
              <a:gd name="connsiteY252-3580" fmla="*/ 4516084 h 5096785"/>
              <a:gd name="connsiteX253-3581" fmla="*/ 0 w 12192000"/>
              <a:gd name="connsiteY253-3582" fmla="*/ 0 h 5096785"/>
              <a:gd name="connsiteX0-3583" fmla="*/ 0 w 12192000"/>
              <a:gd name="connsiteY0-3584" fmla="*/ 0 h 5096785"/>
              <a:gd name="connsiteX1-3585" fmla="*/ 12192000 w 12192000"/>
              <a:gd name="connsiteY1-3586" fmla="*/ 0 h 5096785"/>
              <a:gd name="connsiteX2-3587" fmla="*/ 12192000 w 12192000"/>
              <a:gd name="connsiteY2-3588" fmla="*/ 3809005 h 5096785"/>
              <a:gd name="connsiteX3-3589" fmla="*/ 12142543 w 12192000"/>
              <a:gd name="connsiteY3-3590" fmla="*/ 3817043 h 5096785"/>
              <a:gd name="connsiteX4-3591" fmla="*/ 12109241 w 12192000"/>
              <a:gd name="connsiteY4-3592" fmla="*/ 3824228 h 5096785"/>
              <a:gd name="connsiteX5-3593" fmla="*/ 11668991 w 12192000"/>
              <a:gd name="connsiteY5-3594" fmla="*/ 3788038 h 5096785"/>
              <a:gd name="connsiteX6-3595" fmla="*/ 11476952 w 12192000"/>
              <a:gd name="connsiteY6-3596" fmla="*/ 3866786 h 5096785"/>
              <a:gd name="connsiteX7-3597" fmla="*/ 11336487 w 12192000"/>
              <a:gd name="connsiteY7-3598" fmla="*/ 3971513 h 5096785"/>
              <a:gd name="connsiteX8-3599" fmla="*/ 11214181 w 12192000"/>
              <a:gd name="connsiteY8-3600" fmla="*/ 4004215 h 5096785"/>
              <a:gd name="connsiteX9-3601" fmla="*/ 11042540 w 12192000"/>
              <a:gd name="connsiteY9-3602" fmla="*/ 4002613 h 5096785"/>
              <a:gd name="connsiteX10-3603" fmla="*/ 10833086 w 12192000"/>
              <a:gd name="connsiteY10-3604" fmla="*/ 3997707 h 5096785"/>
              <a:gd name="connsiteX11-3605" fmla="*/ 10599680 w 12192000"/>
              <a:gd name="connsiteY11-3606" fmla="*/ 3982661 h 5096785"/>
              <a:gd name="connsiteX12-3607" fmla="*/ 10519971 w 12192000"/>
              <a:gd name="connsiteY12-3608" fmla="*/ 3975018 h 5096785"/>
              <a:gd name="connsiteX13-3609" fmla="*/ 10217282 w 12192000"/>
              <a:gd name="connsiteY13-3610" fmla="*/ 4020809 h 5096785"/>
              <a:gd name="connsiteX14-3611" fmla="*/ 9936427 w 12192000"/>
              <a:gd name="connsiteY14-3612" fmla="*/ 4137843 h 5096785"/>
              <a:gd name="connsiteX15-3613" fmla="*/ 9804285 w 12192000"/>
              <a:gd name="connsiteY15-3614" fmla="*/ 4246460 h 5096785"/>
              <a:gd name="connsiteX16-3615" fmla="*/ 9720786 w 12192000"/>
              <a:gd name="connsiteY16-3616" fmla="*/ 4265611 h 5096785"/>
              <a:gd name="connsiteX17-3617" fmla="*/ 9652162 w 12192000"/>
              <a:gd name="connsiteY17-3618" fmla="*/ 4252712 h 5096785"/>
              <a:gd name="connsiteX18-3619" fmla="*/ 9543973 w 12192000"/>
              <a:gd name="connsiteY18-3620" fmla="*/ 4245802 h 5096785"/>
              <a:gd name="connsiteX19-3621" fmla="*/ 9528747 w 12192000"/>
              <a:gd name="connsiteY19-3622" fmla="*/ 4251724 h 5096785"/>
              <a:gd name="connsiteX20-3623" fmla="*/ 9436976 w 12192000"/>
              <a:gd name="connsiteY20-3624" fmla="*/ 4269351 h 5096785"/>
              <a:gd name="connsiteX21-3625" fmla="*/ 9371827 w 12192000"/>
              <a:gd name="connsiteY21-3626" fmla="*/ 4303912 h 5096785"/>
              <a:gd name="connsiteX22-3627" fmla="*/ 9260304 w 12192000"/>
              <a:gd name="connsiteY22-3628" fmla="*/ 4328021 h 5096785"/>
              <a:gd name="connsiteX23-3629" fmla="*/ 9148799 w 12192000"/>
              <a:gd name="connsiteY23-3630" fmla="*/ 4348506 h 5096785"/>
              <a:gd name="connsiteX24-3631" fmla="*/ 9107898 w 12192000"/>
              <a:gd name="connsiteY24-3632" fmla="*/ 4354282 h 5096785"/>
              <a:gd name="connsiteX25-3633" fmla="*/ 9037321 w 12192000"/>
              <a:gd name="connsiteY25-3634" fmla="*/ 4371817 h 5096785"/>
              <a:gd name="connsiteX26-3635" fmla="*/ 8990743 w 12192000"/>
              <a:gd name="connsiteY26-3636" fmla="*/ 4382161 h 5096785"/>
              <a:gd name="connsiteX27-3637" fmla="*/ 8979819 w 12192000"/>
              <a:gd name="connsiteY27-3638" fmla="*/ 4366419 h 5096785"/>
              <a:gd name="connsiteX28-3639" fmla="*/ 8936044 w 12192000"/>
              <a:gd name="connsiteY28-3640" fmla="*/ 4370992 h 5096785"/>
              <a:gd name="connsiteX29-3641" fmla="*/ 8897707 w 12192000"/>
              <a:gd name="connsiteY29-3642" fmla="*/ 4392673 h 5096785"/>
              <a:gd name="connsiteX30-3643" fmla="*/ 8845635 w 12192000"/>
              <a:gd name="connsiteY30-3644" fmla="*/ 4404300 h 5096785"/>
              <a:gd name="connsiteX31-3645" fmla="*/ 8814562 w 12192000"/>
              <a:gd name="connsiteY31-3646" fmla="*/ 4411434 h 5096785"/>
              <a:gd name="connsiteX32-3647" fmla="*/ 8726349 w 12192000"/>
              <a:gd name="connsiteY32-3648" fmla="*/ 4416668 h 5096785"/>
              <a:gd name="connsiteX33-3649" fmla="*/ 8566678 w 12192000"/>
              <a:gd name="connsiteY33-3650" fmla="*/ 4391711 h 5096785"/>
              <a:gd name="connsiteX34-3651" fmla="*/ 8521516 w 12192000"/>
              <a:gd name="connsiteY34-3652" fmla="*/ 4393927 h 5096785"/>
              <a:gd name="connsiteX35-3653" fmla="*/ 8515998 w 12192000"/>
              <a:gd name="connsiteY35-3654" fmla="*/ 4399124 h 5096785"/>
              <a:gd name="connsiteX36-3655" fmla="*/ 8449547 w 12192000"/>
              <a:gd name="connsiteY36-3656" fmla="*/ 4383170 h 5096785"/>
              <a:gd name="connsiteX37-3657" fmla="*/ 8360285 w 12192000"/>
              <a:gd name="connsiteY37-3658" fmla="*/ 4398502 h 5096785"/>
              <a:gd name="connsiteX38-3659" fmla="*/ 8256584 w 12192000"/>
              <a:gd name="connsiteY38-3660" fmla="*/ 4423564 h 5096785"/>
              <a:gd name="connsiteX39-3661" fmla="*/ 8229821 w 12192000"/>
              <a:gd name="connsiteY39-3662" fmla="*/ 4431840 h 5096785"/>
              <a:gd name="connsiteX40-3663" fmla="*/ 8158476 w 12192000"/>
              <a:gd name="connsiteY40-3664" fmla="*/ 4436904 h 5096785"/>
              <a:gd name="connsiteX41-3665" fmla="*/ 7993707 w 12192000"/>
              <a:gd name="connsiteY41-3666" fmla="*/ 4447962 h 5096785"/>
              <a:gd name="connsiteX42-3667" fmla="*/ 7990346 w 12192000"/>
              <a:gd name="connsiteY42-3668" fmla="*/ 4454853 h 5096785"/>
              <a:gd name="connsiteX43-3669" fmla="*/ 7976786 w 12192000"/>
              <a:gd name="connsiteY43-3670" fmla="*/ 4456820 h 5096785"/>
              <a:gd name="connsiteX44-3671" fmla="*/ 7973491 w 12192000"/>
              <a:gd name="connsiteY44-3672" fmla="*/ 4458577 h 5096785"/>
              <a:gd name="connsiteX45-3673" fmla="*/ 7954281 w 12192000"/>
              <a:gd name="connsiteY45-3674" fmla="*/ 4467421 h 5096785"/>
              <a:gd name="connsiteX46-3675" fmla="*/ 7905540 w 12192000"/>
              <a:gd name="connsiteY46-3676" fmla="*/ 4455628 h 5096785"/>
              <a:gd name="connsiteX47-3677" fmla="*/ 7851932 w 12192000"/>
              <a:gd name="connsiteY47-3678" fmla="*/ 4466353 h 5096785"/>
              <a:gd name="connsiteX48-3679" fmla="*/ 7639078 w 12192000"/>
              <a:gd name="connsiteY48-3680" fmla="*/ 4467635 h 5096785"/>
              <a:gd name="connsiteX49-3681" fmla="*/ 7612359 w 12192000"/>
              <a:gd name="connsiteY49-3682" fmla="*/ 4492789 h 5096785"/>
              <a:gd name="connsiteX50-3683" fmla="*/ 7527328 w 12192000"/>
              <a:gd name="connsiteY50-3684" fmla="*/ 4502199 h 5096785"/>
              <a:gd name="connsiteX51-3685" fmla="*/ 7388717 w 12192000"/>
              <a:gd name="connsiteY51-3686" fmla="*/ 4470799 h 5096785"/>
              <a:gd name="connsiteX52-3687" fmla="*/ 7231898 w 12192000"/>
              <a:gd name="connsiteY52-3688" fmla="*/ 4486028 h 5096785"/>
              <a:gd name="connsiteX53-3689" fmla="*/ 7218425 w 12192000"/>
              <a:gd name="connsiteY53-3690" fmla="*/ 4477288 h 5096785"/>
              <a:gd name="connsiteX54-3691" fmla="*/ 7202795 w 12192000"/>
              <a:gd name="connsiteY54-3692" fmla="*/ 4472972 h 5096785"/>
              <a:gd name="connsiteX55-3693" fmla="*/ 7200744 w 12192000"/>
              <a:gd name="connsiteY55-3694" fmla="*/ 4474099 h 5096785"/>
              <a:gd name="connsiteX56-3695" fmla="*/ 7182163 w 12192000"/>
              <a:gd name="connsiteY56-3696" fmla="*/ 4474005 h 5096785"/>
              <a:gd name="connsiteX57-3697" fmla="*/ 7178368 w 12192000"/>
              <a:gd name="connsiteY57-3698" fmla="*/ 4470673 h 5096785"/>
              <a:gd name="connsiteX58-3699" fmla="*/ 7165705 w 12192000"/>
              <a:gd name="connsiteY58-3700" fmla="*/ 4469569 h 5096785"/>
              <a:gd name="connsiteX59-3701" fmla="*/ 7140991 w 12192000"/>
              <a:gd name="connsiteY59-3702" fmla="*/ 4464599 h 5096785"/>
              <a:gd name="connsiteX60-3703" fmla="*/ 7136152 w 12192000"/>
              <a:gd name="connsiteY60-3704" fmla="*/ 4466292 h 5096785"/>
              <a:gd name="connsiteX61-3705" fmla="*/ 7098544 w 12192000"/>
              <a:gd name="connsiteY61-3706" fmla="*/ 4462879 h 5096785"/>
              <a:gd name="connsiteX62-3707" fmla="*/ 7097922 w 12192000"/>
              <a:gd name="connsiteY62-3708" fmla="*/ 4464077 h 5096785"/>
              <a:gd name="connsiteX63-3709" fmla="*/ 7086877 w 12192000"/>
              <a:gd name="connsiteY63-3710" fmla="*/ 4468554 h 5096785"/>
              <a:gd name="connsiteX64-3711" fmla="*/ 7065999 w 12192000"/>
              <a:gd name="connsiteY64-3712" fmla="*/ 4474270 h 5096785"/>
              <a:gd name="connsiteX65-3713" fmla="*/ 7016598 w 12192000"/>
              <a:gd name="connsiteY65-3714" fmla="*/ 4502855 h 5096785"/>
              <a:gd name="connsiteX66-3715" fmla="*/ 6977375 w 12192000"/>
              <a:gd name="connsiteY66-3716" fmla="*/ 4499434 h 5096785"/>
              <a:gd name="connsiteX67-3717" fmla="*/ 6969409 w 12192000"/>
              <a:gd name="connsiteY67-3718" fmla="*/ 4499424 h 5096785"/>
              <a:gd name="connsiteX68-3719" fmla="*/ 6969218 w 12192000"/>
              <a:gd name="connsiteY68-3720" fmla="*/ 4499704 h 5096785"/>
              <a:gd name="connsiteX69-3721" fmla="*/ 6960755 w 12192000"/>
              <a:gd name="connsiteY69-3722" fmla="*/ 4500249 h 5096785"/>
              <a:gd name="connsiteX70-3723" fmla="*/ 6954882 w 12192000"/>
              <a:gd name="connsiteY70-3724" fmla="*/ 4499405 h 5096785"/>
              <a:gd name="connsiteX71-3725" fmla="*/ 6939428 w 12192000"/>
              <a:gd name="connsiteY71-3726" fmla="*/ 4499385 h 5096785"/>
              <a:gd name="connsiteX72-3727" fmla="*/ 6933902 w 12192000"/>
              <a:gd name="connsiteY72-3728" fmla="*/ 4501239 h 5096785"/>
              <a:gd name="connsiteX73-3729" fmla="*/ 6891244 w 12192000"/>
              <a:gd name="connsiteY73-3730" fmla="*/ 4536371 h 5096785"/>
              <a:gd name="connsiteX74-3731" fmla="*/ 6794496 w 12192000"/>
              <a:gd name="connsiteY74-3732" fmla="*/ 4567924 h 5096785"/>
              <a:gd name="connsiteX75-3733" fmla="*/ 6697102 w 12192000"/>
              <a:gd name="connsiteY75-3734" fmla="*/ 4595916 h 5096785"/>
              <a:gd name="connsiteX76-3735" fmla="*/ 6661063 w 12192000"/>
              <a:gd name="connsiteY76-3736" fmla="*/ 4604476 h 5096785"/>
              <a:gd name="connsiteX77-3737" fmla="*/ 6600252 w 12192000"/>
              <a:gd name="connsiteY77-3738" fmla="*/ 4626681 h 5096785"/>
              <a:gd name="connsiteX78-3739" fmla="*/ 6574528 w 12192000"/>
              <a:gd name="connsiteY78-3740" fmla="*/ 4641155 h 5096785"/>
              <a:gd name="connsiteX79-3741" fmla="*/ 6573036 w 12192000"/>
              <a:gd name="connsiteY79-3742" fmla="*/ 4641049 h 5096785"/>
              <a:gd name="connsiteX80-3743" fmla="*/ 6571920 w 12192000"/>
              <a:gd name="connsiteY80-3744" fmla="*/ 4644739 h 5096785"/>
              <a:gd name="connsiteX81-3745" fmla="*/ 6567212 w 12192000"/>
              <a:gd name="connsiteY81-3746" fmla="*/ 4647518 h 5096785"/>
              <a:gd name="connsiteX82-3747" fmla="*/ 6552021 w 12192000"/>
              <a:gd name="connsiteY82-3748" fmla="*/ 4650379 h 5096785"/>
              <a:gd name="connsiteX83-3749" fmla="*/ 6545925 w 12192000"/>
              <a:gd name="connsiteY83-3750" fmla="*/ 4650675 h 5096785"/>
              <a:gd name="connsiteX84-3751" fmla="*/ 6537822 w 12192000"/>
              <a:gd name="connsiteY84-3752" fmla="*/ 4652769 h 5096785"/>
              <a:gd name="connsiteX85-3753" fmla="*/ 6537743 w 12192000"/>
              <a:gd name="connsiteY85-3754" fmla="*/ 4653068 h 5096785"/>
              <a:gd name="connsiteX86-3755" fmla="*/ 6529914 w 12192000"/>
              <a:gd name="connsiteY86-3756" fmla="*/ 4654543 h 5096785"/>
              <a:gd name="connsiteX87-3757" fmla="*/ 6490057 w 12192000"/>
              <a:gd name="connsiteY87-3758" fmla="*/ 4658624 h 5096785"/>
              <a:gd name="connsiteX88-3759" fmla="*/ 6452621 w 12192000"/>
              <a:gd name="connsiteY88-3760" fmla="*/ 4694822 h 5096785"/>
              <a:gd name="connsiteX89-3761" fmla="*/ 6386800 w 12192000"/>
              <a:gd name="connsiteY89-3762" fmla="*/ 4715431 h 5096785"/>
              <a:gd name="connsiteX90-3763" fmla="*/ 6382703 w 12192000"/>
              <a:gd name="connsiteY90-3764" fmla="*/ 4717930 h 5096785"/>
              <a:gd name="connsiteX91-3765" fmla="*/ 6356495 w 12192000"/>
              <a:gd name="connsiteY91-3766" fmla="*/ 4717843 h 5096785"/>
              <a:gd name="connsiteX92-3767" fmla="*/ 6343628 w 12192000"/>
              <a:gd name="connsiteY92-3768" fmla="*/ 4719161 h 5096785"/>
              <a:gd name="connsiteX93-3769" fmla="*/ 6338605 w 12192000"/>
              <a:gd name="connsiteY93-3770" fmla="*/ 4716723 h 5096785"/>
              <a:gd name="connsiteX94-3771" fmla="*/ 6320318 w 12192000"/>
              <a:gd name="connsiteY94-3772" fmla="*/ 4720095 h 5096785"/>
              <a:gd name="connsiteX95-3773" fmla="*/ 6318742 w 12192000"/>
              <a:gd name="connsiteY95-3774" fmla="*/ 4721541 h 5096785"/>
              <a:gd name="connsiteX96-3775" fmla="*/ 6301708 w 12192000"/>
              <a:gd name="connsiteY96-3776" fmla="*/ 4720380 h 5096785"/>
              <a:gd name="connsiteX97-3777" fmla="*/ 6285082 w 12192000"/>
              <a:gd name="connsiteY97-3778" fmla="*/ 4714639 h 5096785"/>
              <a:gd name="connsiteX98-3779" fmla="*/ 6136936 w 12192000"/>
              <a:gd name="connsiteY98-3780" fmla="*/ 4758246 h 5096785"/>
              <a:gd name="connsiteX99-3781" fmla="*/ 5988578 w 12192000"/>
              <a:gd name="connsiteY99-3782" fmla="*/ 4754427 h 5096785"/>
              <a:gd name="connsiteX100-3783" fmla="*/ 5908701 w 12192000"/>
              <a:gd name="connsiteY100-3784" fmla="*/ 4779160 h 5096785"/>
              <a:gd name="connsiteX101-3785" fmla="*/ 5892219 w 12192000"/>
              <a:gd name="connsiteY101-3786" fmla="*/ 4807892 h 5096785"/>
              <a:gd name="connsiteX102-3787" fmla="*/ 5683612 w 12192000"/>
              <a:gd name="connsiteY102-3788" fmla="*/ 4848770 h 5096785"/>
              <a:gd name="connsiteX103-3789" fmla="*/ 5635111 w 12192000"/>
              <a:gd name="connsiteY103-3790" fmla="*/ 4868888 h 5096785"/>
              <a:gd name="connsiteX104-3791" fmla="*/ 5582652 w 12192000"/>
              <a:gd name="connsiteY104-3792" fmla="*/ 4866836 h 5096785"/>
              <a:gd name="connsiteX105-3793" fmla="*/ 5567213 w 12192000"/>
              <a:gd name="connsiteY105-3794" fmla="*/ 4878769 h 5096785"/>
              <a:gd name="connsiteX106-3795" fmla="*/ 5564659 w 12192000"/>
              <a:gd name="connsiteY106-3796" fmla="*/ 4881042 h 5096785"/>
              <a:gd name="connsiteX107-3797" fmla="*/ 5552102 w 12192000"/>
              <a:gd name="connsiteY107-3798" fmla="*/ 4885426 h 5096785"/>
              <a:gd name="connsiteX108-3799" fmla="*/ 5551475 w 12192000"/>
              <a:gd name="connsiteY108-3800" fmla="*/ 4892560 h 5096785"/>
              <a:gd name="connsiteX109-3801" fmla="*/ 5534664 w 12192000"/>
              <a:gd name="connsiteY109-3802" fmla="*/ 4903385 h 5096785"/>
              <a:gd name="connsiteX110-3803" fmla="*/ 5510737 w 12192000"/>
              <a:gd name="connsiteY110-3804" fmla="*/ 4909807 h 5096785"/>
              <a:gd name="connsiteX111-3805" fmla="*/ 5393901 w 12192000"/>
              <a:gd name="connsiteY111-3806" fmla="*/ 4933709 h 5096785"/>
              <a:gd name="connsiteX112-3807" fmla="*/ 5325782 w 12192000"/>
              <a:gd name="connsiteY112-3808" fmla="*/ 4951789 h 5096785"/>
              <a:gd name="connsiteX113-3809" fmla="*/ 5302703 w 12192000"/>
              <a:gd name="connsiteY113-3810" fmla="*/ 4964590 h 5096785"/>
              <a:gd name="connsiteX114-3811" fmla="*/ 5268591 w 12192000"/>
              <a:gd name="connsiteY114-3812" fmla="*/ 4978479 h 5096785"/>
              <a:gd name="connsiteX115-3813" fmla="*/ 5210559 w 12192000"/>
              <a:gd name="connsiteY115-3814" fmla="*/ 5007585 h 5096785"/>
              <a:gd name="connsiteX116-3815" fmla="*/ 5177597 w 12192000"/>
              <a:gd name="connsiteY116-3816" fmla="*/ 5015926 h 5096785"/>
              <a:gd name="connsiteX117-3817" fmla="*/ 5160569 w 12192000"/>
              <a:gd name="connsiteY117-3818" fmla="*/ 5025681 h 5096785"/>
              <a:gd name="connsiteX118-3819" fmla="*/ 5152748 w 12192000"/>
              <a:gd name="connsiteY118-3820" fmla="*/ 5026569 h 5096785"/>
              <a:gd name="connsiteX119-3821" fmla="*/ 5127678 w 12192000"/>
              <a:gd name="connsiteY119-3822" fmla="*/ 5032947 h 5096785"/>
              <a:gd name="connsiteX120-3823" fmla="*/ 5113147 w 12192000"/>
              <a:gd name="connsiteY120-3824" fmla="*/ 5035818 h 5096785"/>
              <a:gd name="connsiteX121-3825" fmla="*/ 5107301 w 12192000"/>
              <a:gd name="connsiteY121-3826" fmla="*/ 5036672 h 5096785"/>
              <a:gd name="connsiteX122-3827" fmla="*/ 5093215 w 12192000"/>
              <a:gd name="connsiteY122-3828" fmla="*/ 5032880 h 5096785"/>
              <a:gd name="connsiteX123-3829" fmla="*/ 5077058 w 12192000"/>
              <a:gd name="connsiteY123-3830" fmla="*/ 5038681 h 5096785"/>
              <a:gd name="connsiteX124-3831" fmla="*/ 5057349 w 12192000"/>
              <a:gd name="connsiteY124-3832" fmla="*/ 5036015 h 5096785"/>
              <a:gd name="connsiteX125-3833" fmla="*/ 5053945 w 12192000"/>
              <a:gd name="connsiteY125-3834" fmla="*/ 5041952 h 5096785"/>
              <a:gd name="connsiteX126-3835" fmla="*/ 5040021 w 12192000"/>
              <a:gd name="connsiteY126-3836" fmla="*/ 5050052 h 5096785"/>
              <a:gd name="connsiteX127-3837" fmla="*/ 5025913 w 12192000"/>
              <a:gd name="connsiteY127-3838" fmla="*/ 5046535 h 5096785"/>
              <a:gd name="connsiteX128-3839" fmla="*/ 4998218 w 12192000"/>
              <a:gd name="connsiteY128-3840" fmla="*/ 5048065 h 5096785"/>
              <a:gd name="connsiteX129-3841" fmla="*/ 4991008 w 12192000"/>
              <a:gd name="connsiteY129-3842" fmla="*/ 5050439 h 5096785"/>
              <a:gd name="connsiteX130-3843" fmla="*/ 4963503 w 12192000"/>
              <a:gd name="connsiteY130-3844" fmla="*/ 5047575 h 5096785"/>
              <a:gd name="connsiteX131-3845" fmla="*/ 4921053 w 12192000"/>
              <a:gd name="connsiteY131-3846" fmla="*/ 5048925 h 5096785"/>
              <a:gd name="connsiteX132-3847" fmla="*/ 4873420 w 12192000"/>
              <a:gd name="connsiteY132-3848" fmla="*/ 5054929 h 5096785"/>
              <a:gd name="connsiteX133-3849" fmla="*/ 4858825 w 12192000"/>
              <a:gd name="connsiteY133-3850" fmla="*/ 5051329 h 5096785"/>
              <a:gd name="connsiteX134-3851" fmla="*/ 4769340 w 12192000"/>
              <a:gd name="connsiteY134-3852" fmla="*/ 5053090 h 5096785"/>
              <a:gd name="connsiteX135-3853" fmla="*/ 4744152 w 12192000"/>
              <a:gd name="connsiteY135-3854" fmla="*/ 5053391 h 5096785"/>
              <a:gd name="connsiteX136-3855" fmla="*/ 4723556 w 12192000"/>
              <a:gd name="connsiteY136-3856" fmla="*/ 5059633 h 5096785"/>
              <a:gd name="connsiteX137-3857" fmla="*/ 4719699 w 12192000"/>
              <a:gd name="connsiteY137-3858" fmla="*/ 5066298 h 5096785"/>
              <a:gd name="connsiteX138-3859" fmla="*/ 4706016 w 12192000"/>
              <a:gd name="connsiteY138-3860" fmla="*/ 5067422 h 5096785"/>
              <a:gd name="connsiteX139-3861" fmla="*/ 4702593 w 12192000"/>
              <a:gd name="connsiteY139-3862" fmla="*/ 5068973 h 5096785"/>
              <a:gd name="connsiteX140-3863" fmla="*/ 4682766 w 12192000"/>
              <a:gd name="connsiteY140-3864" fmla="*/ 5076609 h 5096785"/>
              <a:gd name="connsiteX141-3865" fmla="*/ 4634960 w 12192000"/>
              <a:gd name="connsiteY141-3866" fmla="*/ 5061852 h 5096785"/>
              <a:gd name="connsiteX142-3867" fmla="*/ 4580645 w 12192000"/>
              <a:gd name="connsiteY142-3868" fmla="*/ 5069246 h 5096785"/>
              <a:gd name="connsiteX143-3869" fmla="*/ 4368005 w 12192000"/>
              <a:gd name="connsiteY143-3870" fmla="*/ 5057426 h 5096785"/>
              <a:gd name="connsiteX144-3871" fmla="*/ 4339489 w 12192000"/>
              <a:gd name="connsiteY144-3872" fmla="*/ 5080858 h 5096785"/>
              <a:gd name="connsiteX145-3873" fmla="*/ 4253895 w 12192000"/>
              <a:gd name="connsiteY145-3874" fmla="*/ 5085008 h 5096785"/>
              <a:gd name="connsiteX146-3875" fmla="*/ 4117780 w 12192000"/>
              <a:gd name="connsiteY146-3876" fmla="*/ 5045175 h 5096785"/>
              <a:gd name="connsiteX147-3877" fmla="*/ 3960074 w 12192000"/>
              <a:gd name="connsiteY147-3878" fmla="*/ 5050708 h 5096785"/>
              <a:gd name="connsiteX148-3879" fmla="*/ 3947260 w 12192000"/>
              <a:gd name="connsiteY148-3880" fmla="*/ 5041167 h 5096785"/>
              <a:gd name="connsiteX149-3881" fmla="*/ 3931969 w 12192000"/>
              <a:gd name="connsiteY149-3882" fmla="*/ 5035902 h 5096785"/>
              <a:gd name="connsiteX150-3883" fmla="*/ 3929836 w 12192000"/>
              <a:gd name="connsiteY150-3884" fmla="*/ 5036901 h 5096785"/>
              <a:gd name="connsiteX151-3885" fmla="*/ 3911296 w 12192000"/>
              <a:gd name="connsiteY151-3886" fmla="*/ 5035663 h 5096785"/>
              <a:gd name="connsiteX152-3887" fmla="*/ 3907746 w 12192000"/>
              <a:gd name="connsiteY152-3888" fmla="*/ 5032107 h 5096785"/>
              <a:gd name="connsiteX153-3889" fmla="*/ 3895182 w 12192000"/>
              <a:gd name="connsiteY153-3890" fmla="*/ 5030229 h 5096785"/>
              <a:gd name="connsiteX154-3891" fmla="*/ 3870866 w 12192000"/>
              <a:gd name="connsiteY154-3892" fmla="*/ 5023753 h 5096785"/>
              <a:gd name="connsiteX155-3893" fmla="*/ 3865913 w 12192000"/>
              <a:gd name="connsiteY155-3894" fmla="*/ 5025143 h 5096785"/>
              <a:gd name="connsiteX156-3895" fmla="*/ 3828606 w 12192000"/>
              <a:gd name="connsiteY156-3896" fmla="*/ 5019426 h 5096785"/>
              <a:gd name="connsiteX157-3897" fmla="*/ 3827901 w 12192000"/>
              <a:gd name="connsiteY157-3898" fmla="*/ 5020583 h 5096785"/>
              <a:gd name="connsiteX158-3899" fmla="*/ 3816543 w 12192000"/>
              <a:gd name="connsiteY158-3900" fmla="*/ 5024366 h 5096785"/>
              <a:gd name="connsiteX159-3901" fmla="*/ 3795278 w 12192000"/>
              <a:gd name="connsiteY159-3902" fmla="*/ 5028779 h 5096785"/>
              <a:gd name="connsiteX160-3903" fmla="*/ 3743858 w 12192000"/>
              <a:gd name="connsiteY160-3904" fmla="*/ 5054237 h 5096785"/>
              <a:gd name="connsiteX161-3905" fmla="*/ 3704945 w 12192000"/>
              <a:gd name="connsiteY161-3906" fmla="*/ 5048413 h 5096785"/>
              <a:gd name="connsiteX162-3907" fmla="*/ 3696992 w 12192000"/>
              <a:gd name="connsiteY162-3908" fmla="*/ 5047914 h 5096785"/>
              <a:gd name="connsiteX163-3909" fmla="*/ 3696780 w 12192000"/>
              <a:gd name="connsiteY163-3910" fmla="*/ 5048181 h 5096785"/>
              <a:gd name="connsiteX164-3911" fmla="*/ 3688290 w 12192000"/>
              <a:gd name="connsiteY164-3912" fmla="*/ 5048204 h 5096785"/>
              <a:gd name="connsiteX165-3913" fmla="*/ 3682486 w 12192000"/>
              <a:gd name="connsiteY165-3914" fmla="*/ 5047000 h 5096785"/>
              <a:gd name="connsiteX166-3915" fmla="*/ 3667056 w 12192000"/>
              <a:gd name="connsiteY166-3916" fmla="*/ 5046030 h 5096785"/>
              <a:gd name="connsiteX167-3917" fmla="*/ 3661403 w 12192000"/>
              <a:gd name="connsiteY167-3918" fmla="*/ 5047537 h 5096785"/>
              <a:gd name="connsiteX168-3919" fmla="*/ 3658673 w 12192000"/>
              <a:gd name="connsiteY168-3920" fmla="*/ 5050790 h 5096785"/>
              <a:gd name="connsiteX169-3921" fmla="*/ 3657333 w 12192000"/>
              <a:gd name="connsiteY169-3922" fmla="*/ 5050325 h 5096785"/>
              <a:gd name="connsiteX170-3923" fmla="*/ 3626778 w 12192000"/>
              <a:gd name="connsiteY170-3924" fmla="*/ 5057882 h 5096785"/>
              <a:gd name="connsiteX171-3925" fmla="*/ 3560067 w 12192000"/>
              <a:gd name="connsiteY171-3926" fmla="*/ 5064266 h 5096785"/>
              <a:gd name="connsiteX172-3927" fmla="*/ 3522641 w 12192000"/>
              <a:gd name="connsiteY172-3928" fmla="*/ 5063654 h 5096785"/>
              <a:gd name="connsiteX173-3929" fmla="*/ 3419275 w 12192000"/>
              <a:gd name="connsiteY173-3930" fmla="*/ 5066646 h 5096785"/>
              <a:gd name="connsiteX174-3931" fmla="*/ 3314869 w 12192000"/>
              <a:gd name="connsiteY174-3932" fmla="*/ 5073197 h 5096785"/>
              <a:gd name="connsiteX175-3933" fmla="*/ 3259088 w 12192000"/>
              <a:gd name="connsiteY175-3934" fmla="*/ 5096363 h 5096785"/>
              <a:gd name="connsiteX176-3935" fmla="*/ 3253104 w 12192000"/>
              <a:gd name="connsiteY176-3936" fmla="*/ 5096785 h 5096785"/>
              <a:gd name="connsiteX177-3937" fmla="*/ 3238751 w 12192000"/>
              <a:gd name="connsiteY177-3938" fmla="*/ 5092996 h 5096785"/>
              <a:gd name="connsiteX178-3939" fmla="*/ 3233681 w 12192000"/>
              <a:gd name="connsiteY178-3940" fmla="*/ 5090758 h 5096785"/>
              <a:gd name="connsiteX179-3941" fmla="*/ 3225562 w 12192000"/>
              <a:gd name="connsiteY179-3942" fmla="*/ 5089215 h 5096785"/>
              <a:gd name="connsiteX180-3943" fmla="*/ 3225260 w 12192000"/>
              <a:gd name="connsiteY180-3944" fmla="*/ 5089437 h 5096785"/>
              <a:gd name="connsiteX181-3945" fmla="*/ 3217859 w 12192000"/>
              <a:gd name="connsiteY181-3946" fmla="*/ 5087484 h 5096785"/>
              <a:gd name="connsiteX182-3947" fmla="*/ 3182980 w 12192000"/>
              <a:gd name="connsiteY182-3948" fmla="*/ 5074650 h 5096785"/>
              <a:gd name="connsiteX183-3949" fmla="*/ 3123938 w 12192000"/>
              <a:gd name="connsiteY183-3950" fmla="*/ 5089912 h 5096785"/>
              <a:gd name="connsiteX184-3951" fmla="*/ 3101912 w 12192000"/>
              <a:gd name="connsiteY184-3952" fmla="*/ 5090281 h 5096785"/>
              <a:gd name="connsiteX185-3953" fmla="*/ 3089591 w 12192000"/>
              <a:gd name="connsiteY185-3954" fmla="*/ 5091865 h 5096785"/>
              <a:gd name="connsiteX186-3955" fmla="*/ 3088465 w 12192000"/>
              <a:gd name="connsiteY186-3956" fmla="*/ 5092858 h 5096785"/>
              <a:gd name="connsiteX187-3957" fmla="*/ 3055081 w 12192000"/>
              <a:gd name="connsiteY187-3958" fmla="*/ 5080424 h 5096785"/>
              <a:gd name="connsiteX188-3959" fmla="*/ 3049807 w 12192000"/>
              <a:gd name="connsiteY188-3960" fmla="*/ 5080860 h 5096785"/>
              <a:gd name="connsiteX189-3961" fmla="*/ 3029122 w 12192000"/>
              <a:gd name="connsiteY189-3962" fmla="*/ 5070085 h 5096785"/>
              <a:gd name="connsiteX190-3963" fmla="*/ 3017862 w 12192000"/>
              <a:gd name="connsiteY190-3964" fmla="*/ 5065942 h 5096785"/>
              <a:gd name="connsiteX191-3965" fmla="*/ 3015868 w 12192000"/>
              <a:gd name="connsiteY191-3966" fmla="*/ 5061832 h 5096785"/>
              <a:gd name="connsiteX192-3967" fmla="*/ 2998644 w 12192000"/>
              <a:gd name="connsiteY192-3968" fmla="*/ 5057210 h 5096785"/>
              <a:gd name="connsiteX193-3969" fmla="*/ 2996219 w 12192000"/>
              <a:gd name="connsiteY193-3970" fmla="*/ 5057788 h 5096785"/>
              <a:gd name="connsiteX194-3971" fmla="*/ 2983676 w 12192000"/>
              <a:gd name="connsiteY194-3972" fmla="*/ 5049852 h 5096785"/>
              <a:gd name="connsiteX195-3973" fmla="*/ 2903609 w 12192000"/>
              <a:gd name="connsiteY195-3974" fmla="*/ 4998457 h 5096785"/>
              <a:gd name="connsiteX196-3975" fmla="*/ 2758830 w 12192000"/>
              <a:gd name="connsiteY196-3976" fmla="*/ 4974760 h 5096785"/>
              <a:gd name="connsiteX197-3977" fmla="*/ 2532669 w 12192000"/>
              <a:gd name="connsiteY197-3978" fmla="*/ 4940573 h 5096785"/>
              <a:gd name="connsiteX198-3979" fmla="*/ 2389931 w 12192000"/>
              <a:gd name="connsiteY198-3980" fmla="*/ 4905785 h 5096785"/>
              <a:gd name="connsiteX199-3981" fmla="*/ 2335186 w 12192000"/>
              <a:gd name="connsiteY199-3982" fmla="*/ 4902957 h 5096785"/>
              <a:gd name="connsiteX200-3983" fmla="*/ 2295307 w 12192000"/>
              <a:gd name="connsiteY200-3984" fmla="*/ 4879800 h 5096785"/>
              <a:gd name="connsiteX201-3985" fmla="*/ 2273393 w 12192000"/>
              <a:gd name="connsiteY201-3986" fmla="*/ 4883565 h 5096785"/>
              <a:gd name="connsiteX202-3987" fmla="*/ 2269523 w 12192000"/>
              <a:gd name="connsiteY202-3988" fmla="*/ 4884442 h 5096785"/>
              <a:gd name="connsiteX203-3989" fmla="*/ 2256015 w 12192000"/>
              <a:gd name="connsiteY203-3990" fmla="*/ 4883014 h 5096785"/>
              <a:gd name="connsiteX204-3991" fmla="*/ 2249731 w 12192000"/>
              <a:gd name="connsiteY204-3992" fmla="*/ 4888778 h 5096785"/>
              <a:gd name="connsiteX205-3993" fmla="*/ 2227629 w 12192000"/>
              <a:gd name="connsiteY205-3994" fmla="*/ 4891047 h 5096785"/>
              <a:gd name="connsiteX206-3995" fmla="*/ 2203460 w 12192000"/>
              <a:gd name="connsiteY206-3996" fmla="*/ 4886696 h 5096785"/>
              <a:gd name="connsiteX207-3997" fmla="*/ 2091528 w 12192000"/>
              <a:gd name="connsiteY207-3998" fmla="*/ 4859155 h 5096785"/>
              <a:gd name="connsiteX208-3999" fmla="*/ 2022901 w 12192000"/>
              <a:gd name="connsiteY208-4000" fmla="*/ 4846594 h 5096785"/>
              <a:gd name="connsiteX209-4001" fmla="*/ 1994227 w 12192000"/>
              <a:gd name="connsiteY209-4002" fmla="*/ 4847973 h 5096785"/>
              <a:gd name="connsiteX210-4003" fmla="*/ 1955936 w 12192000"/>
              <a:gd name="connsiteY210-4004" fmla="*/ 4845765 h 5096785"/>
              <a:gd name="connsiteX211-4005" fmla="*/ 1741924 w 12192000"/>
              <a:gd name="connsiteY211-4006" fmla="*/ 4808054 h 5096785"/>
              <a:gd name="connsiteX212-4007" fmla="*/ 1734410 w 12192000"/>
              <a:gd name="connsiteY212-4008" fmla="*/ 4811675 h 5096785"/>
              <a:gd name="connsiteX213-4009" fmla="*/ 1691423 w 12192000"/>
              <a:gd name="connsiteY213-4010" fmla="*/ 4802777 h 5096785"/>
              <a:gd name="connsiteX214-4011" fmla="*/ 1554504 w 12192000"/>
              <a:gd name="connsiteY214-4012" fmla="*/ 4739985 h 5096785"/>
              <a:gd name="connsiteX215-4013" fmla="*/ 1470119 w 12192000"/>
              <a:gd name="connsiteY215-4014" fmla="*/ 4723470 h 5096785"/>
              <a:gd name="connsiteX216-4015" fmla="*/ 1437967 w 12192000"/>
              <a:gd name="connsiteY216-4016" fmla="*/ 4722710 h 5096785"/>
              <a:gd name="connsiteX217-4017" fmla="*/ 1384234 w 12192000"/>
              <a:gd name="connsiteY217-4018" fmla="*/ 4721117 h 5096785"/>
              <a:gd name="connsiteX218-4019" fmla="*/ 1338647 w 12192000"/>
              <a:gd name="connsiteY218-4020" fmla="*/ 4732483 h 5096785"/>
              <a:gd name="connsiteX219-4021" fmla="*/ 1295869 w 12192000"/>
              <a:gd name="connsiteY219-4022" fmla="*/ 4726175 h 5096785"/>
              <a:gd name="connsiteX220-4023" fmla="*/ 1292949 w 12192000"/>
              <a:gd name="connsiteY220-4024" fmla="*/ 4708469 h 5096785"/>
              <a:gd name="connsiteX221-4025" fmla="*/ 1244908 w 12192000"/>
              <a:gd name="connsiteY221-4026" fmla="*/ 4706993 h 5096785"/>
              <a:gd name="connsiteX222-4027" fmla="*/ 1171266 w 12192000"/>
              <a:gd name="connsiteY222-4028" fmla="*/ 4706535 h 5096785"/>
              <a:gd name="connsiteX223-4029" fmla="*/ 1160868 w 12192000"/>
              <a:gd name="connsiteY223-4030" fmla="*/ 4701936 h 5096785"/>
              <a:gd name="connsiteX224-4031" fmla="*/ 1147599 w 12192000"/>
              <a:gd name="connsiteY224-4032" fmla="*/ 4714833 h 5096785"/>
              <a:gd name="connsiteX225-4033" fmla="*/ 1119603 w 12192000"/>
              <a:gd name="connsiteY225-4034" fmla="*/ 4721303 h 5096785"/>
              <a:gd name="connsiteX226-4035" fmla="*/ 997851 w 12192000"/>
              <a:gd name="connsiteY226-4036" fmla="*/ 4722336 h 5096785"/>
              <a:gd name="connsiteX227-4037" fmla="*/ 976455 w 12192000"/>
              <a:gd name="connsiteY227-4038" fmla="*/ 4726407 h 5096785"/>
              <a:gd name="connsiteX228-4039" fmla="*/ 949939 w 12192000"/>
              <a:gd name="connsiteY228-4040" fmla="*/ 4719699 h 5096785"/>
              <a:gd name="connsiteX229-4041" fmla="*/ 894148 w 12192000"/>
              <a:gd name="connsiteY229-4042" fmla="*/ 4710406 h 5096785"/>
              <a:gd name="connsiteX230-4043" fmla="*/ 857990 w 12192000"/>
              <a:gd name="connsiteY230-4044" fmla="*/ 4696844 h 5096785"/>
              <a:gd name="connsiteX231-4045" fmla="*/ 848649 w 12192000"/>
              <a:gd name="connsiteY231-4046" fmla="*/ 4704021 h 5096785"/>
              <a:gd name="connsiteX232-4047" fmla="*/ 826436 w 12192000"/>
              <a:gd name="connsiteY232-4048" fmla="*/ 4707421 h 5096785"/>
              <a:gd name="connsiteX233-4049" fmla="*/ 733052 w 12192000"/>
              <a:gd name="connsiteY233-4050" fmla="*/ 4701884 h 5096785"/>
              <a:gd name="connsiteX234-4051" fmla="*/ 716185 w 12192000"/>
              <a:gd name="connsiteY234-4052" fmla="*/ 4703827 h 5096785"/>
              <a:gd name="connsiteX235-4053" fmla="*/ 696663 w 12192000"/>
              <a:gd name="connsiteY235-4054" fmla="*/ 4697420 h 5096785"/>
              <a:gd name="connsiteX236-4055" fmla="*/ 582722 w 12192000"/>
              <a:gd name="connsiteY236-4056" fmla="*/ 4658637 h 5096785"/>
              <a:gd name="connsiteX237-4057" fmla="*/ 581118 w 12192000"/>
              <a:gd name="connsiteY237-4058" fmla="*/ 4654120 h 5096785"/>
              <a:gd name="connsiteX238-4059" fmla="*/ 546453 w 12192000"/>
              <a:gd name="connsiteY238-4060" fmla="*/ 4652542 h 5096785"/>
              <a:gd name="connsiteX239-4061" fmla="*/ 536773 w 12192000"/>
              <a:gd name="connsiteY239-4062" fmla="*/ 4644609 h 5096785"/>
              <a:gd name="connsiteX240-4063" fmla="*/ 518899 w 12192000"/>
              <a:gd name="connsiteY240-4064" fmla="*/ 4642839 h 5096785"/>
              <a:gd name="connsiteX241-4065" fmla="*/ 388896 w 12192000"/>
              <a:gd name="connsiteY241-4066" fmla="*/ 4619173 h 5096785"/>
              <a:gd name="connsiteX242-4067" fmla="*/ 366479 w 12192000"/>
              <a:gd name="connsiteY242-4068" fmla="*/ 4618896 h 5096785"/>
              <a:gd name="connsiteX243-4069" fmla="*/ 342781 w 12192000"/>
              <a:gd name="connsiteY243-4070" fmla="*/ 4601239 h 5096785"/>
              <a:gd name="connsiteX244-4071" fmla="*/ 255925 w 12192000"/>
              <a:gd name="connsiteY244-4072" fmla="*/ 4598685 h 5096785"/>
              <a:gd name="connsiteX245-4073" fmla="*/ 226919 w 12192000"/>
              <a:gd name="connsiteY245-4074" fmla="*/ 4598460 h 5096785"/>
              <a:gd name="connsiteX246-4075" fmla="*/ 213925 w 12192000"/>
              <a:gd name="connsiteY246-4076" fmla="*/ 4597783 h 5096785"/>
              <a:gd name="connsiteX247-4077" fmla="*/ 215196 w 12192000"/>
              <a:gd name="connsiteY247-4078" fmla="*/ 4588576 h 5096785"/>
              <a:gd name="connsiteX248-4079" fmla="*/ 180214 w 12192000"/>
              <a:gd name="connsiteY248-4080" fmla="*/ 4583701 h 5096785"/>
              <a:gd name="connsiteX249-4081" fmla="*/ 83203 w 12192000"/>
              <a:gd name="connsiteY249-4082" fmla="*/ 4531664 h 5096785"/>
              <a:gd name="connsiteX250-4083" fmla="*/ 4106 w 12192000"/>
              <a:gd name="connsiteY250-4084" fmla="*/ 4517202 h 5096785"/>
              <a:gd name="connsiteX251-4085" fmla="*/ 0 w 12192000"/>
              <a:gd name="connsiteY251-4086" fmla="*/ 4516084 h 5096785"/>
              <a:gd name="connsiteX252-4087" fmla="*/ 0 w 12192000"/>
              <a:gd name="connsiteY252-4088" fmla="*/ 0 h 5096785"/>
              <a:gd name="connsiteX0-4089" fmla="*/ 0 w 12192000"/>
              <a:gd name="connsiteY0-4090" fmla="*/ 0 h 5096785"/>
              <a:gd name="connsiteX1-4091" fmla="*/ 12192000 w 12192000"/>
              <a:gd name="connsiteY1-4092" fmla="*/ 0 h 5096785"/>
              <a:gd name="connsiteX2-4093" fmla="*/ 12192000 w 12192000"/>
              <a:gd name="connsiteY2-4094" fmla="*/ 3809005 h 5096785"/>
              <a:gd name="connsiteX3-4095" fmla="*/ 12142543 w 12192000"/>
              <a:gd name="connsiteY3-4096" fmla="*/ 3817043 h 5096785"/>
              <a:gd name="connsiteX4-4097" fmla="*/ 12109241 w 12192000"/>
              <a:gd name="connsiteY4-4098" fmla="*/ 3824228 h 5096785"/>
              <a:gd name="connsiteX5-4099" fmla="*/ 11668991 w 12192000"/>
              <a:gd name="connsiteY5-4100" fmla="*/ 3788038 h 5096785"/>
              <a:gd name="connsiteX6-4101" fmla="*/ 11476952 w 12192000"/>
              <a:gd name="connsiteY6-4102" fmla="*/ 3866786 h 5096785"/>
              <a:gd name="connsiteX7-4103" fmla="*/ 11336487 w 12192000"/>
              <a:gd name="connsiteY7-4104" fmla="*/ 3971513 h 5096785"/>
              <a:gd name="connsiteX8-4105" fmla="*/ 11214181 w 12192000"/>
              <a:gd name="connsiteY8-4106" fmla="*/ 4004215 h 5096785"/>
              <a:gd name="connsiteX9-4107" fmla="*/ 11042540 w 12192000"/>
              <a:gd name="connsiteY9-4108" fmla="*/ 4002613 h 5096785"/>
              <a:gd name="connsiteX10-4109" fmla="*/ 10833086 w 12192000"/>
              <a:gd name="connsiteY10-4110" fmla="*/ 3997707 h 5096785"/>
              <a:gd name="connsiteX11-4111" fmla="*/ 10599680 w 12192000"/>
              <a:gd name="connsiteY11-4112" fmla="*/ 3982661 h 5096785"/>
              <a:gd name="connsiteX12-4113" fmla="*/ 10519971 w 12192000"/>
              <a:gd name="connsiteY12-4114" fmla="*/ 3975018 h 5096785"/>
              <a:gd name="connsiteX13-4115" fmla="*/ 10217282 w 12192000"/>
              <a:gd name="connsiteY13-4116" fmla="*/ 4020809 h 5096785"/>
              <a:gd name="connsiteX14-4117" fmla="*/ 9936427 w 12192000"/>
              <a:gd name="connsiteY14-4118" fmla="*/ 4137843 h 5096785"/>
              <a:gd name="connsiteX15-4119" fmla="*/ 9804285 w 12192000"/>
              <a:gd name="connsiteY15-4120" fmla="*/ 4246460 h 5096785"/>
              <a:gd name="connsiteX16-4121" fmla="*/ 9720786 w 12192000"/>
              <a:gd name="connsiteY16-4122" fmla="*/ 4265611 h 5096785"/>
              <a:gd name="connsiteX17-4123" fmla="*/ 9652162 w 12192000"/>
              <a:gd name="connsiteY17-4124" fmla="*/ 4252712 h 5096785"/>
              <a:gd name="connsiteX18-4125" fmla="*/ 9543973 w 12192000"/>
              <a:gd name="connsiteY18-4126" fmla="*/ 4245802 h 5096785"/>
              <a:gd name="connsiteX19-4127" fmla="*/ 9528747 w 12192000"/>
              <a:gd name="connsiteY19-4128" fmla="*/ 4251724 h 5096785"/>
              <a:gd name="connsiteX20-4129" fmla="*/ 9436976 w 12192000"/>
              <a:gd name="connsiteY20-4130" fmla="*/ 4269351 h 5096785"/>
              <a:gd name="connsiteX21-4131" fmla="*/ 9371827 w 12192000"/>
              <a:gd name="connsiteY21-4132" fmla="*/ 4303912 h 5096785"/>
              <a:gd name="connsiteX22-4133" fmla="*/ 9260304 w 12192000"/>
              <a:gd name="connsiteY22-4134" fmla="*/ 4328021 h 5096785"/>
              <a:gd name="connsiteX23-4135" fmla="*/ 9148799 w 12192000"/>
              <a:gd name="connsiteY23-4136" fmla="*/ 4348506 h 5096785"/>
              <a:gd name="connsiteX24-4137" fmla="*/ 9107898 w 12192000"/>
              <a:gd name="connsiteY24-4138" fmla="*/ 4354282 h 5096785"/>
              <a:gd name="connsiteX25-4139" fmla="*/ 9037321 w 12192000"/>
              <a:gd name="connsiteY25-4140" fmla="*/ 4371817 h 5096785"/>
              <a:gd name="connsiteX26-4141" fmla="*/ 8990743 w 12192000"/>
              <a:gd name="connsiteY26-4142" fmla="*/ 4382161 h 5096785"/>
              <a:gd name="connsiteX27-4143" fmla="*/ 8979819 w 12192000"/>
              <a:gd name="connsiteY27-4144" fmla="*/ 4366419 h 5096785"/>
              <a:gd name="connsiteX28-4145" fmla="*/ 8936044 w 12192000"/>
              <a:gd name="connsiteY28-4146" fmla="*/ 4370992 h 5096785"/>
              <a:gd name="connsiteX29-4147" fmla="*/ 8897707 w 12192000"/>
              <a:gd name="connsiteY29-4148" fmla="*/ 4392673 h 5096785"/>
              <a:gd name="connsiteX30-4149" fmla="*/ 8845635 w 12192000"/>
              <a:gd name="connsiteY30-4150" fmla="*/ 4404300 h 5096785"/>
              <a:gd name="connsiteX31-4151" fmla="*/ 8814562 w 12192000"/>
              <a:gd name="connsiteY31-4152" fmla="*/ 4411434 h 5096785"/>
              <a:gd name="connsiteX32-4153" fmla="*/ 8726349 w 12192000"/>
              <a:gd name="connsiteY32-4154" fmla="*/ 4416668 h 5096785"/>
              <a:gd name="connsiteX33-4155" fmla="*/ 8566678 w 12192000"/>
              <a:gd name="connsiteY33-4156" fmla="*/ 4391711 h 5096785"/>
              <a:gd name="connsiteX34-4157" fmla="*/ 8521516 w 12192000"/>
              <a:gd name="connsiteY34-4158" fmla="*/ 4393927 h 5096785"/>
              <a:gd name="connsiteX35-4159" fmla="*/ 8515998 w 12192000"/>
              <a:gd name="connsiteY35-4160" fmla="*/ 4399124 h 5096785"/>
              <a:gd name="connsiteX36-4161" fmla="*/ 8449547 w 12192000"/>
              <a:gd name="connsiteY36-4162" fmla="*/ 4383170 h 5096785"/>
              <a:gd name="connsiteX37-4163" fmla="*/ 8360285 w 12192000"/>
              <a:gd name="connsiteY37-4164" fmla="*/ 4398502 h 5096785"/>
              <a:gd name="connsiteX38-4165" fmla="*/ 8256584 w 12192000"/>
              <a:gd name="connsiteY38-4166" fmla="*/ 4423564 h 5096785"/>
              <a:gd name="connsiteX39-4167" fmla="*/ 8229821 w 12192000"/>
              <a:gd name="connsiteY39-4168" fmla="*/ 4431840 h 5096785"/>
              <a:gd name="connsiteX40-4169" fmla="*/ 8158476 w 12192000"/>
              <a:gd name="connsiteY40-4170" fmla="*/ 4436904 h 5096785"/>
              <a:gd name="connsiteX41-4171" fmla="*/ 7993707 w 12192000"/>
              <a:gd name="connsiteY41-4172" fmla="*/ 4447962 h 5096785"/>
              <a:gd name="connsiteX42-4173" fmla="*/ 7990346 w 12192000"/>
              <a:gd name="connsiteY42-4174" fmla="*/ 4454853 h 5096785"/>
              <a:gd name="connsiteX43-4175" fmla="*/ 7976786 w 12192000"/>
              <a:gd name="connsiteY43-4176" fmla="*/ 4456820 h 5096785"/>
              <a:gd name="connsiteX44-4177" fmla="*/ 7973491 w 12192000"/>
              <a:gd name="connsiteY44-4178" fmla="*/ 4458577 h 5096785"/>
              <a:gd name="connsiteX45-4179" fmla="*/ 7954281 w 12192000"/>
              <a:gd name="connsiteY45-4180" fmla="*/ 4467421 h 5096785"/>
              <a:gd name="connsiteX46-4181" fmla="*/ 7905540 w 12192000"/>
              <a:gd name="connsiteY46-4182" fmla="*/ 4455628 h 5096785"/>
              <a:gd name="connsiteX47-4183" fmla="*/ 7851932 w 12192000"/>
              <a:gd name="connsiteY47-4184" fmla="*/ 4466353 h 5096785"/>
              <a:gd name="connsiteX48-4185" fmla="*/ 7639078 w 12192000"/>
              <a:gd name="connsiteY48-4186" fmla="*/ 4467635 h 5096785"/>
              <a:gd name="connsiteX49-4187" fmla="*/ 7612359 w 12192000"/>
              <a:gd name="connsiteY49-4188" fmla="*/ 4492789 h 5096785"/>
              <a:gd name="connsiteX50-4189" fmla="*/ 7527328 w 12192000"/>
              <a:gd name="connsiteY50-4190" fmla="*/ 4502199 h 5096785"/>
              <a:gd name="connsiteX51-4191" fmla="*/ 7388717 w 12192000"/>
              <a:gd name="connsiteY51-4192" fmla="*/ 4470799 h 5096785"/>
              <a:gd name="connsiteX52-4193" fmla="*/ 7231898 w 12192000"/>
              <a:gd name="connsiteY52-4194" fmla="*/ 4486028 h 5096785"/>
              <a:gd name="connsiteX53-4195" fmla="*/ 7218425 w 12192000"/>
              <a:gd name="connsiteY53-4196" fmla="*/ 4477288 h 5096785"/>
              <a:gd name="connsiteX54-4197" fmla="*/ 7202795 w 12192000"/>
              <a:gd name="connsiteY54-4198" fmla="*/ 4472972 h 5096785"/>
              <a:gd name="connsiteX55-4199" fmla="*/ 7200744 w 12192000"/>
              <a:gd name="connsiteY55-4200" fmla="*/ 4474099 h 5096785"/>
              <a:gd name="connsiteX56-4201" fmla="*/ 7182163 w 12192000"/>
              <a:gd name="connsiteY56-4202" fmla="*/ 4474005 h 5096785"/>
              <a:gd name="connsiteX57-4203" fmla="*/ 7178368 w 12192000"/>
              <a:gd name="connsiteY57-4204" fmla="*/ 4470673 h 5096785"/>
              <a:gd name="connsiteX58-4205" fmla="*/ 7165705 w 12192000"/>
              <a:gd name="connsiteY58-4206" fmla="*/ 4469569 h 5096785"/>
              <a:gd name="connsiteX59-4207" fmla="*/ 7140991 w 12192000"/>
              <a:gd name="connsiteY59-4208" fmla="*/ 4464599 h 5096785"/>
              <a:gd name="connsiteX60-4209" fmla="*/ 7136152 w 12192000"/>
              <a:gd name="connsiteY60-4210" fmla="*/ 4466292 h 5096785"/>
              <a:gd name="connsiteX61-4211" fmla="*/ 7098544 w 12192000"/>
              <a:gd name="connsiteY61-4212" fmla="*/ 4462879 h 5096785"/>
              <a:gd name="connsiteX62-4213" fmla="*/ 7097922 w 12192000"/>
              <a:gd name="connsiteY62-4214" fmla="*/ 4464077 h 5096785"/>
              <a:gd name="connsiteX63-4215" fmla="*/ 7086877 w 12192000"/>
              <a:gd name="connsiteY63-4216" fmla="*/ 4468554 h 5096785"/>
              <a:gd name="connsiteX64-4217" fmla="*/ 7065999 w 12192000"/>
              <a:gd name="connsiteY64-4218" fmla="*/ 4474270 h 5096785"/>
              <a:gd name="connsiteX65-4219" fmla="*/ 7016598 w 12192000"/>
              <a:gd name="connsiteY65-4220" fmla="*/ 4502855 h 5096785"/>
              <a:gd name="connsiteX66-4221" fmla="*/ 6977375 w 12192000"/>
              <a:gd name="connsiteY66-4222" fmla="*/ 4499434 h 5096785"/>
              <a:gd name="connsiteX67-4223" fmla="*/ 6969409 w 12192000"/>
              <a:gd name="connsiteY67-4224" fmla="*/ 4499424 h 5096785"/>
              <a:gd name="connsiteX68-4225" fmla="*/ 6969218 w 12192000"/>
              <a:gd name="connsiteY68-4226" fmla="*/ 4499704 h 5096785"/>
              <a:gd name="connsiteX69-4227" fmla="*/ 6960755 w 12192000"/>
              <a:gd name="connsiteY69-4228" fmla="*/ 4500249 h 5096785"/>
              <a:gd name="connsiteX70-4229" fmla="*/ 6954882 w 12192000"/>
              <a:gd name="connsiteY70-4230" fmla="*/ 4499405 h 5096785"/>
              <a:gd name="connsiteX71-4231" fmla="*/ 6939428 w 12192000"/>
              <a:gd name="connsiteY71-4232" fmla="*/ 4499385 h 5096785"/>
              <a:gd name="connsiteX72-4233" fmla="*/ 6933902 w 12192000"/>
              <a:gd name="connsiteY72-4234" fmla="*/ 4501239 h 5096785"/>
              <a:gd name="connsiteX73-4235" fmla="*/ 6891244 w 12192000"/>
              <a:gd name="connsiteY73-4236" fmla="*/ 4536371 h 5096785"/>
              <a:gd name="connsiteX74-4237" fmla="*/ 6794496 w 12192000"/>
              <a:gd name="connsiteY74-4238" fmla="*/ 4567924 h 5096785"/>
              <a:gd name="connsiteX75-4239" fmla="*/ 6697102 w 12192000"/>
              <a:gd name="connsiteY75-4240" fmla="*/ 4595916 h 5096785"/>
              <a:gd name="connsiteX76-4241" fmla="*/ 6661063 w 12192000"/>
              <a:gd name="connsiteY76-4242" fmla="*/ 4604476 h 5096785"/>
              <a:gd name="connsiteX77-4243" fmla="*/ 6600252 w 12192000"/>
              <a:gd name="connsiteY77-4244" fmla="*/ 4626681 h 5096785"/>
              <a:gd name="connsiteX78-4245" fmla="*/ 6574528 w 12192000"/>
              <a:gd name="connsiteY78-4246" fmla="*/ 4641155 h 5096785"/>
              <a:gd name="connsiteX79-4247" fmla="*/ 6573036 w 12192000"/>
              <a:gd name="connsiteY79-4248" fmla="*/ 4641049 h 5096785"/>
              <a:gd name="connsiteX80-4249" fmla="*/ 6571920 w 12192000"/>
              <a:gd name="connsiteY80-4250" fmla="*/ 4644739 h 5096785"/>
              <a:gd name="connsiteX81-4251" fmla="*/ 6567212 w 12192000"/>
              <a:gd name="connsiteY81-4252" fmla="*/ 4647518 h 5096785"/>
              <a:gd name="connsiteX82-4253" fmla="*/ 6552021 w 12192000"/>
              <a:gd name="connsiteY82-4254" fmla="*/ 4650379 h 5096785"/>
              <a:gd name="connsiteX83-4255" fmla="*/ 6545925 w 12192000"/>
              <a:gd name="connsiteY83-4256" fmla="*/ 4650675 h 5096785"/>
              <a:gd name="connsiteX84-4257" fmla="*/ 6537822 w 12192000"/>
              <a:gd name="connsiteY84-4258" fmla="*/ 4652769 h 5096785"/>
              <a:gd name="connsiteX85-4259" fmla="*/ 6537743 w 12192000"/>
              <a:gd name="connsiteY85-4260" fmla="*/ 4653068 h 5096785"/>
              <a:gd name="connsiteX86-4261" fmla="*/ 6529914 w 12192000"/>
              <a:gd name="connsiteY86-4262" fmla="*/ 4654543 h 5096785"/>
              <a:gd name="connsiteX87-4263" fmla="*/ 6490057 w 12192000"/>
              <a:gd name="connsiteY87-4264" fmla="*/ 4658624 h 5096785"/>
              <a:gd name="connsiteX88-4265" fmla="*/ 6386800 w 12192000"/>
              <a:gd name="connsiteY88-4266" fmla="*/ 4715431 h 5096785"/>
              <a:gd name="connsiteX89-4267" fmla="*/ 6382703 w 12192000"/>
              <a:gd name="connsiteY89-4268" fmla="*/ 4717930 h 5096785"/>
              <a:gd name="connsiteX90-4269" fmla="*/ 6356495 w 12192000"/>
              <a:gd name="connsiteY90-4270" fmla="*/ 4717843 h 5096785"/>
              <a:gd name="connsiteX91-4271" fmla="*/ 6343628 w 12192000"/>
              <a:gd name="connsiteY91-4272" fmla="*/ 4719161 h 5096785"/>
              <a:gd name="connsiteX92-4273" fmla="*/ 6338605 w 12192000"/>
              <a:gd name="connsiteY92-4274" fmla="*/ 4716723 h 5096785"/>
              <a:gd name="connsiteX93-4275" fmla="*/ 6320318 w 12192000"/>
              <a:gd name="connsiteY93-4276" fmla="*/ 4720095 h 5096785"/>
              <a:gd name="connsiteX94-4277" fmla="*/ 6318742 w 12192000"/>
              <a:gd name="connsiteY94-4278" fmla="*/ 4721541 h 5096785"/>
              <a:gd name="connsiteX95-4279" fmla="*/ 6301708 w 12192000"/>
              <a:gd name="connsiteY95-4280" fmla="*/ 4720380 h 5096785"/>
              <a:gd name="connsiteX96-4281" fmla="*/ 6285082 w 12192000"/>
              <a:gd name="connsiteY96-4282" fmla="*/ 4714639 h 5096785"/>
              <a:gd name="connsiteX97-4283" fmla="*/ 6136936 w 12192000"/>
              <a:gd name="connsiteY97-4284" fmla="*/ 4758246 h 5096785"/>
              <a:gd name="connsiteX98-4285" fmla="*/ 5988578 w 12192000"/>
              <a:gd name="connsiteY98-4286" fmla="*/ 4754427 h 5096785"/>
              <a:gd name="connsiteX99-4287" fmla="*/ 5908701 w 12192000"/>
              <a:gd name="connsiteY99-4288" fmla="*/ 4779160 h 5096785"/>
              <a:gd name="connsiteX100-4289" fmla="*/ 5892219 w 12192000"/>
              <a:gd name="connsiteY100-4290" fmla="*/ 4807892 h 5096785"/>
              <a:gd name="connsiteX101-4291" fmla="*/ 5683612 w 12192000"/>
              <a:gd name="connsiteY101-4292" fmla="*/ 4848770 h 5096785"/>
              <a:gd name="connsiteX102-4293" fmla="*/ 5635111 w 12192000"/>
              <a:gd name="connsiteY102-4294" fmla="*/ 4868888 h 5096785"/>
              <a:gd name="connsiteX103-4295" fmla="*/ 5582652 w 12192000"/>
              <a:gd name="connsiteY103-4296" fmla="*/ 4866836 h 5096785"/>
              <a:gd name="connsiteX104-4297" fmla="*/ 5567213 w 12192000"/>
              <a:gd name="connsiteY104-4298" fmla="*/ 4878769 h 5096785"/>
              <a:gd name="connsiteX105-4299" fmla="*/ 5564659 w 12192000"/>
              <a:gd name="connsiteY105-4300" fmla="*/ 4881042 h 5096785"/>
              <a:gd name="connsiteX106-4301" fmla="*/ 5552102 w 12192000"/>
              <a:gd name="connsiteY106-4302" fmla="*/ 4885426 h 5096785"/>
              <a:gd name="connsiteX107-4303" fmla="*/ 5551475 w 12192000"/>
              <a:gd name="connsiteY107-4304" fmla="*/ 4892560 h 5096785"/>
              <a:gd name="connsiteX108-4305" fmla="*/ 5534664 w 12192000"/>
              <a:gd name="connsiteY108-4306" fmla="*/ 4903385 h 5096785"/>
              <a:gd name="connsiteX109-4307" fmla="*/ 5510737 w 12192000"/>
              <a:gd name="connsiteY109-4308" fmla="*/ 4909807 h 5096785"/>
              <a:gd name="connsiteX110-4309" fmla="*/ 5393901 w 12192000"/>
              <a:gd name="connsiteY110-4310" fmla="*/ 4933709 h 5096785"/>
              <a:gd name="connsiteX111-4311" fmla="*/ 5325782 w 12192000"/>
              <a:gd name="connsiteY111-4312" fmla="*/ 4951789 h 5096785"/>
              <a:gd name="connsiteX112-4313" fmla="*/ 5302703 w 12192000"/>
              <a:gd name="connsiteY112-4314" fmla="*/ 4964590 h 5096785"/>
              <a:gd name="connsiteX113-4315" fmla="*/ 5268591 w 12192000"/>
              <a:gd name="connsiteY113-4316" fmla="*/ 4978479 h 5096785"/>
              <a:gd name="connsiteX114-4317" fmla="*/ 5210559 w 12192000"/>
              <a:gd name="connsiteY114-4318" fmla="*/ 5007585 h 5096785"/>
              <a:gd name="connsiteX115-4319" fmla="*/ 5177597 w 12192000"/>
              <a:gd name="connsiteY115-4320" fmla="*/ 5015926 h 5096785"/>
              <a:gd name="connsiteX116-4321" fmla="*/ 5160569 w 12192000"/>
              <a:gd name="connsiteY116-4322" fmla="*/ 5025681 h 5096785"/>
              <a:gd name="connsiteX117-4323" fmla="*/ 5152748 w 12192000"/>
              <a:gd name="connsiteY117-4324" fmla="*/ 5026569 h 5096785"/>
              <a:gd name="connsiteX118-4325" fmla="*/ 5127678 w 12192000"/>
              <a:gd name="connsiteY118-4326" fmla="*/ 5032947 h 5096785"/>
              <a:gd name="connsiteX119-4327" fmla="*/ 5113147 w 12192000"/>
              <a:gd name="connsiteY119-4328" fmla="*/ 5035818 h 5096785"/>
              <a:gd name="connsiteX120-4329" fmla="*/ 5107301 w 12192000"/>
              <a:gd name="connsiteY120-4330" fmla="*/ 5036672 h 5096785"/>
              <a:gd name="connsiteX121-4331" fmla="*/ 5093215 w 12192000"/>
              <a:gd name="connsiteY121-4332" fmla="*/ 5032880 h 5096785"/>
              <a:gd name="connsiteX122-4333" fmla="*/ 5077058 w 12192000"/>
              <a:gd name="connsiteY122-4334" fmla="*/ 5038681 h 5096785"/>
              <a:gd name="connsiteX123-4335" fmla="*/ 5057349 w 12192000"/>
              <a:gd name="connsiteY123-4336" fmla="*/ 5036015 h 5096785"/>
              <a:gd name="connsiteX124-4337" fmla="*/ 5053945 w 12192000"/>
              <a:gd name="connsiteY124-4338" fmla="*/ 5041952 h 5096785"/>
              <a:gd name="connsiteX125-4339" fmla="*/ 5040021 w 12192000"/>
              <a:gd name="connsiteY125-4340" fmla="*/ 5050052 h 5096785"/>
              <a:gd name="connsiteX126-4341" fmla="*/ 5025913 w 12192000"/>
              <a:gd name="connsiteY126-4342" fmla="*/ 5046535 h 5096785"/>
              <a:gd name="connsiteX127-4343" fmla="*/ 4998218 w 12192000"/>
              <a:gd name="connsiteY127-4344" fmla="*/ 5048065 h 5096785"/>
              <a:gd name="connsiteX128-4345" fmla="*/ 4991008 w 12192000"/>
              <a:gd name="connsiteY128-4346" fmla="*/ 5050439 h 5096785"/>
              <a:gd name="connsiteX129-4347" fmla="*/ 4963503 w 12192000"/>
              <a:gd name="connsiteY129-4348" fmla="*/ 5047575 h 5096785"/>
              <a:gd name="connsiteX130-4349" fmla="*/ 4921053 w 12192000"/>
              <a:gd name="connsiteY130-4350" fmla="*/ 5048925 h 5096785"/>
              <a:gd name="connsiteX131-4351" fmla="*/ 4873420 w 12192000"/>
              <a:gd name="connsiteY131-4352" fmla="*/ 5054929 h 5096785"/>
              <a:gd name="connsiteX132-4353" fmla="*/ 4858825 w 12192000"/>
              <a:gd name="connsiteY132-4354" fmla="*/ 5051329 h 5096785"/>
              <a:gd name="connsiteX133-4355" fmla="*/ 4769340 w 12192000"/>
              <a:gd name="connsiteY133-4356" fmla="*/ 5053090 h 5096785"/>
              <a:gd name="connsiteX134-4357" fmla="*/ 4744152 w 12192000"/>
              <a:gd name="connsiteY134-4358" fmla="*/ 5053391 h 5096785"/>
              <a:gd name="connsiteX135-4359" fmla="*/ 4723556 w 12192000"/>
              <a:gd name="connsiteY135-4360" fmla="*/ 5059633 h 5096785"/>
              <a:gd name="connsiteX136-4361" fmla="*/ 4719699 w 12192000"/>
              <a:gd name="connsiteY136-4362" fmla="*/ 5066298 h 5096785"/>
              <a:gd name="connsiteX137-4363" fmla="*/ 4706016 w 12192000"/>
              <a:gd name="connsiteY137-4364" fmla="*/ 5067422 h 5096785"/>
              <a:gd name="connsiteX138-4365" fmla="*/ 4702593 w 12192000"/>
              <a:gd name="connsiteY138-4366" fmla="*/ 5068973 h 5096785"/>
              <a:gd name="connsiteX139-4367" fmla="*/ 4682766 w 12192000"/>
              <a:gd name="connsiteY139-4368" fmla="*/ 5076609 h 5096785"/>
              <a:gd name="connsiteX140-4369" fmla="*/ 4634960 w 12192000"/>
              <a:gd name="connsiteY140-4370" fmla="*/ 5061852 h 5096785"/>
              <a:gd name="connsiteX141-4371" fmla="*/ 4580645 w 12192000"/>
              <a:gd name="connsiteY141-4372" fmla="*/ 5069246 h 5096785"/>
              <a:gd name="connsiteX142-4373" fmla="*/ 4368005 w 12192000"/>
              <a:gd name="connsiteY142-4374" fmla="*/ 5057426 h 5096785"/>
              <a:gd name="connsiteX143-4375" fmla="*/ 4339489 w 12192000"/>
              <a:gd name="connsiteY143-4376" fmla="*/ 5080858 h 5096785"/>
              <a:gd name="connsiteX144-4377" fmla="*/ 4253895 w 12192000"/>
              <a:gd name="connsiteY144-4378" fmla="*/ 5085008 h 5096785"/>
              <a:gd name="connsiteX145-4379" fmla="*/ 4117780 w 12192000"/>
              <a:gd name="connsiteY145-4380" fmla="*/ 5045175 h 5096785"/>
              <a:gd name="connsiteX146-4381" fmla="*/ 3960074 w 12192000"/>
              <a:gd name="connsiteY146-4382" fmla="*/ 5050708 h 5096785"/>
              <a:gd name="connsiteX147-4383" fmla="*/ 3947260 w 12192000"/>
              <a:gd name="connsiteY147-4384" fmla="*/ 5041167 h 5096785"/>
              <a:gd name="connsiteX148-4385" fmla="*/ 3931969 w 12192000"/>
              <a:gd name="connsiteY148-4386" fmla="*/ 5035902 h 5096785"/>
              <a:gd name="connsiteX149-4387" fmla="*/ 3929836 w 12192000"/>
              <a:gd name="connsiteY149-4388" fmla="*/ 5036901 h 5096785"/>
              <a:gd name="connsiteX150-4389" fmla="*/ 3911296 w 12192000"/>
              <a:gd name="connsiteY150-4390" fmla="*/ 5035663 h 5096785"/>
              <a:gd name="connsiteX151-4391" fmla="*/ 3907746 w 12192000"/>
              <a:gd name="connsiteY151-4392" fmla="*/ 5032107 h 5096785"/>
              <a:gd name="connsiteX152-4393" fmla="*/ 3895182 w 12192000"/>
              <a:gd name="connsiteY152-4394" fmla="*/ 5030229 h 5096785"/>
              <a:gd name="connsiteX153-4395" fmla="*/ 3870866 w 12192000"/>
              <a:gd name="connsiteY153-4396" fmla="*/ 5023753 h 5096785"/>
              <a:gd name="connsiteX154-4397" fmla="*/ 3865913 w 12192000"/>
              <a:gd name="connsiteY154-4398" fmla="*/ 5025143 h 5096785"/>
              <a:gd name="connsiteX155-4399" fmla="*/ 3828606 w 12192000"/>
              <a:gd name="connsiteY155-4400" fmla="*/ 5019426 h 5096785"/>
              <a:gd name="connsiteX156-4401" fmla="*/ 3827901 w 12192000"/>
              <a:gd name="connsiteY156-4402" fmla="*/ 5020583 h 5096785"/>
              <a:gd name="connsiteX157-4403" fmla="*/ 3816543 w 12192000"/>
              <a:gd name="connsiteY157-4404" fmla="*/ 5024366 h 5096785"/>
              <a:gd name="connsiteX158-4405" fmla="*/ 3795278 w 12192000"/>
              <a:gd name="connsiteY158-4406" fmla="*/ 5028779 h 5096785"/>
              <a:gd name="connsiteX159-4407" fmla="*/ 3743858 w 12192000"/>
              <a:gd name="connsiteY159-4408" fmla="*/ 5054237 h 5096785"/>
              <a:gd name="connsiteX160-4409" fmla="*/ 3704945 w 12192000"/>
              <a:gd name="connsiteY160-4410" fmla="*/ 5048413 h 5096785"/>
              <a:gd name="connsiteX161-4411" fmla="*/ 3696992 w 12192000"/>
              <a:gd name="connsiteY161-4412" fmla="*/ 5047914 h 5096785"/>
              <a:gd name="connsiteX162-4413" fmla="*/ 3696780 w 12192000"/>
              <a:gd name="connsiteY162-4414" fmla="*/ 5048181 h 5096785"/>
              <a:gd name="connsiteX163-4415" fmla="*/ 3688290 w 12192000"/>
              <a:gd name="connsiteY163-4416" fmla="*/ 5048204 h 5096785"/>
              <a:gd name="connsiteX164-4417" fmla="*/ 3682486 w 12192000"/>
              <a:gd name="connsiteY164-4418" fmla="*/ 5047000 h 5096785"/>
              <a:gd name="connsiteX165-4419" fmla="*/ 3667056 w 12192000"/>
              <a:gd name="connsiteY165-4420" fmla="*/ 5046030 h 5096785"/>
              <a:gd name="connsiteX166-4421" fmla="*/ 3661403 w 12192000"/>
              <a:gd name="connsiteY166-4422" fmla="*/ 5047537 h 5096785"/>
              <a:gd name="connsiteX167-4423" fmla="*/ 3658673 w 12192000"/>
              <a:gd name="connsiteY167-4424" fmla="*/ 5050790 h 5096785"/>
              <a:gd name="connsiteX168-4425" fmla="*/ 3657333 w 12192000"/>
              <a:gd name="connsiteY168-4426" fmla="*/ 5050325 h 5096785"/>
              <a:gd name="connsiteX169-4427" fmla="*/ 3626778 w 12192000"/>
              <a:gd name="connsiteY169-4428" fmla="*/ 5057882 h 5096785"/>
              <a:gd name="connsiteX170-4429" fmla="*/ 3560067 w 12192000"/>
              <a:gd name="connsiteY170-4430" fmla="*/ 5064266 h 5096785"/>
              <a:gd name="connsiteX171-4431" fmla="*/ 3522641 w 12192000"/>
              <a:gd name="connsiteY171-4432" fmla="*/ 5063654 h 5096785"/>
              <a:gd name="connsiteX172-4433" fmla="*/ 3419275 w 12192000"/>
              <a:gd name="connsiteY172-4434" fmla="*/ 5066646 h 5096785"/>
              <a:gd name="connsiteX173-4435" fmla="*/ 3314869 w 12192000"/>
              <a:gd name="connsiteY173-4436" fmla="*/ 5073197 h 5096785"/>
              <a:gd name="connsiteX174-4437" fmla="*/ 3259088 w 12192000"/>
              <a:gd name="connsiteY174-4438" fmla="*/ 5096363 h 5096785"/>
              <a:gd name="connsiteX175-4439" fmla="*/ 3253104 w 12192000"/>
              <a:gd name="connsiteY175-4440" fmla="*/ 5096785 h 5096785"/>
              <a:gd name="connsiteX176-4441" fmla="*/ 3238751 w 12192000"/>
              <a:gd name="connsiteY176-4442" fmla="*/ 5092996 h 5096785"/>
              <a:gd name="connsiteX177-4443" fmla="*/ 3233681 w 12192000"/>
              <a:gd name="connsiteY177-4444" fmla="*/ 5090758 h 5096785"/>
              <a:gd name="connsiteX178-4445" fmla="*/ 3225562 w 12192000"/>
              <a:gd name="connsiteY178-4446" fmla="*/ 5089215 h 5096785"/>
              <a:gd name="connsiteX179-4447" fmla="*/ 3225260 w 12192000"/>
              <a:gd name="connsiteY179-4448" fmla="*/ 5089437 h 5096785"/>
              <a:gd name="connsiteX180-4449" fmla="*/ 3217859 w 12192000"/>
              <a:gd name="connsiteY180-4450" fmla="*/ 5087484 h 5096785"/>
              <a:gd name="connsiteX181-4451" fmla="*/ 3182980 w 12192000"/>
              <a:gd name="connsiteY181-4452" fmla="*/ 5074650 h 5096785"/>
              <a:gd name="connsiteX182-4453" fmla="*/ 3123938 w 12192000"/>
              <a:gd name="connsiteY182-4454" fmla="*/ 5089912 h 5096785"/>
              <a:gd name="connsiteX183-4455" fmla="*/ 3101912 w 12192000"/>
              <a:gd name="connsiteY183-4456" fmla="*/ 5090281 h 5096785"/>
              <a:gd name="connsiteX184-4457" fmla="*/ 3089591 w 12192000"/>
              <a:gd name="connsiteY184-4458" fmla="*/ 5091865 h 5096785"/>
              <a:gd name="connsiteX185-4459" fmla="*/ 3088465 w 12192000"/>
              <a:gd name="connsiteY185-4460" fmla="*/ 5092858 h 5096785"/>
              <a:gd name="connsiteX186-4461" fmla="*/ 3055081 w 12192000"/>
              <a:gd name="connsiteY186-4462" fmla="*/ 5080424 h 5096785"/>
              <a:gd name="connsiteX187-4463" fmla="*/ 3049807 w 12192000"/>
              <a:gd name="connsiteY187-4464" fmla="*/ 5080860 h 5096785"/>
              <a:gd name="connsiteX188-4465" fmla="*/ 3029122 w 12192000"/>
              <a:gd name="connsiteY188-4466" fmla="*/ 5070085 h 5096785"/>
              <a:gd name="connsiteX189-4467" fmla="*/ 3017862 w 12192000"/>
              <a:gd name="connsiteY189-4468" fmla="*/ 5065942 h 5096785"/>
              <a:gd name="connsiteX190-4469" fmla="*/ 3015868 w 12192000"/>
              <a:gd name="connsiteY190-4470" fmla="*/ 5061832 h 5096785"/>
              <a:gd name="connsiteX191-4471" fmla="*/ 2998644 w 12192000"/>
              <a:gd name="connsiteY191-4472" fmla="*/ 5057210 h 5096785"/>
              <a:gd name="connsiteX192-4473" fmla="*/ 2996219 w 12192000"/>
              <a:gd name="connsiteY192-4474" fmla="*/ 5057788 h 5096785"/>
              <a:gd name="connsiteX193-4475" fmla="*/ 2983676 w 12192000"/>
              <a:gd name="connsiteY193-4476" fmla="*/ 5049852 h 5096785"/>
              <a:gd name="connsiteX194-4477" fmla="*/ 2903609 w 12192000"/>
              <a:gd name="connsiteY194-4478" fmla="*/ 4998457 h 5096785"/>
              <a:gd name="connsiteX195-4479" fmla="*/ 2758830 w 12192000"/>
              <a:gd name="connsiteY195-4480" fmla="*/ 4974760 h 5096785"/>
              <a:gd name="connsiteX196-4481" fmla="*/ 2532669 w 12192000"/>
              <a:gd name="connsiteY196-4482" fmla="*/ 4940573 h 5096785"/>
              <a:gd name="connsiteX197-4483" fmla="*/ 2389931 w 12192000"/>
              <a:gd name="connsiteY197-4484" fmla="*/ 4905785 h 5096785"/>
              <a:gd name="connsiteX198-4485" fmla="*/ 2335186 w 12192000"/>
              <a:gd name="connsiteY198-4486" fmla="*/ 4902957 h 5096785"/>
              <a:gd name="connsiteX199-4487" fmla="*/ 2295307 w 12192000"/>
              <a:gd name="connsiteY199-4488" fmla="*/ 4879800 h 5096785"/>
              <a:gd name="connsiteX200-4489" fmla="*/ 2273393 w 12192000"/>
              <a:gd name="connsiteY200-4490" fmla="*/ 4883565 h 5096785"/>
              <a:gd name="connsiteX201-4491" fmla="*/ 2269523 w 12192000"/>
              <a:gd name="connsiteY201-4492" fmla="*/ 4884442 h 5096785"/>
              <a:gd name="connsiteX202-4493" fmla="*/ 2256015 w 12192000"/>
              <a:gd name="connsiteY202-4494" fmla="*/ 4883014 h 5096785"/>
              <a:gd name="connsiteX203-4495" fmla="*/ 2249731 w 12192000"/>
              <a:gd name="connsiteY203-4496" fmla="*/ 4888778 h 5096785"/>
              <a:gd name="connsiteX204-4497" fmla="*/ 2227629 w 12192000"/>
              <a:gd name="connsiteY204-4498" fmla="*/ 4891047 h 5096785"/>
              <a:gd name="connsiteX205-4499" fmla="*/ 2203460 w 12192000"/>
              <a:gd name="connsiteY205-4500" fmla="*/ 4886696 h 5096785"/>
              <a:gd name="connsiteX206-4501" fmla="*/ 2091528 w 12192000"/>
              <a:gd name="connsiteY206-4502" fmla="*/ 4859155 h 5096785"/>
              <a:gd name="connsiteX207-4503" fmla="*/ 2022901 w 12192000"/>
              <a:gd name="connsiteY207-4504" fmla="*/ 4846594 h 5096785"/>
              <a:gd name="connsiteX208-4505" fmla="*/ 1994227 w 12192000"/>
              <a:gd name="connsiteY208-4506" fmla="*/ 4847973 h 5096785"/>
              <a:gd name="connsiteX209-4507" fmla="*/ 1955936 w 12192000"/>
              <a:gd name="connsiteY209-4508" fmla="*/ 4845765 h 5096785"/>
              <a:gd name="connsiteX210-4509" fmla="*/ 1741924 w 12192000"/>
              <a:gd name="connsiteY210-4510" fmla="*/ 4808054 h 5096785"/>
              <a:gd name="connsiteX211-4511" fmla="*/ 1734410 w 12192000"/>
              <a:gd name="connsiteY211-4512" fmla="*/ 4811675 h 5096785"/>
              <a:gd name="connsiteX212-4513" fmla="*/ 1691423 w 12192000"/>
              <a:gd name="connsiteY212-4514" fmla="*/ 4802777 h 5096785"/>
              <a:gd name="connsiteX213-4515" fmla="*/ 1554504 w 12192000"/>
              <a:gd name="connsiteY213-4516" fmla="*/ 4739985 h 5096785"/>
              <a:gd name="connsiteX214-4517" fmla="*/ 1470119 w 12192000"/>
              <a:gd name="connsiteY214-4518" fmla="*/ 4723470 h 5096785"/>
              <a:gd name="connsiteX215-4519" fmla="*/ 1437967 w 12192000"/>
              <a:gd name="connsiteY215-4520" fmla="*/ 4722710 h 5096785"/>
              <a:gd name="connsiteX216-4521" fmla="*/ 1384234 w 12192000"/>
              <a:gd name="connsiteY216-4522" fmla="*/ 4721117 h 5096785"/>
              <a:gd name="connsiteX217-4523" fmla="*/ 1338647 w 12192000"/>
              <a:gd name="connsiteY217-4524" fmla="*/ 4732483 h 5096785"/>
              <a:gd name="connsiteX218-4525" fmla="*/ 1295869 w 12192000"/>
              <a:gd name="connsiteY218-4526" fmla="*/ 4726175 h 5096785"/>
              <a:gd name="connsiteX219-4527" fmla="*/ 1292949 w 12192000"/>
              <a:gd name="connsiteY219-4528" fmla="*/ 4708469 h 5096785"/>
              <a:gd name="connsiteX220-4529" fmla="*/ 1244908 w 12192000"/>
              <a:gd name="connsiteY220-4530" fmla="*/ 4706993 h 5096785"/>
              <a:gd name="connsiteX221-4531" fmla="*/ 1171266 w 12192000"/>
              <a:gd name="connsiteY221-4532" fmla="*/ 4706535 h 5096785"/>
              <a:gd name="connsiteX222-4533" fmla="*/ 1160868 w 12192000"/>
              <a:gd name="connsiteY222-4534" fmla="*/ 4701936 h 5096785"/>
              <a:gd name="connsiteX223-4535" fmla="*/ 1147599 w 12192000"/>
              <a:gd name="connsiteY223-4536" fmla="*/ 4714833 h 5096785"/>
              <a:gd name="connsiteX224-4537" fmla="*/ 1119603 w 12192000"/>
              <a:gd name="connsiteY224-4538" fmla="*/ 4721303 h 5096785"/>
              <a:gd name="connsiteX225-4539" fmla="*/ 997851 w 12192000"/>
              <a:gd name="connsiteY225-4540" fmla="*/ 4722336 h 5096785"/>
              <a:gd name="connsiteX226-4541" fmla="*/ 976455 w 12192000"/>
              <a:gd name="connsiteY226-4542" fmla="*/ 4726407 h 5096785"/>
              <a:gd name="connsiteX227-4543" fmla="*/ 949939 w 12192000"/>
              <a:gd name="connsiteY227-4544" fmla="*/ 4719699 h 5096785"/>
              <a:gd name="connsiteX228-4545" fmla="*/ 894148 w 12192000"/>
              <a:gd name="connsiteY228-4546" fmla="*/ 4710406 h 5096785"/>
              <a:gd name="connsiteX229-4547" fmla="*/ 857990 w 12192000"/>
              <a:gd name="connsiteY229-4548" fmla="*/ 4696844 h 5096785"/>
              <a:gd name="connsiteX230-4549" fmla="*/ 848649 w 12192000"/>
              <a:gd name="connsiteY230-4550" fmla="*/ 4704021 h 5096785"/>
              <a:gd name="connsiteX231-4551" fmla="*/ 826436 w 12192000"/>
              <a:gd name="connsiteY231-4552" fmla="*/ 4707421 h 5096785"/>
              <a:gd name="connsiteX232-4553" fmla="*/ 733052 w 12192000"/>
              <a:gd name="connsiteY232-4554" fmla="*/ 4701884 h 5096785"/>
              <a:gd name="connsiteX233-4555" fmla="*/ 716185 w 12192000"/>
              <a:gd name="connsiteY233-4556" fmla="*/ 4703827 h 5096785"/>
              <a:gd name="connsiteX234-4557" fmla="*/ 696663 w 12192000"/>
              <a:gd name="connsiteY234-4558" fmla="*/ 4697420 h 5096785"/>
              <a:gd name="connsiteX235-4559" fmla="*/ 582722 w 12192000"/>
              <a:gd name="connsiteY235-4560" fmla="*/ 4658637 h 5096785"/>
              <a:gd name="connsiteX236-4561" fmla="*/ 581118 w 12192000"/>
              <a:gd name="connsiteY236-4562" fmla="*/ 4654120 h 5096785"/>
              <a:gd name="connsiteX237-4563" fmla="*/ 546453 w 12192000"/>
              <a:gd name="connsiteY237-4564" fmla="*/ 4652542 h 5096785"/>
              <a:gd name="connsiteX238-4565" fmla="*/ 536773 w 12192000"/>
              <a:gd name="connsiteY238-4566" fmla="*/ 4644609 h 5096785"/>
              <a:gd name="connsiteX239-4567" fmla="*/ 518899 w 12192000"/>
              <a:gd name="connsiteY239-4568" fmla="*/ 4642839 h 5096785"/>
              <a:gd name="connsiteX240-4569" fmla="*/ 388896 w 12192000"/>
              <a:gd name="connsiteY240-4570" fmla="*/ 4619173 h 5096785"/>
              <a:gd name="connsiteX241-4571" fmla="*/ 366479 w 12192000"/>
              <a:gd name="connsiteY241-4572" fmla="*/ 4618896 h 5096785"/>
              <a:gd name="connsiteX242-4573" fmla="*/ 342781 w 12192000"/>
              <a:gd name="connsiteY242-4574" fmla="*/ 4601239 h 5096785"/>
              <a:gd name="connsiteX243-4575" fmla="*/ 255925 w 12192000"/>
              <a:gd name="connsiteY243-4576" fmla="*/ 4598685 h 5096785"/>
              <a:gd name="connsiteX244-4577" fmla="*/ 226919 w 12192000"/>
              <a:gd name="connsiteY244-4578" fmla="*/ 4598460 h 5096785"/>
              <a:gd name="connsiteX245-4579" fmla="*/ 213925 w 12192000"/>
              <a:gd name="connsiteY245-4580" fmla="*/ 4597783 h 5096785"/>
              <a:gd name="connsiteX246-4581" fmla="*/ 215196 w 12192000"/>
              <a:gd name="connsiteY246-4582" fmla="*/ 4588576 h 5096785"/>
              <a:gd name="connsiteX247-4583" fmla="*/ 180214 w 12192000"/>
              <a:gd name="connsiteY247-4584" fmla="*/ 4583701 h 5096785"/>
              <a:gd name="connsiteX248-4585" fmla="*/ 83203 w 12192000"/>
              <a:gd name="connsiteY248-4586" fmla="*/ 4531664 h 5096785"/>
              <a:gd name="connsiteX249-4587" fmla="*/ 4106 w 12192000"/>
              <a:gd name="connsiteY249-4588" fmla="*/ 4517202 h 5096785"/>
              <a:gd name="connsiteX250-4589" fmla="*/ 0 w 12192000"/>
              <a:gd name="connsiteY250-4590" fmla="*/ 4516084 h 5096785"/>
              <a:gd name="connsiteX251-4591" fmla="*/ 0 w 12192000"/>
              <a:gd name="connsiteY251-4592" fmla="*/ 0 h 5096785"/>
              <a:gd name="connsiteX0-4593" fmla="*/ 0 w 12192000"/>
              <a:gd name="connsiteY0-4594" fmla="*/ 0 h 5096785"/>
              <a:gd name="connsiteX1-4595" fmla="*/ 12192000 w 12192000"/>
              <a:gd name="connsiteY1-4596" fmla="*/ 0 h 5096785"/>
              <a:gd name="connsiteX2-4597" fmla="*/ 12192000 w 12192000"/>
              <a:gd name="connsiteY2-4598" fmla="*/ 3809005 h 5096785"/>
              <a:gd name="connsiteX3-4599" fmla="*/ 12142543 w 12192000"/>
              <a:gd name="connsiteY3-4600" fmla="*/ 3817043 h 5096785"/>
              <a:gd name="connsiteX4-4601" fmla="*/ 12109241 w 12192000"/>
              <a:gd name="connsiteY4-4602" fmla="*/ 3824228 h 5096785"/>
              <a:gd name="connsiteX5-4603" fmla="*/ 11668991 w 12192000"/>
              <a:gd name="connsiteY5-4604" fmla="*/ 3788038 h 5096785"/>
              <a:gd name="connsiteX6-4605" fmla="*/ 11476952 w 12192000"/>
              <a:gd name="connsiteY6-4606" fmla="*/ 3866786 h 5096785"/>
              <a:gd name="connsiteX7-4607" fmla="*/ 11336487 w 12192000"/>
              <a:gd name="connsiteY7-4608" fmla="*/ 3971513 h 5096785"/>
              <a:gd name="connsiteX8-4609" fmla="*/ 11214181 w 12192000"/>
              <a:gd name="connsiteY8-4610" fmla="*/ 4004215 h 5096785"/>
              <a:gd name="connsiteX9-4611" fmla="*/ 11042540 w 12192000"/>
              <a:gd name="connsiteY9-4612" fmla="*/ 4002613 h 5096785"/>
              <a:gd name="connsiteX10-4613" fmla="*/ 10833086 w 12192000"/>
              <a:gd name="connsiteY10-4614" fmla="*/ 3997707 h 5096785"/>
              <a:gd name="connsiteX11-4615" fmla="*/ 10599680 w 12192000"/>
              <a:gd name="connsiteY11-4616" fmla="*/ 3982661 h 5096785"/>
              <a:gd name="connsiteX12-4617" fmla="*/ 10519971 w 12192000"/>
              <a:gd name="connsiteY12-4618" fmla="*/ 3975018 h 5096785"/>
              <a:gd name="connsiteX13-4619" fmla="*/ 10217282 w 12192000"/>
              <a:gd name="connsiteY13-4620" fmla="*/ 4020809 h 5096785"/>
              <a:gd name="connsiteX14-4621" fmla="*/ 9936427 w 12192000"/>
              <a:gd name="connsiteY14-4622" fmla="*/ 4137843 h 5096785"/>
              <a:gd name="connsiteX15-4623" fmla="*/ 9804285 w 12192000"/>
              <a:gd name="connsiteY15-4624" fmla="*/ 4246460 h 5096785"/>
              <a:gd name="connsiteX16-4625" fmla="*/ 9720786 w 12192000"/>
              <a:gd name="connsiteY16-4626" fmla="*/ 4265611 h 5096785"/>
              <a:gd name="connsiteX17-4627" fmla="*/ 9652162 w 12192000"/>
              <a:gd name="connsiteY17-4628" fmla="*/ 4252712 h 5096785"/>
              <a:gd name="connsiteX18-4629" fmla="*/ 9543973 w 12192000"/>
              <a:gd name="connsiteY18-4630" fmla="*/ 4245802 h 5096785"/>
              <a:gd name="connsiteX19-4631" fmla="*/ 9528747 w 12192000"/>
              <a:gd name="connsiteY19-4632" fmla="*/ 4251724 h 5096785"/>
              <a:gd name="connsiteX20-4633" fmla="*/ 9436976 w 12192000"/>
              <a:gd name="connsiteY20-4634" fmla="*/ 4269351 h 5096785"/>
              <a:gd name="connsiteX21-4635" fmla="*/ 9371827 w 12192000"/>
              <a:gd name="connsiteY21-4636" fmla="*/ 4303912 h 5096785"/>
              <a:gd name="connsiteX22-4637" fmla="*/ 9260304 w 12192000"/>
              <a:gd name="connsiteY22-4638" fmla="*/ 4328021 h 5096785"/>
              <a:gd name="connsiteX23-4639" fmla="*/ 9148799 w 12192000"/>
              <a:gd name="connsiteY23-4640" fmla="*/ 4348506 h 5096785"/>
              <a:gd name="connsiteX24-4641" fmla="*/ 9107898 w 12192000"/>
              <a:gd name="connsiteY24-4642" fmla="*/ 4354282 h 5096785"/>
              <a:gd name="connsiteX25-4643" fmla="*/ 9037321 w 12192000"/>
              <a:gd name="connsiteY25-4644" fmla="*/ 4371817 h 5096785"/>
              <a:gd name="connsiteX26-4645" fmla="*/ 8990743 w 12192000"/>
              <a:gd name="connsiteY26-4646" fmla="*/ 4382161 h 5096785"/>
              <a:gd name="connsiteX27-4647" fmla="*/ 8979819 w 12192000"/>
              <a:gd name="connsiteY27-4648" fmla="*/ 4366419 h 5096785"/>
              <a:gd name="connsiteX28-4649" fmla="*/ 8936044 w 12192000"/>
              <a:gd name="connsiteY28-4650" fmla="*/ 4370992 h 5096785"/>
              <a:gd name="connsiteX29-4651" fmla="*/ 8897707 w 12192000"/>
              <a:gd name="connsiteY29-4652" fmla="*/ 4392673 h 5096785"/>
              <a:gd name="connsiteX30-4653" fmla="*/ 8845635 w 12192000"/>
              <a:gd name="connsiteY30-4654" fmla="*/ 4404300 h 5096785"/>
              <a:gd name="connsiteX31-4655" fmla="*/ 8814562 w 12192000"/>
              <a:gd name="connsiteY31-4656" fmla="*/ 4411434 h 5096785"/>
              <a:gd name="connsiteX32-4657" fmla="*/ 8726349 w 12192000"/>
              <a:gd name="connsiteY32-4658" fmla="*/ 4416668 h 5096785"/>
              <a:gd name="connsiteX33-4659" fmla="*/ 8566678 w 12192000"/>
              <a:gd name="connsiteY33-4660" fmla="*/ 4391711 h 5096785"/>
              <a:gd name="connsiteX34-4661" fmla="*/ 8521516 w 12192000"/>
              <a:gd name="connsiteY34-4662" fmla="*/ 4393927 h 5096785"/>
              <a:gd name="connsiteX35-4663" fmla="*/ 8515998 w 12192000"/>
              <a:gd name="connsiteY35-4664" fmla="*/ 4399124 h 5096785"/>
              <a:gd name="connsiteX36-4665" fmla="*/ 8449547 w 12192000"/>
              <a:gd name="connsiteY36-4666" fmla="*/ 4383170 h 5096785"/>
              <a:gd name="connsiteX37-4667" fmla="*/ 8360285 w 12192000"/>
              <a:gd name="connsiteY37-4668" fmla="*/ 4398502 h 5096785"/>
              <a:gd name="connsiteX38-4669" fmla="*/ 8256584 w 12192000"/>
              <a:gd name="connsiteY38-4670" fmla="*/ 4423564 h 5096785"/>
              <a:gd name="connsiteX39-4671" fmla="*/ 8229821 w 12192000"/>
              <a:gd name="connsiteY39-4672" fmla="*/ 4431840 h 5096785"/>
              <a:gd name="connsiteX40-4673" fmla="*/ 8158476 w 12192000"/>
              <a:gd name="connsiteY40-4674" fmla="*/ 4436904 h 5096785"/>
              <a:gd name="connsiteX41-4675" fmla="*/ 7993707 w 12192000"/>
              <a:gd name="connsiteY41-4676" fmla="*/ 4447962 h 5096785"/>
              <a:gd name="connsiteX42-4677" fmla="*/ 7990346 w 12192000"/>
              <a:gd name="connsiteY42-4678" fmla="*/ 4454853 h 5096785"/>
              <a:gd name="connsiteX43-4679" fmla="*/ 7976786 w 12192000"/>
              <a:gd name="connsiteY43-4680" fmla="*/ 4456820 h 5096785"/>
              <a:gd name="connsiteX44-4681" fmla="*/ 7973491 w 12192000"/>
              <a:gd name="connsiteY44-4682" fmla="*/ 4458577 h 5096785"/>
              <a:gd name="connsiteX45-4683" fmla="*/ 7954281 w 12192000"/>
              <a:gd name="connsiteY45-4684" fmla="*/ 4467421 h 5096785"/>
              <a:gd name="connsiteX46-4685" fmla="*/ 7905540 w 12192000"/>
              <a:gd name="connsiteY46-4686" fmla="*/ 4455628 h 5096785"/>
              <a:gd name="connsiteX47-4687" fmla="*/ 7851932 w 12192000"/>
              <a:gd name="connsiteY47-4688" fmla="*/ 4466353 h 5096785"/>
              <a:gd name="connsiteX48-4689" fmla="*/ 7639078 w 12192000"/>
              <a:gd name="connsiteY48-4690" fmla="*/ 4467635 h 5096785"/>
              <a:gd name="connsiteX49-4691" fmla="*/ 7612359 w 12192000"/>
              <a:gd name="connsiteY49-4692" fmla="*/ 4492789 h 5096785"/>
              <a:gd name="connsiteX50-4693" fmla="*/ 7527328 w 12192000"/>
              <a:gd name="connsiteY50-4694" fmla="*/ 4502199 h 5096785"/>
              <a:gd name="connsiteX51-4695" fmla="*/ 7388717 w 12192000"/>
              <a:gd name="connsiteY51-4696" fmla="*/ 4470799 h 5096785"/>
              <a:gd name="connsiteX52-4697" fmla="*/ 7231898 w 12192000"/>
              <a:gd name="connsiteY52-4698" fmla="*/ 4486028 h 5096785"/>
              <a:gd name="connsiteX53-4699" fmla="*/ 7218425 w 12192000"/>
              <a:gd name="connsiteY53-4700" fmla="*/ 4477288 h 5096785"/>
              <a:gd name="connsiteX54-4701" fmla="*/ 7202795 w 12192000"/>
              <a:gd name="connsiteY54-4702" fmla="*/ 4472972 h 5096785"/>
              <a:gd name="connsiteX55-4703" fmla="*/ 7200744 w 12192000"/>
              <a:gd name="connsiteY55-4704" fmla="*/ 4474099 h 5096785"/>
              <a:gd name="connsiteX56-4705" fmla="*/ 7182163 w 12192000"/>
              <a:gd name="connsiteY56-4706" fmla="*/ 4474005 h 5096785"/>
              <a:gd name="connsiteX57-4707" fmla="*/ 7178368 w 12192000"/>
              <a:gd name="connsiteY57-4708" fmla="*/ 4470673 h 5096785"/>
              <a:gd name="connsiteX58-4709" fmla="*/ 7165705 w 12192000"/>
              <a:gd name="connsiteY58-4710" fmla="*/ 4469569 h 5096785"/>
              <a:gd name="connsiteX59-4711" fmla="*/ 7140991 w 12192000"/>
              <a:gd name="connsiteY59-4712" fmla="*/ 4464599 h 5096785"/>
              <a:gd name="connsiteX60-4713" fmla="*/ 7136152 w 12192000"/>
              <a:gd name="connsiteY60-4714" fmla="*/ 4466292 h 5096785"/>
              <a:gd name="connsiteX61-4715" fmla="*/ 7098544 w 12192000"/>
              <a:gd name="connsiteY61-4716" fmla="*/ 4462879 h 5096785"/>
              <a:gd name="connsiteX62-4717" fmla="*/ 7097922 w 12192000"/>
              <a:gd name="connsiteY62-4718" fmla="*/ 4464077 h 5096785"/>
              <a:gd name="connsiteX63-4719" fmla="*/ 7086877 w 12192000"/>
              <a:gd name="connsiteY63-4720" fmla="*/ 4468554 h 5096785"/>
              <a:gd name="connsiteX64-4721" fmla="*/ 7065999 w 12192000"/>
              <a:gd name="connsiteY64-4722" fmla="*/ 4474270 h 5096785"/>
              <a:gd name="connsiteX65-4723" fmla="*/ 7016598 w 12192000"/>
              <a:gd name="connsiteY65-4724" fmla="*/ 4502855 h 5096785"/>
              <a:gd name="connsiteX66-4725" fmla="*/ 6977375 w 12192000"/>
              <a:gd name="connsiteY66-4726" fmla="*/ 4499434 h 5096785"/>
              <a:gd name="connsiteX67-4727" fmla="*/ 6969409 w 12192000"/>
              <a:gd name="connsiteY67-4728" fmla="*/ 4499424 h 5096785"/>
              <a:gd name="connsiteX68-4729" fmla="*/ 6969218 w 12192000"/>
              <a:gd name="connsiteY68-4730" fmla="*/ 4499704 h 5096785"/>
              <a:gd name="connsiteX69-4731" fmla="*/ 6960755 w 12192000"/>
              <a:gd name="connsiteY69-4732" fmla="*/ 4500249 h 5096785"/>
              <a:gd name="connsiteX70-4733" fmla="*/ 6954882 w 12192000"/>
              <a:gd name="connsiteY70-4734" fmla="*/ 4499405 h 5096785"/>
              <a:gd name="connsiteX71-4735" fmla="*/ 6939428 w 12192000"/>
              <a:gd name="connsiteY71-4736" fmla="*/ 4499385 h 5096785"/>
              <a:gd name="connsiteX72-4737" fmla="*/ 6933902 w 12192000"/>
              <a:gd name="connsiteY72-4738" fmla="*/ 4501239 h 5096785"/>
              <a:gd name="connsiteX73-4739" fmla="*/ 6891244 w 12192000"/>
              <a:gd name="connsiteY73-4740" fmla="*/ 4536371 h 5096785"/>
              <a:gd name="connsiteX74-4741" fmla="*/ 6794496 w 12192000"/>
              <a:gd name="connsiteY74-4742" fmla="*/ 4567924 h 5096785"/>
              <a:gd name="connsiteX75-4743" fmla="*/ 6697102 w 12192000"/>
              <a:gd name="connsiteY75-4744" fmla="*/ 4595916 h 5096785"/>
              <a:gd name="connsiteX76-4745" fmla="*/ 6661063 w 12192000"/>
              <a:gd name="connsiteY76-4746" fmla="*/ 4604476 h 5096785"/>
              <a:gd name="connsiteX77-4747" fmla="*/ 6600252 w 12192000"/>
              <a:gd name="connsiteY77-4748" fmla="*/ 4626681 h 5096785"/>
              <a:gd name="connsiteX78-4749" fmla="*/ 6574528 w 12192000"/>
              <a:gd name="connsiteY78-4750" fmla="*/ 4641155 h 5096785"/>
              <a:gd name="connsiteX79-4751" fmla="*/ 6573036 w 12192000"/>
              <a:gd name="connsiteY79-4752" fmla="*/ 4641049 h 5096785"/>
              <a:gd name="connsiteX80-4753" fmla="*/ 6571920 w 12192000"/>
              <a:gd name="connsiteY80-4754" fmla="*/ 4644739 h 5096785"/>
              <a:gd name="connsiteX81-4755" fmla="*/ 6567212 w 12192000"/>
              <a:gd name="connsiteY81-4756" fmla="*/ 4647518 h 5096785"/>
              <a:gd name="connsiteX82-4757" fmla="*/ 6552021 w 12192000"/>
              <a:gd name="connsiteY82-4758" fmla="*/ 4650379 h 5096785"/>
              <a:gd name="connsiteX83-4759" fmla="*/ 6545925 w 12192000"/>
              <a:gd name="connsiteY83-4760" fmla="*/ 4650675 h 5096785"/>
              <a:gd name="connsiteX84-4761" fmla="*/ 6537822 w 12192000"/>
              <a:gd name="connsiteY84-4762" fmla="*/ 4652769 h 5096785"/>
              <a:gd name="connsiteX85-4763" fmla="*/ 6537743 w 12192000"/>
              <a:gd name="connsiteY85-4764" fmla="*/ 4653068 h 5096785"/>
              <a:gd name="connsiteX86-4765" fmla="*/ 6490057 w 12192000"/>
              <a:gd name="connsiteY86-4766" fmla="*/ 4658624 h 5096785"/>
              <a:gd name="connsiteX87-4767" fmla="*/ 6386800 w 12192000"/>
              <a:gd name="connsiteY87-4768" fmla="*/ 4715431 h 5096785"/>
              <a:gd name="connsiteX88-4769" fmla="*/ 6382703 w 12192000"/>
              <a:gd name="connsiteY88-4770" fmla="*/ 4717930 h 5096785"/>
              <a:gd name="connsiteX89-4771" fmla="*/ 6356495 w 12192000"/>
              <a:gd name="connsiteY89-4772" fmla="*/ 4717843 h 5096785"/>
              <a:gd name="connsiteX90-4773" fmla="*/ 6343628 w 12192000"/>
              <a:gd name="connsiteY90-4774" fmla="*/ 4719161 h 5096785"/>
              <a:gd name="connsiteX91-4775" fmla="*/ 6338605 w 12192000"/>
              <a:gd name="connsiteY91-4776" fmla="*/ 4716723 h 5096785"/>
              <a:gd name="connsiteX92-4777" fmla="*/ 6320318 w 12192000"/>
              <a:gd name="connsiteY92-4778" fmla="*/ 4720095 h 5096785"/>
              <a:gd name="connsiteX93-4779" fmla="*/ 6318742 w 12192000"/>
              <a:gd name="connsiteY93-4780" fmla="*/ 4721541 h 5096785"/>
              <a:gd name="connsiteX94-4781" fmla="*/ 6301708 w 12192000"/>
              <a:gd name="connsiteY94-4782" fmla="*/ 4720380 h 5096785"/>
              <a:gd name="connsiteX95-4783" fmla="*/ 6285082 w 12192000"/>
              <a:gd name="connsiteY95-4784" fmla="*/ 4714639 h 5096785"/>
              <a:gd name="connsiteX96-4785" fmla="*/ 6136936 w 12192000"/>
              <a:gd name="connsiteY96-4786" fmla="*/ 4758246 h 5096785"/>
              <a:gd name="connsiteX97-4787" fmla="*/ 5988578 w 12192000"/>
              <a:gd name="connsiteY97-4788" fmla="*/ 4754427 h 5096785"/>
              <a:gd name="connsiteX98-4789" fmla="*/ 5908701 w 12192000"/>
              <a:gd name="connsiteY98-4790" fmla="*/ 4779160 h 5096785"/>
              <a:gd name="connsiteX99-4791" fmla="*/ 5892219 w 12192000"/>
              <a:gd name="connsiteY99-4792" fmla="*/ 4807892 h 5096785"/>
              <a:gd name="connsiteX100-4793" fmla="*/ 5683612 w 12192000"/>
              <a:gd name="connsiteY100-4794" fmla="*/ 4848770 h 5096785"/>
              <a:gd name="connsiteX101-4795" fmla="*/ 5635111 w 12192000"/>
              <a:gd name="connsiteY101-4796" fmla="*/ 4868888 h 5096785"/>
              <a:gd name="connsiteX102-4797" fmla="*/ 5582652 w 12192000"/>
              <a:gd name="connsiteY102-4798" fmla="*/ 4866836 h 5096785"/>
              <a:gd name="connsiteX103-4799" fmla="*/ 5567213 w 12192000"/>
              <a:gd name="connsiteY103-4800" fmla="*/ 4878769 h 5096785"/>
              <a:gd name="connsiteX104-4801" fmla="*/ 5564659 w 12192000"/>
              <a:gd name="connsiteY104-4802" fmla="*/ 4881042 h 5096785"/>
              <a:gd name="connsiteX105-4803" fmla="*/ 5552102 w 12192000"/>
              <a:gd name="connsiteY105-4804" fmla="*/ 4885426 h 5096785"/>
              <a:gd name="connsiteX106-4805" fmla="*/ 5551475 w 12192000"/>
              <a:gd name="connsiteY106-4806" fmla="*/ 4892560 h 5096785"/>
              <a:gd name="connsiteX107-4807" fmla="*/ 5534664 w 12192000"/>
              <a:gd name="connsiteY107-4808" fmla="*/ 4903385 h 5096785"/>
              <a:gd name="connsiteX108-4809" fmla="*/ 5510737 w 12192000"/>
              <a:gd name="connsiteY108-4810" fmla="*/ 4909807 h 5096785"/>
              <a:gd name="connsiteX109-4811" fmla="*/ 5393901 w 12192000"/>
              <a:gd name="connsiteY109-4812" fmla="*/ 4933709 h 5096785"/>
              <a:gd name="connsiteX110-4813" fmla="*/ 5325782 w 12192000"/>
              <a:gd name="connsiteY110-4814" fmla="*/ 4951789 h 5096785"/>
              <a:gd name="connsiteX111-4815" fmla="*/ 5302703 w 12192000"/>
              <a:gd name="connsiteY111-4816" fmla="*/ 4964590 h 5096785"/>
              <a:gd name="connsiteX112-4817" fmla="*/ 5268591 w 12192000"/>
              <a:gd name="connsiteY112-4818" fmla="*/ 4978479 h 5096785"/>
              <a:gd name="connsiteX113-4819" fmla="*/ 5210559 w 12192000"/>
              <a:gd name="connsiteY113-4820" fmla="*/ 5007585 h 5096785"/>
              <a:gd name="connsiteX114-4821" fmla="*/ 5177597 w 12192000"/>
              <a:gd name="connsiteY114-4822" fmla="*/ 5015926 h 5096785"/>
              <a:gd name="connsiteX115-4823" fmla="*/ 5160569 w 12192000"/>
              <a:gd name="connsiteY115-4824" fmla="*/ 5025681 h 5096785"/>
              <a:gd name="connsiteX116-4825" fmla="*/ 5152748 w 12192000"/>
              <a:gd name="connsiteY116-4826" fmla="*/ 5026569 h 5096785"/>
              <a:gd name="connsiteX117-4827" fmla="*/ 5127678 w 12192000"/>
              <a:gd name="connsiteY117-4828" fmla="*/ 5032947 h 5096785"/>
              <a:gd name="connsiteX118-4829" fmla="*/ 5113147 w 12192000"/>
              <a:gd name="connsiteY118-4830" fmla="*/ 5035818 h 5096785"/>
              <a:gd name="connsiteX119-4831" fmla="*/ 5107301 w 12192000"/>
              <a:gd name="connsiteY119-4832" fmla="*/ 5036672 h 5096785"/>
              <a:gd name="connsiteX120-4833" fmla="*/ 5093215 w 12192000"/>
              <a:gd name="connsiteY120-4834" fmla="*/ 5032880 h 5096785"/>
              <a:gd name="connsiteX121-4835" fmla="*/ 5077058 w 12192000"/>
              <a:gd name="connsiteY121-4836" fmla="*/ 5038681 h 5096785"/>
              <a:gd name="connsiteX122-4837" fmla="*/ 5057349 w 12192000"/>
              <a:gd name="connsiteY122-4838" fmla="*/ 5036015 h 5096785"/>
              <a:gd name="connsiteX123-4839" fmla="*/ 5053945 w 12192000"/>
              <a:gd name="connsiteY123-4840" fmla="*/ 5041952 h 5096785"/>
              <a:gd name="connsiteX124-4841" fmla="*/ 5040021 w 12192000"/>
              <a:gd name="connsiteY124-4842" fmla="*/ 5050052 h 5096785"/>
              <a:gd name="connsiteX125-4843" fmla="*/ 5025913 w 12192000"/>
              <a:gd name="connsiteY125-4844" fmla="*/ 5046535 h 5096785"/>
              <a:gd name="connsiteX126-4845" fmla="*/ 4998218 w 12192000"/>
              <a:gd name="connsiteY126-4846" fmla="*/ 5048065 h 5096785"/>
              <a:gd name="connsiteX127-4847" fmla="*/ 4991008 w 12192000"/>
              <a:gd name="connsiteY127-4848" fmla="*/ 5050439 h 5096785"/>
              <a:gd name="connsiteX128-4849" fmla="*/ 4963503 w 12192000"/>
              <a:gd name="connsiteY128-4850" fmla="*/ 5047575 h 5096785"/>
              <a:gd name="connsiteX129-4851" fmla="*/ 4921053 w 12192000"/>
              <a:gd name="connsiteY129-4852" fmla="*/ 5048925 h 5096785"/>
              <a:gd name="connsiteX130-4853" fmla="*/ 4873420 w 12192000"/>
              <a:gd name="connsiteY130-4854" fmla="*/ 5054929 h 5096785"/>
              <a:gd name="connsiteX131-4855" fmla="*/ 4858825 w 12192000"/>
              <a:gd name="connsiteY131-4856" fmla="*/ 5051329 h 5096785"/>
              <a:gd name="connsiteX132-4857" fmla="*/ 4769340 w 12192000"/>
              <a:gd name="connsiteY132-4858" fmla="*/ 5053090 h 5096785"/>
              <a:gd name="connsiteX133-4859" fmla="*/ 4744152 w 12192000"/>
              <a:gd name="connsiteY133-4860" fmla="*/ 5053391 h 5096785"/>
              <a:gd name="connsiteX134-4861" fmla="*/ 4723556 w 12192000"/>
              <a:gd name="connsiteY134-4862" fmla="*/ 5059633 h 5096785"/>
              <a:gd name="connsiteX135-4863" fmla="*/ 4719699 w 12192000"/>
              <a:gd name="connsiteY135-4864" fmla="*/ 5066298 h 5096785"/>
              <a:gd name="connsiteX136-4865" fmla="*/ 4706016 w 12192000"/>
              <a:gd name="connsiteY136-4866" fmla="*/ 5067422 h 5096785"/>
              <a:gd name="connsiteX137-4867" fmla="*/ 4702593 w 12192000"/>
              <a:gd name="connsiteY137-4868" fmla="*/ 5068973 h 5096785"/>
              <a:gd name="connsiteX138-4869" fmla="*/ 4682766 w 12192000"/>
              <a:gd name="connsiteY138-4870" fmla="*/ 5076609 h 5096785"/>
              <a:gd name="connsiteX139-4871" fmla="*/ 4634960 w 12192000"/>
              <a:gd name="connsiteY139-4872" fmla="*/ 5061852 h 5096785"/>
              <a:gd name="connsiteX140-4873" fmla="*/ 4580645 w 12192000"/>
              <a:gd name="connsiteY140-4874" fmla="*/ 5069246 h 5096785"/>
              <a:gd name="connsiteX141-4875" fmla="*/ 4368005 w 12192000"/>
              <a:gd name="connsiteY141-4876" fmla="*/ 5057426 h 5096785"/>
              <a:gd name="connsiteX142-4877" fmla="*/ 4339489 w 12192000"/>
              <a:gd name="connsiteY142-4878" fmla="*/ 5080858 h 5096785"/>
              <a:gd name="connsiteX143-4879" fmla="*/ 4253895 w 12192000"/>
              <a:gd name="connsiteY143-4880" fmla="*/ 5085008 h 5096785"/>
              <a:gd name="connsiteX144-4881" fmla="*/ 4117780 w 12192000"/>
              <a:gd name="connsiteY144-4882" fmla="*/ 5045175 h 5096785"/>
              <a:gd name="connsiteX145-4883" fmla="*/ 3960074 w 12192000"/>
              <a:gd name="connsiteY145-4884" fmla="*/ 5050708 h 5096785"/>
              <a:gd name="connsiteX146-4885" fmla="*/ 3947260 w 12192000"/>
              <a:gd name="connsiteY146-4886" fmla="*/ 5041167 h 5096785"/>
              <a:gd name="connsiteX147-4887" fmla="*/ 3931969 w 12192000"/>
              <a:gd name="connsiteY147-4888" fmla="*/ 5035902 h 5096785"/>
              <a:gd name="connsiteX148-4889" fmla="*/ 3929836 w 12192000"/>
              <a:gd name="connsiteY148-4890" fmla="*/ 5036901 h 5096785"/>
              <a:gd name="connsiteX149-4891" fmla="*/ 3911296 w 12192000"/>
              <a:gd name="connsiteY149-4892" fmla="*/ 5035663 h 5096785"/>
              <a:gd name="connsiteX150-4893" fmla="*/ 3907746 w 12192000"/>
              <a:gd name="connsiteY150-4894" fmla="*/ 5032107 h 5096785"/>
              <a:gd name="connsiteX151-4895" fmla="*/ 3895182 w 12192000"/>
              <a:gd name="connsiteY151-4896" fmla="*/ 5030229 h 5096785"/>
              <a:gd name="connsiteX152-4897" fmla="*/ 3870866 w 12192000"/>
              <a:gd name="connsiteY152-4898" fmla="*/ 5023753 h 5096785"/>
              <a:gd name="connsiteX153-4899" fmla="*/ 3865913 w 12192000"/>
              <a:gd name="connsiteY153-4900" fmla="*/ 5025143 h 5096785"/>
              <a:gd name="connsiteX154-4901" fmla="*/ 3828606 w 12192000"/>
              <a:gd name="connsiteY154-4902" fmla="*/ 5019426 h 5096785"/>
              <a:gd name="connsiteX155-4903" fmla="*/ 3827901 w 12192000"/>
              <a:gd name="connsiteY155-4904" fmla="*/ 5020583 h 5096785"/>
              <a:gd name="connsiteX156-4905" fmla="*/ 3816543 w 12192000"/>
              <a:gd name="connsiteY156-4906" fmla="*/ 5024366 h 5096785"/>
              <a:gd name="connsiteX157-4907" fmla="*/ 3795278 w 12192000"/>
              <a:gd name="connsiteY157-4908" fmla="*/ 5028779 h 5096785"/>
              <a:gd name="connsiteX158-4909" fmla="*/ 3743858 w 12192000"/>
              <a:gd name="connsiteY158-4910" fmla="*/ 5054237 h 5096785"/>
              <a:gd name="connsiteX159-4911" fmla="*/ 3704945 w 12192000"/>
              <a:gd name="connsiteY159-4912" fmla="*/ 5048413 h 5096785"/>
              <a:gd name="connsiteX160-4913" fmla="*/ 3696992 w 12192000"/>
              <a:gd name="connsiteY160-4914" fmla="*/ 5047914 h 5096785"/>
              <a:gd name="connsiteX161-4915" fmla="*/ 3696780 w 12192000"/>
              <a:gd name="connsiteY161-4916" fmla="*/ 5048181 h 5096785"/>
              <a:gd name="connsiteX162-4917" fmla="*/ 3688290 w 12192000"/>
              <a:gd name="connsiteY162-4918" fmla="*/ 5048204 h 5096785"/>
              <a:gd name="connsiteX163-4919" fmla="*/ 3682486 w 12192000"/>
              <a:gd name="connsiteY163-4920" fmla="*/ 5047000 h 5096785"/>
              <a:gd name="connsiteX164-4921" fmla="*/ 3667056 w 12192000"/>
              <a:gd name="connsiteY164-4922" fmla="*/ 5046030 h 5096785"/>
              <a:gd name="connsiteX165-4923" fmla="*/ 3661403 w 12192000"/>
              <a:gd name="connsiteY165-4924" fmla="*/ 5047537 h 5096785"/>
              <a:gd name="connsiteX166-4925" fmla="*/ 3658673 w 12192000"/>
              <a:gd name="connsiteY166-4926" fmla="*/ 5050790 h 5096785"/>
              <a:gd name="connsiteX167-4927" fmla="*/ 3657333 w 12192000"/>
              <a:gd name="connsiteY167-4928" fmla="*/ 5050325 h 5096785"/>
              <a:gd name="connsiteX168-4929" fmla="*/ 3626778 w 12192000"/>
              <a:gd name="connsiteY168-4930" fmla="*/ 5057882 h 5096785"/>
              <a:gd name="connsiteX169-4931" fmla="*/ 3560067 w 12192000"/>
              <a:gd name="connsiteY169-4932" fmla="*/ 5064266 h 5096785"/>
              <a:gd name="connsiteX170-4933" fmla="*/ 3522641 w 12192000"/>
              <a:gd name="connsiteY170-4934" fmla="*/ 5063654 h 5096785"/>
              <a:gd name="connsiteX171-4935" fmla="*/ 3419275 w 12192000"/>
              <a:gd name="connsiteY171-4936" fmla="*/ 5066646 h 5096785"/>
              <a:gd name="connsiteX172-4937" fmla="*/ 3314869 w 12192000"/>
              <a:gd name="connsiteY172-4938" fmla="*/ 5073197 h 5096785"/>
              <a:gd name="connsiteX173-4939" fmla="*/ 3259088 w 12192000"/>
              <a:gd name="connsiteY173-4940" fmla="*/ 5096363 h 5096785"/>
              <a:gd name="connsiteX174-4941" fmla="*/ 3253104 w 12192000"/>
              <a:gd name="connsiteY174-4942" fmla="*/ 5096785 h 5096785"/>
              <a:gd name="connsiteX175-4943" fmla="*/ 3238751 w 12192000"/>
              <a:gd name="connsiteY175-4944" fmla="*/ 5092996 h 5096785"/>
              <a:gd name="connsiteX176-4945" fmla="*/ 3233681 w 12192000"/>
              <a:gd name="connsiteY176-4946" fmla="*/ 5090758 h 5096785"/>
              <a:gd name="connsiteX177-4947" fmla="*/ 3225562 w 12192000"/>
              <a:gd name="connsiteY177-4948" fmla="*/ 5089215 h 5096785"/>
              <a:gd name="connsiteX178-4949" fmla="*/ 3225260 w 12192000"/>
              <a:gd name="connsiteY178-4950" fmla="*/ 5089437 h 5096785"/>
              <a:gd name="connsiteX179-4951" fmla="*/ 3217859 w 12192000"/>
              <a:gd name="connsiteY179-4952" fmla="*/ 5087484 h 5096785"/>
              <a:gd name="connsiteX180-4953" fmla="*/ 3182980 w 12192000"/>
              <a:gd name="connsiteY180-4954" fmla="*/ 5074650 h 5096785"/>
              <a:gd name="connsiteX181-4955" fmla="*/ 3123938 w 12192000"/>
              <a:gd name="connsiteY181-4956" fmla="*/ 5089912 h 5096785"/>
              <a:gd name="connsiteX182-4957" fmla="*/ 3101912 w 12192000"/>
              <a:gd name="connsiteY182-4958" fmla="*/ 5090281 h 5096785"/>
              <a:gd name="connsiteX183-4959" fmla="*/ 3089591 w 12192000"/>
              <a:gd name="connsiteY183-4960" fmla="*/ 5091865 h 5096785"/>
              <a:gd name="connsiteX184-4961" fmla="*/ 3088465 w 12192000"/>
              <a:gd name="connsiteY184-4962" fmla="*/ 5092858 h 5096785"/>
              <a:gd name="connsiteX185-4963" fmla="*/ 3055081 w 12192000"/>
              <a:gd name="connsiteY185-4964" fmla="*/ 5080424 h 5096785"/>
              <a:gd name="connsiteX186-4965" fmla="*/ 3049807 w 12192000"/>
              <a:gd name="connsiteY186-4966" fmla="*/ 5080860 h 5096785"/>
              <a:gd name="connsiteX187-4967" fmla="*/ 3029122 w 12192000"/>
              <a:gd name="connsiteY187-4968" fmla="*/ 5070085 h 5096785"/>
              <a:gd name="connsiteX188-4969" fmla="*/ 3017862 w 12192000"/>
              <a:gd name="connsiteY188-4970" fmla="*/ 5065942 h 5096785"/>
              <a:gd name="connsiteX189-4971" fmla="*/ 3015868 w 12192000"/>
              <a:gd name="connsiteY189-4972" fmla="*/ 5061832 h 5096785"/>
              <a:gd name="connsiteX190-4973" fmla="*/ 2998644 w 12192000"/>
              <a:gd name="connsiteY190-4974" fmla="*/ 5057210 h 5096785"/>
              <a:gd name="connsiteX191-4975" fmla="*/ 2996219 w 12192000"/>
              <a:gd name="connsiteY191-4976" fmla="*/ 5057788 h 5096785"/>
              <a:gd name="connsiteX192-4977" fmla="*/ 2983676 w 12192000"/>
              <a:gd name="connsiteY192-4978" fmla="*/ 5049852 h 5096785"/>
              <a:gd name="connsiteX193-4979" fmla="*/ 2903609 w 12192000"/>
              <a:gd name="connsiteY193-4980" fmla="*/ 4998457 h 5096785"/>
              <a:gd name="connsiteX194-4981" fmla="*/ 2758830 w 12192000"/>
              <a:gd name="connsiteY194-4982" fmla="*/ 4974760 h 5096785"/>
              <a:gd name="connsiteX195-4983" fmla="*/ 2532669 w 12192000"/>
              <a:gd name="connsiteY195-4984" fmla="*/ 4940573 h 5096785"/>
              <a:gd name="connsiteX196-4985" fmla="*/ 2389931 w 12192000"/>
              <a:gd name="connsiteY196-4986" fmla="*/ 4905785 h 5096785"/>
              <a:gd name="connsiteX197-4987" fmla="*/ 2335186 w 12192000"/>
              <a:gd name="connsiteY197-4988" fmla="*/ 4902957 h 5096785"/>
              <a:gd name="connsiteX198-4989" fmla="*/ 2295307 w 12192000"/>
              <a:gd name="connsiteY198-4990" fmla="*/ 4879800 h 5096785"/>
              <a:gd name="connsiteX199-4991" fmla="*/ 2273393 w 12192000"/>
              <a:gd name="connsiteY199-4992" fmla="*/ 4883565 h 5096785"/>
              <a:gd name="connsiteX200-4993" fmla="*/ 2269523 w 12192000"/>
              <a:gd name="connsiteY200-4994" fmla="*/ 4884442 h 5096785"/>
              <a:gd name="connsiteX201-4995" fmla="*/ 2256015 w 12192000"/>
              <a:gd name="connsiteY201-4996" fmla="*/ 4883014 h 5096785"/>
              <a:gd name="connsiteX202-4997" fmla="*/ 2249731 w 12192000"/>
              <a:gd name="connsiteY202-4998" fmla="*/ 4888778 h 5096785"/>
              <a:gd name="connsiteX203-4999" fmla="*/ 2227629 w 12192000"/>
              <a:gd name="connsiteY203-5000" fmla="*/ 4891047 h 5096785"/>
              <a:gd name="connsiteX204-5001" fmla="*/ 2203460 w 12192000"/>
              <a:gd name="connsiteY204-5002" fmla="*/ 4886696 h 5096785"/>
              <a:gd name="connsiteX205-5003" fmla="*/ 2091528 w 12192000"/>
              <a:gd name="connsiteY205-5004" fmla="*/ 4859155 h 5096785"/>
              <a:gd name="connsiteX206-5005" fmla="*/ 2022901 w 12192000"/>
              <a:gd name="connsiteY206-5006" fmla="*/ 4846594 h 5096785"/>
              <a:gd name="connsiteX207-5007" fmla="*/ 1994227 w 12192000"/>
              <a:gd name="connsiteY207-5008" fmla="*/ 4847973 h 5096785"/>
              <a:gd name="connsiteX208-5009" fmla="*/ 1955936 w 12192000"/>
              <a:gd name="connsiteY208-5010" fmla="*/ 4845765 h 5096785"/>
              <a:gd name="connsiteX209-5011" fmla="*/ 1741924 w 12192000"/>
              <a:gd name="connsiteY209-5012" fmla="*/ 4808054 h 5096785"/>
              <a:gd name="connsiteX210-5013" fmla="*/ 1734410 w 12192000"/>
              <a:gd name="connsiteY210-5014" fmla="*/ 4811675 h 5096785"/>
              <a:gd name="connsiteX211-5015" fmla="*/ 1691423 w 12192000"/>
              <a:gd name="connsiteY211-5016" fmla="*/ 4802777 h 5096785"/>
              <a:gd name="connsiteX212-5017" fmla="*/ 1554504 w 12192000"/>
              <a:gd name="connsiteY212-5018" fmla="*/ 4739985 h 5096785"/>
              <a:gd name="connsiteX213-5019" fmla="*/ 1470119 w 12192000"/>
              <a:gd name="connsiteY213-5020" fmla="*/ 4723470 h 5096785"/>
              <a:gd name="connsiteX214-5021" fmla="*/ 1437967 w 12192000"/>
              <a:gd name="connsiteY214-5022" fmla="*/ 4722710 h 5096785"/>
              <a:gd name="connsiteX215-5023" fmla="*/ 1384234 w 12192000"/>
              <a:gd name="connsiteY215-5024" fmla="*/ 4721117 h 5096785"/>
              <a:gd name="connsiteX216-5025" fmla="*/ 1338647 w 12192000"/>
              <a:gd name="connsiteY216-5026" fmla="*/ 4732483 h 5096785"/>
              <a:gd name="connsiteX217-5027" fmla="*/ 1295869 w 12192000"/>
              <a:gd name="connsiteY217-5028" fmla="*/ 4726175 h 5096785"/>
              <a:gd name="connsiteX218-5029" fmla="*/ 1292949 w 12192000"/>
              <a:gd name="connsiteY218-5030" fmla="*/ 4708469 h 5096785"/>
              <a:gd name="connsiteX219-5031" fmla="*/ 1244908 w 12192000"/>
              <a:gd name="connsiteY219-5032" fmla="*/ 4706993 h 5096785"/>
              <a:gd name="connsiteX220-5033" fmla="*/ 1171266 w 12192000"/>
              <a:gd name="connsiteY220-5034" fmla="*/ 4706535 h 5096785"/>
              <a:gd name="connsiteX221-5035" fmla="*/ 1160868 w 12192000"/>
              <a:gd name="connsiteY221-5036" fmla="*/ 4701936 h 5096785"/>
              <a:gd name="connsiteX222-5037" fmla="*/ 1147599 w 12192000"/>
              <a:gd name="connsiteY222-5038" fmla="*/ 4714833 h 5096785"/>
              <a:gd name="connsiteX223-5039" fmla="*/ 1119603 w 12192000"/>
              <a:gd name="connsiteY223-5040" fmla="*/ 4721303 h 5096785"/>
              <a:gd name="connsiteX224-5041" fmla="*/ 997851 w 12192000"/>
              <a:gd name="connsiteY224-5042" fmla="*/ 4722336 h 5096785"/>
              <a:gd name="connsiteX225-5043" fmla="*/ 976455 w 12192000"/>
              <a:gd name="connsiteY225-5044" fmla="*/ 4726407 h 5096785"/>
              <a:gd name="connsiteX226-5045" fmla="*/ 949939 w 12192000"/>
              <a:gd name="connsiteY226-5046" fmla="*/ 4719699 h 5096785"/>
              <a:gd name="connsiteX227-5047" fmla="*/ 894148 w 12192000"/>
              <a:gd name="connsiteY227-5048" fmla="*/ 4710406 h 5096785"/>
              <a:gd name="connsiteX228-5049" fmla="*/ 857990 w 12192000"/>
              <a:gd name="connsiteY228-5050" fmla="*/ 4696844 h 5096785"/>
              <a:gd name="connsiteX229-5051" fmla="*/ 848649 w 12192000"/>
              <a:gd name="connsiteY229-5052" fmla="*/ 4704021 h 5096785"/>
              <a:gd name="connsiteX230-5053" fmla="*/ 826436 w 12192000"/>
              <a:gd name="connsiteY230-5054" fmla="*/ 4707421 h 5096785"/>
              <a:gd name="connsiteX231-5055" fmla="*/ 733052 w 12192000"/>
              <a:gd name="connsiteY231-5056" fmla="*/ 4701884 h 5096785"/>
              <a:gd name="connsiteX232-5057" fmla="*/ 716185 w 12192000"/>
              <a:gd name="connsiteY232-5058" fmla="*/ 4703827 h 5096785"/>
              <a:gd name="connsiteX233-5059" fmla="*/ 696663 w 12192000"/>
              <a:gd name="connsiteY233-5060" fmla="*/ 4697420 h 5096785"/>
              <a:gd name="connsiteX234-5061" fmla="*/ 582722 w 12192000"/>
              <a:gd name="connsiteY234-5062" fmla="*/ 4658637 h 5096785"/>
              <a:gd name="connsiteX235-5063" fmla="*/ 581118 w 12192000"/>
              <a:gd name="connsiteY235-5064" fmla="*/ 4654120 h 5096785"/>
              <a:gd name="connsiteX236-5065" fmla="*/ 546453 w 12192000"/>
              <a:gd name="connsiteY236-5066" fmla="*/ 4652542 h 5096785"/>
              <a:gd name="connsiteX237-5067" fmla="*/ 536773 w 12192000"/>
              <a:gd name="connsiteY237-5068" fmla="*/ 4644609 h 5096785"/>
              <a:gd name="connsiteX238-5069" fmla="*/ 518899 w 12192000"/>
              <a:gd name="connsiteY238-5070" fmla="*/ 4642839 h 5096785"/>
              <a:gd name="connsiteX239-5071" fmla="*/ 388896 w 12192000"/>
              <a:gd name="connsiteY239-5072" fmla="*/ 4619173 h 5096785"/>
              <a:gd name="connsiteX240-5073" fmla="*/ 366479 w 12192000"/>
              <a:gd name="connsiteY240-5074" fmla="*/ 4618896 h 5096785"/>
              <a:gd name="connsiteX241-5075" fmla="*/ 342781 w 12192000"/>
              <a:gd name="connsiteY241-5076" fmla="*/ 4601239 h 5096785"/>
              <a:gd name="connsiteX242-5077" fmla="*/ 255925 w 12192000"/>
              <a:gd name="connsiteY242-5078" fmla="*/ 4598685 h 5096785"/>
              <a:gd name="connsiteX243-5079" fmla="*/ 226919 w 12192000"/>
              <a:gd name="connsiteY243-5080" fmla="*/ 4598460 h 5096785"/>
              <a:gd name="connsiteX244-5081" fmla="*/ 213925 w 12192000"/>
              <a:gd name="connsiteY244-5082" fmla="*/ 4597783 h 5096785"/>
              <a:gd name="connsiteX245-5083" fmla="*/ 215196 w 12192000"/>
              <a:gd name="connsiteY245-5084" fmla="*/ 4588576 h 5096785"/>
              <a:gd name="connsiteX246-5085" fmla="*/ 180214 w 12192000"/>
              <a:gd name="connsiteY246-5086" fmla="*/ 4583701 h 5096785"/>
              <a:gd name="connsiteX247-5087" fmla="*/ 83203 w 12192000"/>
              <a:gd name="connsiteY247-5088" fmla="*/ 4531664 h 5096785"/>
              <a:gd name="connsiteX248-5089" fmla="*/ 4106 w 12192000"/>
              <a:gd name="connsiteY248-5090" fmla="*/ 4517202 h 5096785"/>
              <a:gd name="connsiteX249-5091" fmla="*/ 0 w 12192000"/>
              <a:gd name="connsiteY249-5092" fmla="*/ 4516084 h 5096785"/>
              <a:gd name="connsiteX250-5093" fmla="*/ 0 w 12192000"/>
              <a:gd name="connsiteY250-5094" fmla="*/ 0 h 5096785"/>
              <a:gd name="connsiteX0-5095" fmla="*/ 0 w 12192000"/>
              <a:gd name="connsiteY0-5096" fmla="*/ 0 h 5096785"/>
              <a:gd name="connsiteX1-5097" fmla="*/ 12192000 w 12192000"/>
              <a:gd name="connsiteY1-5098" fmla="*/ 0 h 5096785"/>
              <a:gd name="connsiteX2-5099" fmla="*/ 12192000 w 12192000"/>
              <a:gd name="connsiteY2-5100" fmla="*/ 3809005 h 5096785"/>
              <a:gd name="connsiteX3-5101" fmla="*/ 12142543 w 12192000"/>
              <a:gd name="connsiteY3-5102" fmla="*/ 3817043 h 5096785"/>
              <a:gd name="connsiteX4-5103" fmla="*/ 12109241 w 12192000"/>
              <a:gd name="connsiteY4-5104" fmla="*/ 3824228 h 5096785"/>
              <a:gd name="connsiteX5-5105" fmla="*/ 11668991 w 12192000"/>
              <a:gd name="connsiteY5-5106" fmla="*/ 3788038 h 5096785"/>
              <a:gd name="connsiteX6-5107" fmla="*/ 11476952 w 12192000"/>
              <a:gd name="connsiteY6-5108" fmla="*/ 3866786 h 5096785"/>
              <a:gd name="connsiteX7-5109" fmla="*/ 11336487 w 12192000"/>
              <a:gd name="connsiteY7-5110" fmla="*/ 3971513 h 5096785"/>
              <a:gd name="connsiteX8-5111" fmla="*/ 11214181 w 12192000"/>
              <a:gd name="connsiteY8-5112" fmla="*/ 4004215 h 5096785"/>
              <a:gd name="connsiteX9-5113" fmla="*/ 11042540 w 12192000"/>
              <a:gd name="connsiteY9-5114" fmla="*/ 4002613 h 5096785"/>
              <a:gd name="connsiteX10-5115" fmla="*/ 10833086 w 12192000"/>
              <a:gd name="connsiteY10-5116" fmla="*/ 3997707 h 5096785"/>
              <a:gd name="connsiteX11-5117" fmla="*/ 10599680 w 12192000"/>
              <a:gd name="connsiteY11-5118" fmla="*/ 3982661 h 5096785"/>
              <a:gd name="connsiteX12-5119" fmla="*/ 10519971 w 12192000"/>
              <a:gd name="connsiteY12-5120" fmla="*/ 3975018 h 5096785"/>
              <a:gd name="connsiteX13-5121" fmla="*/ 10217282 w 12192000"/>
              <a:gd name="connsiteY13-5122" fmla="*/ 4020809 h 5096785"/>
              <a:gd name="connsiteX14-5123" fmla="*/ 9936427 w 12192000"/>
              <a:gd name="connsiteY14-5124" fmla="*/ 4137843 h 5096785"/>
              <a:gd name="connsiteX15-5125" fmla="*/ 9804285 w 12192000"/>
              <a:gd name="connsiteY15-5126" fmla="*/ 4246460 h 5096785"/>
              <a:gd name="connsiteX16-5127" fmla="*/ 9720786 w 12192000"/>
              <a:gd name="connsiteY16-5128" fmla="*/ 4265611 h 5096785"/>
              <a:gd name="connsiteX17-5129" fmla="*/ 9652162 w 12192000"/>
              <a:gd name="connsiteY17-5130" fmla="*/ 4252712 h 5096785"/>
              <a:gd name="connsiteX18-5131" fmla="*/ 9543973 w 12192000"/>
              <a:gd name="connsiteY18-5132" fmla="*/ 4245802 h 5096785"/>
              <a:gd name="connsiteX19-5133" fmla="*/ 9528747 w 12192000"/>
              <a:gd name="connsiteY19-5134" fmla="*/ 4251724 h 5096785"/>
              <a:gd name="connsiteX20-5135" fmla="*/ 9436976 w 12192000"/>
              <a:gd name="connsiteY20-5136" fmla="*/ 4269351 h 5096785"/>
              <a:gd name="connsiteX21-5137" fmla="*/ 9371827 w 12192000"/>
              <a:gd name="connsiteY21-5138" fmla="*/ 4303912 h 5096785"/>
              <a:gd name="connsiteX22-5139" fmla="*/ 9260304 w 12192000"/>
              <a:gd name="connsiteY22-5140" fmla="*/ 4328021 h 5096785"/>
              <a:gd name="connsiteX23-5141" fmla="*/ 9148799 w 12192000"/>
              <a:gd name="connsiteY23-5142" fmla="*/ 4348506 h 5096785"/>
              <a:gd name="connsiteX24-5143" fmla="*/ 9107898 w 12192000"/>
              <a:gd name="connsiteY24-5144" fmla="*/ 4354282 h 5096785"/>
              <a:gd name="connsiteX25-5145" fmla="*/ 9037321 w 12192000"/>
              <a:gd name="connsiteY25-5146" fmla="*/ 4371817 h 5096785"/>
              <a:gd name="connsiteX26-5147" fmla="*/ 8990743 w 12192000"/>
              <a:gd name="connsiteY26-5148" fmla="*/ 4382161 h 5096785"/>
              <a:gd name="connsiteX27-5149" fmla="*/ 8979819 w 12192000"/>
              <a:gd name="connsiteY27-5150" fmla="*/ 4366419 h 5096785"/>
              <a:gd name="connsiteX28-5151" fmla="*/ 8936044 w 12192000"/>
              <a:gd name="connsiteY28-5152" fmla="*/ 4370992 h 5096785"/>
              <a:gd name="connsiteX29-5153" fmla="*/ 8897707 w 12192000"/>
              <a:gd name="connsiteY29-5154" fmla="*/ 4392673 h 5096785"/>
              <a:gd name="connsiteX30-5155" fmla="*/ 8845635 w 12192000"/>
              <a:gd name="connsiteY30-5156" fmla="*/ 4404300 h 5096785"/>
              <a:gd name="connsiteX31-5157" fmla="*/ 8814562 w 12192000"/>
              <a:gd name="connsiteY31-5158" fmla="*/ 4411434 h 5096785"/>
              <a:gd name="connsiteX32-5159" fmla="*/ 8726349 w 12192000"/>
              <a:gd name="connsiteY32-5160" fmla="*/ 4416668 h 5096785"/>
              <a:gd name="connsiteX33-5161" fmla="*/ 8566678 w 12192000"/>
              <a:gd name="connsiteY33-5162" fmla="*/ 4391711 h 5096785"/>
              <a:gd name="connsiteX34-5163" fmla="*/ 8521516 w 12192000"/>
              <a:gd name="connsiteY34-5164" fmla="*/ 4393927 h 5096785"/>
              <a:gd name="connsiteX35-5165" fmla="*/ 8515998 w 12192000"/>
              <a:gd name="connsiteY35-5166" fmla="*/ 4399124 h 5096785"/>
              <a:gd name="connsiteX36-5167" fmla="*/ 8449547 w 12192000"/>
              <a:gd name="connsiteY36-5168" fmla="*/ 4383170 h 5096785"/>
              <a:gd name="connsiteX37-5169" fmla="*/ 8360285 w 12192000"/>
              <a:gd name="connsiteY37-5170" fmla="*/ 4398502 h 5096785"/>
              <a:gd name="connsiteX38-5171" fmla="*/ 8256584 w 12192000"/>
              <a:gd name="connsiteY38-5172" fmla="*/ 4423564 h 5096785"/>
              <a:gd name="connsiteX39-5173" fmla="*/ 8229821 w 12192000"/>
              <a:gd name="connsiteY39-5174" fmla="*/ 4431840 h 5096785"/>
              <a:gd name="connsiteX40-5175" fmla="*/ 8158476 w 12192000"/>
              <a:gd name="connsiteY40-5176" fmla="*/ 4436904 h 5096785"/>
              <a:gd name="connsiteX41-5177" fmla="*/ 7993707 w 12192000"/>
              <a:gd name="connsiteY41-5178" fmla="*/ 4447962 h 5096785"/>
              <a:gd name="connsiteX42-5179" fmla="*/ 7990346 w 12192000"/>
              <a:gd name="connsiteY42-5180" fmla="*/ 4454853 h 5096785"/>
              <a:gd name="connsiteX43-5181" fmla="*/ 7976786 w 12192000"/>
              <a:gd name="connsiteY43-5182" fmla="*/ 4456820 h 5096785"/>
              <a:gd name="connsiteX44-5183" fmla="*/ 7973491 w 12192000"/>
              <a:gd name="connsiteY44-5184" fmla="*/ 4458577 h 5096785"/>
              <a:gd name="connsiteX45-5185" fmla="*/ 7954281 w 12192000"/>
              <a:gd name="connsiteY45-5186" fmla="*/ 4467421 h 5096785"/>
              <a:gd name="connsiteX46-5187" fmla="*/ 7905540 w 12192000"/>
              <a:gd name="connsiteY46-5188" fmla="*/ 4455628 h 5096785"/>
              <a:gd name="connsiteX47-5189" fmla="*/ 7851932 w 12192000"/>
              <a:gd name="connsiteY47-5190" fmla="*/ 4466353 h 5096785"/>
              <a:gd name="connsiteX48-5191" fmla="*/ 7639078 w 12192000"/>
              <a:gd name="connsiteY48-5192" fmla="*/ 4467635 h 5096785"/>
              <a:gd name="connsiteX49-5193" fmla="*/ 7612359 w 12192000"/>
              <a:gd name="connsiteY49-5194" fmla="*/ 4492789 h 5096785"/>
              <a:gd name="connsiteX50-5195" fmla="*/ 7527328 w 12192000"/>
              <a:gd name="connsiteY50-5196" fmla="*/ 4502199 h 5096785"/>
              <a:gd name="connsiteX51-5197" fmla="*/ 7388717 w 12192000"/>
              <a:gd name="connsiteY51-5198" fmla="*/ 4470799 h 5096785"/>
              <a:gd name="connsiteX52-5199" fmla="*/ 7231898 w 12192000"/>
              <a:gd name="connsiteY52-5200" fmla="*/ 4486028 h 5096785"/>
              <a:gd name="connsiteX53-5201" fmla="*/ 7218425 w 12192000"/>
              <a:gd name="connsiteY53-5202" fmla="*/ 4477288 h 5096785"/>
              <a:gd name="connsiteX54-5203" fmla="*/ 7202795 w 12192000"/>
              <a:gd name="connsiteY54-5204" fmla="*/ 4472972 h 5096785"/>
              <a:gd name="connsiteX55-5205" fmla="*/ 7200744 w 12192000"/>
              <a:gd name="connsiteY55-5206" fmla="*/ 4474099 h 5096785"/>
              <a:gd name="connsiteX56-5207" fmla="*/ 7182163 w 12192000"/>
              <a:gd name="connsiteY56-5208" fmla="*/ 4474005 h 5096785"/>
              <a:gd name="connsiteX57-5209" fmla="*/ 7178368 w 12192000"/>
              <a:gd name="connsiteY57-5210" fmla="*/ 4470673 h 5096785"/>
              <a:gd name="connsiteX58-5211" fmla="*/ 7165705 w 12192000"/>
              <a:gd name="connsiteY58-5212" fmla="*/ 4469569 h 5096785"/>
              <a:gd name="connsiteX59-5213" fmla="*/ 7140991 w 12192000"/>
              <a:gd name="connsiteY59-5214" fmla="*/ 4464599 h 5096785"/>
              <a:gd name="connsiteX60-5215" fmla="*/ 7136152 w 12192000"/>
              <a:gd name="connsiteY60-5216" fmla="*/ 4466292 h 5096785"/>
              <a:gd name="connsiteX61-5217" fmla="*/ 7098544 w 12192000"/>
              <a:gd name="connsiteY61-5218" fmla="*/ 4462879 h 5096785"/>
              <a:gd name="connsiteX62-5219" fmla="*/ 7097922 w 12192000"/>
              <a:gd name="connsiteY62-5220" fmla="*/ 4464077 h 5096785"/>
              <a:gd name="connsiteX63-5221" fmla="*/ 7086877 w 12192000"/>
              <a:gd name="connsiteY63-5222" fmla="*/ 4468554 h 5096785"/>
              <a:gd name="connsiteX64-5223" fmla="*/ 7065999 w 12192000"/>
              <a:gd name="connsiteY64-5224" fmla="*/ 4474270 h 5096785"/>
              <a:gd name="connsiteX65-5225" fmla="*/ 7016598 w 12192000"/>
              <a:gd name="connsiteY65-5226" fmla="*/ 4502855 h 5096785"/>
              <a:gd name="connsiteX66-5227" fmla="*/ 6977375 w 12192000"/>
              <a:gd name="connsiteY66-5228" fmla="*/ 4499434 h 5096785"/>
              <a:gd name="connsiteX67-5229" fmla="*/ 6969409 w 12192000"/>
              <a:gd name="connsiteY67-5230" fmla="*/ 4499424 h 5096785"/>
              <a:gd name="connsiteX68-5231" fmla="*/ 6969218 w 12192000"/>
              <a:gd name="connsiteY68-5232" fmla="*/ 4499704 h 5096785"/>
              <a:gd name="connsiteX69-5233" fmla="*/ 6960755 w 12192000"/>
              <a:gd name="connsiteY69-5234" fmla="*/ 4500249 h 5096785"/>
              <a:gd name="connsiteX70-5235" fmla="*/ 6954882 w 12192000"/>
              <a:gd name="connsiteY70-5236" fmla="*/ 4499405 h 5096785"/>
              <a:gd name="connsiteX71-5237" fmla="*/ 6939428 w 12192000"/>
              <a:gd name="connsiteY71-5238" fmla="*/ 4499385 h 5096785"/>
              <a:gd name="connsiteX72-5239" fmla="*/ 6933902 w 12192000"/>
              <a:gd name="connsiteY72-5240" fmla="*/ 4501239 h 5096785"/>
              <a:gd name="connsiteX73-5241" fmla="*/ 6891244 w 12192000"/>
              <a:gd name="connsiteY73-5242" fmla="*/ 4536371 h 5096785"/>
              <a:gd name="connsiteX74-5243" fmla="*/ 6794496 w 12192000"/>
              <a:gd name="connsiteY74-5244" fmla="*/ 4567924 h 5096785"/>
              <a:gd name="connsiteX75-5245" fmla="*/ 6697102 w 12192000"/>
              <a:gd name="connsiteY75-5246" fmla="*/ 4595916 h 5096785"/>
              <a:gd name="connsiteX76-5247" fmla="*/ 6661063 w 12192000"/>
              <a:gd name="connsiteY76-5248" fmla="*/ 4604476 h 5096785"/>
              <a:gd name="connsiteX77-5249" fmla="*/ 6600252 w 12192000"/>
              <a:gd name="connsiteY77-5250" fmla="*/ 4626681 h 5096785"/>
              <a:gd name="connsiteX78-5251" fmla="*/ 6574528 w 12192000"/>
              <a:gd name="connsiteY78-5252" fmla="*/ 4641155 h 5096785"/>
              <a:gd name="connsiteX79-5253" fmla="*/ 6573036 w 12192000"/>
              <a:gd name="connsiteY79-5254" fmla="*/ 4641049 h 5096785"/>
              <a:gd name="connsiteX80-5255" fmla="*/ 6571920 w 12192000"/>
              <a:gd name="connsiteY80-5256" fmla="*/ 4644739 h 5096785"/>
              <a:gd name="connsiteX81-5257" fmla="*/ 6552021 w 12192000"/>
              <a:gd name="connsiteY81-5258" fmla="*/ 4650379 h 5096785"/>
              <a:gd name="connsiteX82-5259" fmla="*/ 6545925 w 12192000"/>
              <a:gd name="connsiteY82-5260" fmla="*/ 4650675 h 5096785"/>
              <a:gd name="connsiteX83-5261" fmla="*/ 6537822 w 12192000"/>
              <a:gd name="connsiteY83-5262" fmla="*/ 4652769 h 5096785"/>
              <a:gd name="connsiteX84-5263" fmla="*/ 6537743 w 12192000"/>
              <a:gd name="connsiteY84-5264" fmla="*/ 4653068 h 5096785"/>
              <a:gd name="connsiteX85-5265" fmla="*/ 6490057 w 12192000"/>
              <a:gd name="connsiteY85-5266" fmla="*/ 4658624 h 5096785"/>
              <a:gd name="connsiteX86-5267" fmla="*/ 6386800 w 12192000"/>
              <a:gd name="connsiteY86-5268" fmla="*/ 4715431 h 5096785"/>
              <a:gd name="connsiteX87-5269" fmla="*/ 6382703 w 12192000"/>
              <a:gd name="connsiteY87-5270" fmla="*/ 4717930 h 5096785"/>
              <a:gd name="connsiteX88-5271" fmla="*/ 6356495 w 12192000"/>
              <a:gd name="connsiteY88-5272" fmla="*/ 4717843 h 5096785"/>
              <a:gd name="connsiteX89-5273" fmla="*/ 6343628 w 12192000"/>
              <a:gd name="connsiteY89-5274" fmla="*/ 4719161 h 5096785"/>
              <a:gd name="connsiteX90-5275" fmla="*/ 6338605 w 12192000"/>
              <a:gd name="connsiteY90-5276" fmla="*/ 4716723 h 5096785"/>
              <a:gd name="connsiteX91-5277" fmla="*/ 6320318 w 12192000"/>
              <a:gd name="connsiteY91-5278" fmla="*/ 4720095 h 5096785"/>
              <a:gd name="connsiteX92-5279" fmla="*/ 6318742 w 12192000"/>
              <a:gd name="connsiteY92-5280" fmla="*/ 4721541 h 5096785"/>
              <a:gd name="connsiteX93-5281" fmla="*/ 6301708 w 12192000"/>
              <a:gd name="connsiteY93-5282" fmla="*/ 4720380 h 5096785"/>
              <a:gd name="connsiteX94-5283" fmla="*/ 6285082 w 12192000"/>
              <a:gd name="connsiteY94-5284" fmla="*/ 4714639 h 5096785"/>
              <a:gd name="connsiteX95-5285" fmla="*/ 6136936 w 12192000"/>
              <a:gd name="connsiteY95-5286" fmla="*/ 4758246 h 5096785"/>
              <a:gd name="connsiteX96-5287" fmla="*/ 5988578 w 12192000"/>
              <a:gd name="connsiteY96-5288" fmla="*/ 4754427 h 5096785"/>
              <a:gd name="connsiteX97-5289" fmla="*/ 5908701 w 12192000"/>
              <a:gd name="connsiteY97-5290" fmla="*/ 4779160 h 5096785"/>
              <a:gd name="connsiteX98-5291" fmla="*/ 5892219 w 12192000"/>
              <a:gd name="connsiteY98-5292" fmla="*/ 4807892 h 5096785"/>
              <a:gd name="connsiteX99-5293" fmla="*/ 5683612 w 12192000"/>
              <a:gd name="connsiteY99-5294" fmla="*/ 4848770 h 5096785"/>
              <a:gd name="connsiteX100-5295" fmla="*/ 5635111 w 12192000"/>
              <a:gd name="connsiteY100-5296" fmla="*/ 4868888 h 5096785"/>
              <a:gd name="connsiteX101-5297" fmla="*/ 5582652 w 12192000"/>
              <a:gd name="connsiteY101-5298" fmla="*/ 4866836 h 5096785"/>
              <a:gd name="connsiteX102-5299" fmla="*/ 5567213 w 12192000"/>
              <a:gd name="connsiteY102-5300" fmla="*/ 4878769 h 5096785"/>
              <a:gd name="connsiteX103-5301" fmla="*/ 5564659 w 12192000"/>
              <a:gd name="connsiteY103-5302" fmla="*/ 4881042 h 5096785"/>
              <a:gd name="connsiteX104-5303" fmla="*/ 5552102 w 12192000"/>
              <a:gd name="connsiteY104-5304" fmla="*/ 4885426 h 5096785"/>
              <a:gd name="connsiteX105-5305" fmla="*/ 5551475 w 12192000"/>
              <a:gd name="connsiteY105-5306" fmla="*/ 4892560 h 5096785"/>
              <a:gd name="connsiteX106-5307" fmla="*/ 5534664 w 12192000"/>
              <a:gd name="connsiteY106-5308" fmla="*/ 4903385 h 5096785"/>
              <a:gd name="connsiteX107-5309" fmla="*/ 5510737 w 12192000"/>
              <a:gd name="connsiteY107-5310" fmla="*/ 4909807 h 5096785"/>
              <a:gd name="connsiteX108-5311" fmla="*/ 5393901 w 12192000"/>
              <a:gd name="connsiteY108-5312" fmla="*/ 4933709 h 5096785"/>
              <a:gd name="connsiteX109-5313" fmla="*/ 5325782 w 12192000"/>
              <a:gd name="connsiteY109-5314" fmla="*/ 4951789 h 5096785"/>
              <a:gd name="connsiteX110-5315" fmla="*/ 5302703 w 12192000"/>
              <a:gd name="connsiteY110-5316" fmla="*/ 4964590 h 5096785"/>
              <a:gd name="connsiteX111-5317" fmla="*/ 5268591 w 12192000"/>
              <a:gd name="connsiteY111-5318" fmla="*/ 4978479 h 5096785"/>
              <a:gd name="connsiteX112-5319" fmla="*/ 5210559 w 12192000"/>
              <a:gd name="connsiteY112-5320" fmla="*/ 5007585 h 5096785"/>
              <a:gd name="connsiteX113-5321" fmla="*/ 5177597 w 12192000"/>
              <a:gd name="connsiteY113-5322" fmla="*/ 5015926 h 5096785"/>
              <a:gd name="connsiteX114-5323" fmla="*/ 5160569 w 12192000"/>
              <a:gd name="connsiteY114-5324" fmla="*/ 5025681 h 5096785"/>
              <a:gd name="connsiteX115-5325" fmla="*/ 5152748 w 12192000"/>
              <a:gd name="connsiteY115-5326" fmla="*/ 5026569 h 5096785"/>
              <a:gd name="connsiteX116-5327" fmla="*/ 5127678 w 12192000"/>
              <a:gd name="connsiteY116-5328" fmla="*/ 5032947 h 5096785"/>
              <a:gd name="connsiteX117-5329" fmla="*/ 5113147 w 12192000"/>
              <a:gd name="connsiteY117-5330" fmla="*/ 5035818 h 5096785"/>
              <a:gd name="connsiteX118-5331" fmla="*/ 5107301 w 12192000"/>
              <a:gd name="connsiteY118-5332" fmla="*/ 5036672 h 5096785"/>
              <a:gd name="connsiteX119-5333" fmla="*/ 5093215 w 12192000"/>
              <a:gd name="connsiteY119-5334" fmla="*/ 5032880 h 5096785"/>
              <a:gd name="connsiteX120-5335" fmla="*/ 5077058 w 12192000"/>
              <a:gd name="connsiteY120-5336" fmla="*/ 5038681 h 5096785"/>
              <a:gd name="connsiteX121-5337" fmla="*/ 5057349 w 12192000"/>
              <a:gd name="connsiteY121-5338" fmla="*/ 5036015 h 5096785"/>
              <a:gd name="connsiteX122-5339" fmla="*/ 5053945 w 12192000"/>
              <a:gd name="connsiteY122-5340" fmla="*/ 5041952 h 5096785"/>
              <a:gd name="connsiteX123-5341" fmla="*/ 5040021 w 12192000"/>
              <a:gd name="connsiteY123-5342" fmla="*/ 5050052 h 5096785"/>
              <a:gd name="connsiteX124-5343" fmla="*/ 5025913 w 12192000"/>
              <a:gd name="connsiteY124-5344" fmla="*/ 5046535 h 5096785"/>
              <a:gd name="connsiteX125-5345" fmla="*/ 4998218 w 12192000"/>
              <a:gd name="connsiteY125-5346" fmla="*/ 5048065 h 5096785"/>
              <a:gd name="connsiteX126-5347" fmla="*/ 4991008 w 12192000"/>
              <a:gd name="connsiteY126-5348" fmla="*/ 5050439 h 5096785"/>
              <a:gd name="connsiteX127-5349" fmla="*/ 4963503 w 12192000"/>
              <a:gd name="connsiteY127-5350" fmla="*/ 5047575 h 5096785"/>
              <a:gd name="connsiteX128-5351" fmla="*/ 4921053 w 12192000"/>
              <a:gd name="connsiteY128-5352" fmla="*/ 5048925 h 5096785"/>
              <a:gd name="connsiteX129-5353" fmla="*/ 4873420 w 12192000"/>
              <a:gd name="connsiteY129-5354" fmla="*/ 5054929 h 5096785"/>
              <a:gd name="connsiteX130-5355" fmla="*/ 4858825 w 12192000"/>
              <a:gd name="connsiteY130-5356" fmla="*/ 5051329 h 5096785"/>
              <a:gd name="connsiteX131-5357" fmla="*/ 4769340 w 12192000"/>
              <a:gd name="connsiteY131-5358" fmla="*/ 5053090 h 5096785"/>
              <a:gd name="connsiteX132-5359" fmla="*/ 4744152 w 12192000"/>
              <a:gd name="connsiteY132-5360" fmla="*/ 5053391 h 5096785"/>
              <a:gd name="connsiteX133-5361" fmla="*/ 4723556 w 12192000"/>
              <a:gd name="connsiteY133-5362" fmla="*/ 5059633 h 5096785"/>
              <a:gd name="connsiteX134-5363" fmla="*/ 4719699 w 12192000"/>
              <a:gd name="connsiteY134-5364" fmla="*/ 5066298 h 5096785"/>
              <a:gd name="connsiteX135-5365" fmla="*/ 4706016 w 12192000"/>
              <a:gd name="connsiteY135-5366" fmla="*/ 5067422 h 5096785"/>
              <a:gd name="connsiteX136-5367" fmla="*/ 4702593 w 12192000"/>
              <a:gd name="connsiteY136-5368" fmla="*/ 5068973 h 5096785"/>
              <a:gd name="connsiteX137-5369" fmla="*/ 4682766 w 12192000"/>
              <a:gd name="connsiteY137-5370" fmla="*/ 5076609 h 5096785"/>
              <a:gd name="connsiteX138-5371" fmla="*/ 4634960 w 12192000"/>
              <a:gd name="connsiteY138-5372" fmla="*/ 5061852 h 5096785"/>
              <a:gd name="connsiteX139-5373" fmla="*/ 4580645 w 12192000"/>
              <a:gd name="connsiteY139-5374" fmla="*/ 5069246 h 5096785"/>
              <a:gd name="connsiteX140-5375" fmla="*/ 4368005 w 12192000"/>
              <a:gd name="connsiteY140-5376" fmla="*/ 5057426 h 5096785"/>
              <a:gd name="connsiteX141-5377" fmla="*/ 4339489 w 12192000"/>
              <a:gd name="connsiteY141-5378" fmla="*/ 5080858 h 5096785"/>
              <a:gd name="connsiteX142-5379" fmla="*/ 4253895 w 12192000"/>
              <a:gd name="connsiteY142-5380" fmla="*/ 5085008 h 5096785"/>
              <a:gd name="connsiteX143-5381" fmla="*/ 4117780 w 12192000"/>
              <a:gd name="connsiteY143-5382" fmla="*/ 5045175 h 5096785"/>
              <a:gd name="connsiteX144-5383" fmla="*/ 3960074 w 12192000"/>
              <a:gd name="connsiteY144-5384" fmla="*/ 5050708 h 5096785"/>
              <a:gd name="connsiteX145-5385" fmla="*/ 3947260 w 12192000"/>
              <a:gd name="connsiteY145-5386" fmla="*/ 5041167 h 5096785"/>
              <a:gd name="connsiteX146-5387" fmla="*/ 3931969 w 12192000"/>
              <a:gd name="connsiteY146-5388" fmla="*/ 5035902 h 5096785"/>
              <a:gd name="connsiteX147-5389" fmla="*/ 3929836 w 12192000"/>
              <a:gd name="connsiteY147-5390" fmla="*/ 5036901 h 5096785"/>
              <a:gd name="connsiteX148-5391" fmla="*/ 3911296 w 12192000"/>
              <a:gd name="connsiteY148-5392" fmla="*/ 5035663 h 5096785"/>
              <a:gd name="connsiteX149-5393" fmla="*/ 3907746 w 12192000"/>
              <a:gd name="connsiteY149-5394" fmla="*/ 5032107 h 5096785"/>
              <a:gd name="connsiteX150-5395" fmla="*/ 3895182 w 12192000"/>
              <a:gd name="connsiteY150-5396" fmla="*/ 5030229 h 5096785"/>
              <a:gd name="connsiteX151-5397" fmla="*/ 3870866 w 12192000"/>
              <a:gd name="connsiteY151-5398" fmla="*/ 5023753 h 5096785"/>
              <a:gd name="connsiteX152-5399" fmla="*/ 3865913 w 12192000"/>
              <a:gd name="connsiteY152-5400" fmla="*/ 5025143 h 5096785"/>
              <a:gd name="connsiteX153-5401" fmla="*/ 3828606 w 12192000"/>
              <a:gd name="connsiteY153-5402" fmla="*/ 5019426 h 5096785"/>
              <a:gd name="connsiteX154-5403" fmla="*/ 3827901 w 12192000"/>
              <a:gd name="connsiteY154-5404" fmla="*/ 5020583 h 5096785"/>
              <a:gd name="connsiteX155-5405" fmla="*/ 3816543 w 12192000"/>
              <a:gd name="connsiteY155-5406" fmla="*/ 5024366 h 5096785"/>
              <a:gd name="connsiteX156-5407" fmla="*/ 3795278 w 12192000"/>
              <a:gd name="connsiteY156-5408" fmla="*/ 5028779 h 5096785"/>
              <a:gd name="connsiteX157-5409" fmla="*/ 3743858 w 12192000"/>
              <a:gd name="connsiteY157-5410" fmla="*/ 5054237 h 5096785"/>
              <a:gd name="connsiteX158-5411" fmla="*/ 3704945 w 12192000"/>
              <a:gd name="connsiteY158-5412" fmla="*/ 5048413 h 5096785"/>
              <a:gd name="connsiteX159-5413" fmla="*/ 3696992 w 12192000"/>
              <a:gd name="connsiteY159-5414" fmla="*/ 5047914 h 5096785"/>
              <a:gd name="connsiteX160-5415" fmla="*/ 3696780 w 12192000"/>
              <a:gd name="connsiteY160-5416" fmla="*/ 5048181 h 5096785"/>
              <a:gd name="connsiteX161-5417" fmla="*/ 3688290 w 12192000"/>
              <a:gd name="connsiteY161-5418" fmla="*/ 5048204 h 5096785"/>
              <a:gd name="connsiteX162-5419" fmla="*/ 3682486 w 12192000"/>
              <a:gd name="connsiteY162-5420" fmla="*/ 5047000 h 5096785"/>
              <a:gd name="connsiteX163-5421" fmla="*/ 3667056 w 12192000"/>
              <a:gd name="connsiteY163-5422" fmla="*/ 5046030 h 5096785"/>
              <a:gd name="connsiteX164-5423" fmla="*/ 3661403 w 12192000"/>
              <a:gd name="connsiteY164-5424" fmla="*/ 5047537 h 5096785"/>
              <a:gd name="connsiteX165-5425" fmla="*/ 3658673 w 12192000"/>
              <a:gd name="connsiteY165-5426" fmla="*/ 5050790 h 5096785"/>
              <a:gd name="connsiteX166-5427" fmla="*/ 3657333 w 12192000"/>
              <a:gd name="connsiteY166-5428" fmla="*/ 5050325 h 5096785"/>
              <a:gd name="connsiteX167-5429" fmla="*/ 3626778 w 12192000"/>
              <a:gd name="connsiteY167-5430" fmla="*/ 5057882 h 5096785"/>
              <a:gd name="connsiteX168-5431" fmla="*/ 3560067 w 12192000"/>
              <a:gd name="connsiteY168-5432" fmla="*/ 5064266 h 5096785"/>
              <a:gd name="connsiteX169-5433" fmla="*/ 3522641 w 12192000"/>
              <a:gd name="connsiteY169-5434" fmla="*/ 5063654 h 5096785"/>
              <a:gd name="connsiteX170-5435" fmla="*/ 3419275 w 12192000"/>
              <a:gd name="connsiteY170-5436" fmla="*/ 5066646 h 5096785"/>
              <a:gd name="connsiteX171-5437" fmla="*/ 3314869 w 12192000"/>
              <a:gd name="connsiteY171-5438" fmla="*/ 5073197 h 5096785"/>
              <a:gd name="connsiteX172-5439" fmla="*/ 3259088 w 12192000"/>
              <a:gd name="connsiteY172-5440" fmla="*/ 5096363 h 5096785"/>
              <a:gd name="connsiteX173-5441" fmla="*/ 3253104 w 12192000"/>
              <a:gd name="connsiteY173-5442" fmla="*/ 5096785 h 5096785"/>
              <a:gd name="connsiteX174-5443" fmla="*/ 3238751 w 12192000"/>
              <a:gd name="connsiteY174-5444" fmla="*/ 5092996 h 5096785"/>
              <a:gd name="connsiteX175-5445" fmla="*/ 3233681 w 12192000"/>
              <a:gd name="connsiteY175-5446" fmla="*/ 5090758 h 5096785"/>
              <a:gd name="connsiteX176-5447" fmla="*/ 3225562 w 12192000"/>
              <a:gd name="connsiteY176-5448" fmla="*/ 5089215 h 5096785"/>
              <a:gd name="connsiteX177-5449" fmla="*/ 3225260 w 12192000"/>
              <a:gd name="connsiteY177-5450" fmla="*/ 5089437 h 5096785"/>
              <a:gd name="connsiteX178-5451" fmla="*/ 3217859 w 12192000"/>
              <a:gd name="connsiteY178-5452" fmla="*/ 5087484 h 5096785"/>
              <a:gd name="connsiteX179-5453" fmla="*/ 3182980 w 12192000"/>
              <a:gd name="connsiteY179-5454" fmla="*/ 5074650 h 5096785"/>
              <a:gd name="connsiteX180-5455" fmla="*/ 3123938 w 12192000"/>
              <a:gd name="connsiteY180-5456" fmla="*/ 5089912 h 5096785"/>
              <a:gd name="connsiteX181-5457" fmla="*/ 3101912 w 12192000"/>
              <a:gd name="connsiteY181-5458" fmla="*/ 5090281 h 5096785"/>
              <a:gd name="connsiteX182-5459" fmla="*/ 3089591 w 12192000"/>
              <a:gd name="connsiteY182-5460" fmla="*/ 5091865 h 5096785"/>
              <a:gd name="connsiteX183-5461" fmla="*/ 3088465 w 12192000"/>
              <a:gd name="connsiteY183-5462" fmla="*/ 5092858 h 5096785"/>
              <a:gd name="connsiteX184-5463" fmla="*/ 3055081 w 12192000"/>
              <a:gd name="connsiteY184-5464" fmla="*/ 5080424 h 5096785"/>
              <a:gd name="connsiteX185-5465" fmla="*/ 3049807 w 12192000"/>
              <a:gd name="connsiteY185-5466" fmla="*/ 5080860 h 5096785"/>
              <a:gd name="connsiteX186-5467" fmla="*/ 3029122 w 12192000"/>
              <a:gd name="connsiteY186-5468" fmla="*/ 5070085 h 5096785"/>
              <a:gd name="connsiteX187-5469" fmla="*/ 3017862 w 12192000"/>
              <a:gd name="connsiteY187-5470" fmla="*/ 5065942 h 5096785"/>
              <a:gd name="connsiteX188-5471" fmla="*/ 3015868 w 12192000"/>
              <a:gd name="connsiteY188-5472" fmla="*/ 5061832 h 5096785"/>
              <a:gd name="connsiteX189-5473" fmla="*/ 2998644 w 12192000"/>
              <a:gd name="connsiteY189-5474" fmla="*/ 5057210 h 5096785"/>
              <a:gd name="connsiteX190-5475" fmla="*/ 2996219 w 12192000"/>
              <a:gd name="connsiteY190-5476" fmla="*/ 5057788 h 5096785"/>
              <a:gd name="connsiteX191-5477" fmla="*/ 2983676 w 12192000"/>
              <a:gd name="connsiteY191-5478" fmla="*/ 5049852 h 5096785"/>
              <a:gd name="connsiteX192-5479" fmla="*/ 2903609 w 12192000"/>
              <a:gd name="connsiteY192-5480" fmla="*/ 4998457 h 5096785"/>
              <a:gd name="connsiteX193-5481" fmla="*/ 2758830 w 12192000"/>
              <a:gd name="connsiteY193-5482" fmla="*/ 4974760 h 5096785"/>
              <a:gd name="connsiteX194-5483" fmla="*/ 2532669 w 12192000"/>
              <a:gd name="connsiteY194-5484" fmla="*/ 4940573 h 5096785"/>
              <a:gd name="connsiteX195-5485" fmla="*/ 2389931 w 12192000"/>
              <a:gd name="connsiteY195-5486" fmla="*/ 4905785 h 5096785"/>
              <a:gd name="connsiteX196-5487" fmla="*/ 2335186 w 12192000"/>
              <a:gd name="connsiteY196-5488" fmla="*/ 4902957 h 5096785"/>
              <a:gd name="connsiteX197-5489" fmla="*/ 2295307 w 12192000"/>
              <a:gd name="connsiteY197-5490" fmla="*/ 4879800 h 5096785"/>
              <a:gd name="connsiteX198-5491" fmla="*/ 2273393 w 12192000"/>
              <a:gd name="connsiteY198-5492" fmla="*/ 4883565 h 5096785"/>
              <a:gd name="connsiteX199-5493" fmla="*/ 2269523 w 12192000"/>
              <a:gd name="connsiteY199-5494" fmla="*/ 4884442 h 5096785"/>
              <a:gd name="connsiteX200-5495" fmla="*/ 2256015 w 12192000"/>
              <a:gd name="connsiteY200-5496" fmla="*/ 4883014 h 5096785"/>
              <a:gd name="connsiteX201-5497" fmla="*/ 2249731 w 12192000"/>
              <a:gd name="connsiteY201-5498" fmla="*/ 4888778 h 5096785"/>
              <a:gd name="connsiteX202-5499" fmla="*/ 2227629 w 12192000"/>
              <a:gd name="connsiteY202-5500" fmla="*/ 4891047 h 5096785"/>
              <a:gd name="connsiteX203-5501" fmla="*/ 2203460 w 12192000"/>
              <a:gd name="connsiteY203-5502" fmla="*/ 4886696 h 5096785"/>
              <a:gd name="connsiteX204-5503" fmla="*/ 2091528 w 12192000"/>
              <a:gd name="connsiteY204-5504" fmla="*/ 4859155 h 5096785"/>
              <a:gd name="connsiteX205-5505" fmla="*/ 2022901 w 12192000"/>
              <a:gd name="connsiteY205-5506" fmla="*/ 4846594 h 5096785"/>
              <a:gd name="connsiteX206-5507" fmla="*/ 1994227 w 12192000"/>
              <a:gd name="connsiteY206-5508" fmla="*/ 4847973 h 5096785"/>
              <a:gd name="connsiteX207-5509" fmla="*/ 1955936 w 12192000"/>
              <a:gd name="connsiteY207-5510" fmla="*/ 4845765 h 5096785"/>
              <a:gd name="connsiteX208-5511" fmla="*/ 1741924 w 12192000"/>
              <a:gd name="connsiteY208-5512" fmla="*/ 4808054 h 5096785"/>
              <a:gd name="connsiteX209-5513" fmla="*/ 1734410 w 12192000"/>
              <a:gd name="connsiteY209-5514" fmla="*/ 4811675 h 5096785"/>
              <a:gd name="connsiteX210-5515" fmla="*/ 1691423 w 12192000"/>
              <a:gd name="connsiteY210-5516" fmla="*/ 4802777 h 5096785"/>
              <a:gd name="connsiteX211-5517" fmla="*/ 1554504 w 12192000"/>
              <a:gd name="connsiteY211-5518" fmla="*/ 4739985 h 5096785"/>
              <a:gd name="connsiteX212-5519" fmla="*/ 1470119 w 12192000"/>
              <a:gd name="connsiteY212-5520" fmla="*/ 4723470 h 5096785"/>
              <a:gd name="connsiteX213-5521" fmla="*/ 1437967 w 12192000"/>
              <a:gd name="connsiteY213-5522" fmla="*/ 4722710 h 5096785"/>
              <a:gd name="connsiteX214-5523" fmla="*/ 1384234 w 12192000"/>
              <a:gd name="connsiteY214-5524" fmla="*/ 4721117 h 5096785"/>
              <a:gd name="connsiteX215-5525" fmla="*/ 1338647 w 12192000"/>
              <a:gd name="connsiteY215-5526" fmla="*/ 4732483 h 5096785"/>
              <a:gd name="connsiteX216-5527" fmla="*/ 1295869 w 12192000"/>
              <a:gd name="connsiteY216-5528" fmla="*/ 4726175 h 5096785"/>
              <a:gd name="connsiteX217-5529" fmla="*/ 1292949 w 12192000"/>
              <a:gd name="connsiteY217-5530" fmla="*/ 4708469 h 5096785"/>
              <a:gd name="connsiteX218-5531" fmla="*/ 1244908 w 12192000"/>
              <a:gd name="connsiteY218-5532" fmla="*/ 4706993 h 5096785"/>
              <a:gd name="connsiteX219-5533" fmla="*/ 1171266 w 12192000"/>
              <a:gd name="connsiteY219-5534" fmla="*/ 4706535 h 5096785"/>
              <a:gd name="connsiteX220-5535" fmla="*/ 1160868 w 12192000"/>
              <a:gd name="connsiteY220-5536" fmla="*/ 4701936 h 5096785"/>
              <a:gd name="connsiteX221-5537" fmla="*/ 1147599 w 12192000"/>
              <a:gd name="connsiteY221-5538" fmla="*/ 4714833 h 5096785"/>
              <a:gd name="connsiteX222-5539" fmla="*/ 1119603 w 12192000"/>
              <a:gd name="connsiteY222-5540" fmla="*/ 4721303 h 5096785"/>
              <a:gd name="connsiteX223-5541" fmla="*/ 997851 w 12192000"/>
              <a:gd name="connsiteY223-5542" fmla="*/ 4722336 h 5096785"/>
              <a:gd name="connsiteX224-5543" fmla="*/ 976455 w 12192000"/>
              <a:gd name="connsiteY224-5544" fmla="*/ 4726407 h 5096785"/>
              <a:gd name="connsiteX225-5545" fmla="*/ 949939 w 12192000"/>
              <a:gd name="connsiteY225-5546" fmla="*/ 4719699 h 5096785"/>
              <a:gd name="connsiteX226-5547" fmla="*/ 894148 w 12192000"/>
              <a:gd name="connsiteY226-5548" fmla="*/ 4710406 h 5096785"/>
              <a:gd name="connsiteX227-5549" fmla="*/ 857990 w 12192000"/>
              <a:gd name="connsiteY227-5550" fmla="*/ 4696844 h 5096785"/>
              <a:gd name="connsiteX228-5551" fmla="*/ 848649 w 12192000"/>
              <a:gd name="connsiteY228-5552" fmla="*/ 4704021 h 5096785"/>
              <a:gd name="connsiteX229-5553" fmla="*/ 826436 w 12192000"/>
              <a:gd name="connsiteY229-5554" fmla="*/ 4707421 h 5096785"/>
              <a:gd name="connsiteX230-5555" fmla="*/ 733052 w 12192000"/>
              <a:gd name="connsiteY230-5556" fmla="*/ 4701884 h 5096785"/>
              <a:gd name="connsiteX231-5557" fmla="*/ 716185 w 12192000"/>
              <a:gd name="connsiteY231-5558" fmla="*/ 4703827 h 5096785"/>
              <a:gd name="connsiteX232-5559" fmla="*/ 696663 w 12192000"/>
              <a:gd name="connsiteY232-5560" fmla="*/ 4697420 h 5096785"/>
              <a:gd name="connsiteX233-5561" fmla="*/ 582722 w 12192000"/>
              <a:gd name="connsiteY233-5562" fmla="*/ 4658637 h 5096785"/>
              <a:gd name="connsiteX234-5563" fmla="*/ 581118 w 12192000"/>
              <a:gd name="connsiteY234-5564" fmla="*/ 4654120 h 5096785"/>
              <a:gd name="connsiteX235-5565" fmla="*/ 546453 w 12192000"/>
              <a:gd name="connsiteY235-5566" fmla="*/ 4652542 h 5096785"/>
              <a:gd name="connsiteX236-5567" fmla="*/ 536773 w 12192000"/>
              <a:gd name="connsiteY236-5568" fmla="*/ 4644609 h 5096785"/>
              <a:gd name="connsiteX237-5569" fmla="*/ 518899 w 12192000"/>
              <a:gd name="connsiteY237-5570" fmla="*/ 4642839 h 5096785"/>
              <a:gd name="connsiteX238-5571" fmla="*/ 388896 w 12192000"/>
              <a:gd name="connsiteY238-5572" fmla="*/ 4619173 h 5096785"/>
              <a:gd name="connsiteX239-5573" fmla="*/ 366479 w 12192000"/>
              <a:gd name="connsiteY239-5574" fmla="*/ 4618896 h 5096785"/>
              <a:gd name="connsiteX240-5575" fmla="*/ 342781 w 12192000"/>
              <a:gd name="connsiteY240-5576" fmla="*/ 4601239 h 5096785"/>
              <a:gd name="connsiteX241-5577" fmla="*/ 255925 w 12192000"/>
              <a:gd name="connsiteY241-5578" fmla="*/ 4598685 h 5096785"/>
              <a:gd name="connsiteX242-5579" fmla="*/ 226919 w 12192000"/>
              <a:gd name="connsiteY242-5580" fmla="*/ 4598460 h 5096785"/>
              <a:gd name="connsiteX243-5581" fmla="*/ 213925 w 12192000"/>
              <a:gd name="connsiteY243-5582" fmla="*/ 4597783 h 5096785"/>
              <a:gd name="connsiteX244-5583" fmla="*/ 215196 w 12192000"/>
              <a:gd name="connsiteY244-5584" fmla="*/ 4588576 h 5096785"/>
              <a:gd name="connsiteX245-5585" fmla="*/ 180214 w 12192000"/>
              <a:gd name="connsiteY245-5586" fmla="*/ 4583701 h 5096785"/>
              <a:gd name="connsiteX246-5587" fmla="*/ 83203 w 12192000"/>
              <a:gd name="connsiteY246-5588" fmla="*/ 4531664 h 5096785"/>
              <a:gd name="connsiteX247-5589" fmla="*/ 4106 w 12192000"/>
              <a:gd name="connsiteY247-5590" fmla="*/ 4517202 h 5096785"/>
              <a:gd name="connsiteX248-5591" fmla="*/ 0 w 12192000"/>
              <a:gd name="connsiteY248-5592" fmla="*/ 4516084 h 5096785"/>
              <a:gd name="connsiteX249-5593" fmla="*/ 0 w 12192000"/>
              <a:gd name="connsiteY249-5594" fmla="*/ 0 h 5096785"/>
              <a:gd name="connsiteX0-5595" fmla="*/ 0 w 12192000"/>
              <a:gd name="connsiteY0-5596" fmla="*/ 0 h 5096785"/>
              <a:gd name="connsiteX1-5597" fmla="*/ 12192000 w 12192000"/>
              <a:gd name="connsiteY1-5598" fmla="*/ 0 h 5096785"/>
              <a:gd name="connsiteX2-5599" fmla="*/ 12192000 w 12192000"/>
              <a:gd name="connsiteY2-5600" fmla="*/ 3809005 h 5096785"/>
              <a:gd name="connsiteX3-5601" fmla="*/ 12142543 w 12192000"/>
              <a:gd name="connsiteY3-5602" fmla="*/ 3817043 h 5096785"/>
              <a:gd name="connsiteX4-5603" fmla="*/ 12109241 w 12192000"/>
              <a:gd name="connsiteY4-5604" fmla="*/ 3824228 h 5096785"/>
              <a:gd name="connsiteX5-5605" fmla="*/ 11668991 w 12192000"/>
              <a:gd name="connsiteY5-5606" fmla="*/ 3788038 h 5096785"/>
              <a:gd name="connsiteX6-5607" fmla="*/ 11476952 w 12192000"/>
              <a:gd name="connsiteY6-5608" fmla="*/ 3866786 h 5096785"/>
              <a:gd name="connsiteX7-5609" fmla="*/ 11336487 w 12192000"/>
              <a:gd name="connsiteY7-5610" fmla="*/ 3971513 h 5096785"/>
              <a:gd name="connsiteX8-5611" fmla="*/ 11214181 w 12192000"/>
              <a:gd name="connsiteY8-5612" fmla="*/ 4004215 h 5096785"/>
              <a:gd name="connsiteX9-5613" fmla="*/ 11042540 w 12192000"/>
              <a:gd name="connsiteY9-5614" fmla="*/ 4002613 h 5096785"/>
              <a:gd name="connsiteX10-5615" fmla="*/ 10833086 w 12192000"/>
              <a:gd name="connsiteY10-5616" fmla="*/ 3997707 h 5096785"/>
              <a:gd name="connsiteX11-5617" fmla="*/ 10599680 w 12192000"/>
              <a:gd name="connsiteY11-5618" fmla="*/ 3982661 h 5096785"/>
              <a:gd name="connsiteX12-5619" fmla="*/ 10519971 w 12192000"/>
              <a:gd name="connsiteY12-5620" fmla="*/ 3975018 h 5096785"/>
              <a:gd name="connsiteX13-5621" fmla="*/ 10217282 w 12192000"/>
              <a:gd name="connsiteY13-5622" fmla="*/ 4020809 h 5096785"/>
              <a:gd name="connsiteX14-5623" fmla="*/ 9936427 w 12192000"/>
              <a:gd name="connsiteY14-5624" fmla="*/ 4137843 h 5096785"/>
              <a:gd name="connsiteX15-5625" fmla="*/ 9804285 w 12192000"/>
              <a:gd name="connsiteY15-5626" fmla="*/ 4246460 h 5096785"/>
              <a:gd name="connsiteX16-5627" fmla="*/ 9720786 w 12192000"/>
              <a:gd name="connsiteY16-5628" fmla="*/ 4265611 h 5096785"/>
              <a:gd name="connsiteX17-5629" fmla="*/ 9652162 w 12192000"/>
              <a:gd name="connsiteY17-5630" fmla="*/ 4252712 h 5096785"/>
              <a:gd name="connsiteX18-5631" fmla="*/ 9543973 w 12192000"/>
              <a:gd name="connsiteY18-5632" fmla="*/ 4245802 h 5096785"/>
              <a:gd name="connsiteX19-5633" fmla="*/ 9528747 w 12192000"/>
              <a:gd name="connsiteY19-5634" fmla="*/ 4251724 h 5096785"/>
              <a:gd name="connsiteX20-5635" fmla="*/ 9436976 w 12192000"/>
              <a:gd name="connsiteY20-5636" fmla="*/ 4269351 h 5096785"/>
              <a:gd name="connsiteX21-5637" fmla="*/ 9371827 w 12192000"/>
              <a:gd name="connsiteY21-5638" fmla="*/ 4303912 h 5096785"/>
              <a:gd name="connsiteX22-5639" fmla="*/ 9260304 w 12192000"/>
              <a:gd name="connsiteY22-5640" fmla="*/ 4328021 h 5096785"/>
              <a:gd name="connsiteX23-5641" fmla="*/ 9148799 w 12192000"/>
              <a:gd name="connsiteY23-5642" fmla="*/ 4348506 h 5096785"/>
              <a:gd name="connsiteX24-5643" fmla="*/ 9107898 w 12192000"/>
              <a:gd name="connsiteY24-5644" fmla="*/ 4354282 h 5096785"/>
              <a:gd name="connsiteX25-5645" fmla="*/ 9037321 w 12192000"/>
              <a:gd name="connsiteY25-5646" fmla="*/ 4371817 h 5096785"/>
              <a:gd name="connsiteX26-5647" fmla="*/ 8990743 w 12192000"/>
              <a:gd name="connsiteY26-5648" fmla="*/ 4382161 h 5096785"/>
              <a:gd name="connsiteX27-5649" fmla="*/ 8979819 w 12192000"/>
              <a:gd name="connsiteY27-5650" fmla="*/ 4366419 h 5096785"/>
              <a:gd name="connsiteX28-5651" fmla="*/ 8936044 w 12192000"/>
              <a:gd name="connsiteY28-5652" fmla="*/ 4370992 h 5096785"/>
              <a:gd name="connsiteX29-5653" fmla="*/ 8897707 w 12192000"/>
              <a:gd name="connsiteY29-5654" fmla="*/ 4392673 h 5096785"/>
              <a:gd name="connsiteX30-5655" fmla="*/ 8845635 w 12192000"/>
              <a:gd name="connsiteY30-5656" fmla="*/ 4404300 h 5096785"/>
              <a:gd name="connsiteX31-5657" fmla="*/ 8814562 w 12192000"/>
              <a:gd name="connsiteY31-5658" fmla="*/ 4411434 h 5096785"/>
              <a:gd name="connsiteX32-5659" fmla="*/ 8726349 w 12192000"/>
              <a:gd name="connsiteY32-5660" fmla="*/ 4416668 h 5096785"/>
              <a:gd name="connsiteX33-5661" fmla="*/ 8566678 w 12192000"/>
              <a:gd name="connsiteY33-5662" fmla="*/ 4391711 h 5096785"/>
              <a:gd name="connsiteX34-5663" fmla="*/ 8521516 w 12192000"/>
              <a:gd name="connsiteY34-5664" fmla="*/ 4393927 h 5096785"/>
              <a:gd name="connsiteX35-5665" fmla="*/ 8515998 w 12192000"/>
              <a:gd name="connsiteY35-5666" fmla="*/ 4399124 h 5096785"/>
              <a:gd name="connsiteX36-5667" fmla="*/ 8449547 w 12192000"/>
              <a:gd name="connsiteY36-5668" fmla="*/ 4383170 h 5096785"/>
              <a:gd name="connsiteX37-5669" fmla="*/ 8360285 w 12192000"/>
              <a:gd name="connsiteY37-5670" fmla="*/ 4398502 h 5096785"/>
              <a:gd name="connsiteX38-5671" fmla="*/ 8256584 w 12192000"/>
              <a:gd name="connsiteY38-5672" fmla="*/ 4423564 h 5096785"/>
              <a:gd name="connsiteX39-5673" fmla="*/ 8229821 w 12192000"/>
              <a:gd name="connsiteY39-5674" fmla="*/ 4431840 h 5096785"/>
              <a:gd name="connsiteX40-5675" fmla="*/ 8158476 w 12192000"/>
              <a:gd name="connsiteY40-5676" fmla="*/ 4436904 h 5096785"/>
              <a:gd name="connsiteX41-5677" fmla="*/ 7993707 w 12192000"/>
              <a:gd name="connsiteY41-5678" fmla="*/ 4447962 h 5096785"/>
              <a:gd name="connsiteX42-5679" fmla="*/ 7990346 w 12192000"/>
              <a:gd name="connsiteY42-5680" fmla="*/ 4454853 h 5096785"/>
              <a:gd name="connsiteX43-5681" fmla="*/ 7976786 w 12192000"/>
              <a:gd name="connsiteY43-5682" fmla="*/ 4456820 h 5096785"/>
              <a:gd name="connsiteX44-5683" fmla="*/ 7973491 w 12192000"/>
              <a:gd name="connsiteY44-5684" fmla="*/ 4458577 h 5096785"/>
              <a:gd name="connsiteX45-5685" fmla="*/ 7954281 w 12192000"/>
              <a:gd name="connsiteY45-5686" fmla="*/ 4467421 h 5096785"/>
              <a:gd name="connsiteX46-5687" fmla="*/ 7905540 w 12192000"/>
              <a:gd name="connsiteY46-5688" fmla="*/ 4455628 h 5096785"/>
              <a:gd name="connsiteX47-5689" fmla="*/ 7851932 w 12192000"/>
              <a:gd name="connsiteY47-5690" fmla="*/ 4466353 h 5096785"/>
              <a:gd name="connsiteX48-5691" fmla="*/ 7639078 w 12192000"/>
              <a:gd name="connsiteY48-5692" fmla="*/ 4467635 h 5096785"/>
              <a:gd name="connsiteX49-5693" fmla="*/ 7612359 w 12192000"/>
              <a:gd name="connsiteY49-5694" fmla="*/ 4492789 h 5096785"/>
              <a:gd name="connsiteX50-5695" fmla="*/ 7527328 w 12192000"/>
              <a:gd name="connsiteY50-5696" fmla="*/ 4502199 h 5096785"/>
              <a:gd name="connsiteX51-5697" fmla="*/ 7388717 w 12192000"/>
              <a:gd name="connsiteY51-5698" fmla="*/ 4470799 h 5096785"/>
              <a:gd name="connsiteX52-5699" fmla="*/ 7231898 w 12192000"/>
              <a:gd name="connsiteY52-5700" fmla="*/ 4486028 h 5096785"/>
              <a:gd name="connsiteX53-5701" fmla="*/ 7218425 w 12192000"/>
              <a:gd name="connsiteY53-5702" fmla="*/ 4477288 h 5096785"/>
              <a:gd name="connsiteX54-5703" fmla="*/ 7202795 w 12192000"/>
              <a:gd name="connsiteY54-5704" fmla="*/ 4472972 h 5096785"/>
              <a:gd name="connsiteX55-5705" fmla="*/ 7200744 w 12192000"/>
              <a:gd name="connsiteY55-5706" fmla="*/ 4474099 h 5096785"/>
              <a:gd name="connsiteX56-5707" fmla="*/ 7182163 w 12192000"/>
              <a:gd name="connsiteY56-5708" fmla="*/ 4474005 h 5096785"/>
              <a:gd name="connsiteX57-5709" fmla="*/ 7178368 w 12192000"/>
              <a:gd name="connsiteY57-5710" fmla="*/ 4470673 h 5096785"/>
              <a:gd name="connsiteX58-5711" fmla="*/ 7165705 w 12192000"/>
              <a:gd name="connsiteY58-5712" fmla="*/ 4469569 h 5096785"/>
              <a:gd name="connsiteX59-5713" fmla="*/ 7140991 w 12192000"/>
              <a:gd name="connsiteY59-5714" fmla="*/ 4464599 h 5096785"/>
              <a:gd name="connsiteX60-5715" fmla="*/ 7136152 w 12192000"/>
              <a:gd name="connsiteY60-5716" fmla="*/ 4466292 h 5096785"/>
              <a:gd name="connsiteX61-5717" fmla="*/ 7098544 w 12192000"/>
              <a:gd name="connsiteY61-5718" fmla="*/ 4462879 h 5096785"/>
              <a:gd name="connsiteX62-5719" fmla="*/ 7097922 w 12192000"/>
              <a:gd name="connsiteY62-5720" fmla="*/ 4464077 h 5096785"/>
              <a:gd name="connsiteX63-5721" fmla="*/ 7086877 w 12192000"/>
              <a:gd name="connsiteY63-5722" fmla="*/ 4468554 h 5096785"/>
              <a:gd name="connsiteX64-5723" fmla="*/ 7065999 w 12192000"/>
              <a:gd name="connsiteY64-5724" fmla="*/ 4474270 h 5096785"/>
              <a:gd name="connsiteX65-5725" fmla="*/ 7016598 w 12192000"/>
              <a:gd name="connsiteY65-5726" fmla="*/ 4502855 h 5096785"/>
              <a:gd name="connsiteX66-5727" fmla="*/ 6977375 w 12192000"/>
              <a:gd name="connsiteY66-5728" fmla="*/ 4499434 h 5096785"/>
              <a:gd name="connsiteX67-5729" fmla="*/ 6969409 w 12192000"/>
              <a:gd name="connsiteY67-5730" fmla="*/ 4499424 h 5096785"/>
              <a:gd name="connsiteX68-5731" fmla="*/ 6969218 w 12192000"/>
              <a:gd name="connsiteY68-5732" fmla="*/ 4499704 h 5096785"/>
              <a:gd name="connsiteX69-5733" fmla="*/ 6960755 w 12192000"/>
              <a:gd name="connsiteY69-5734" fmla="*/ 4500249 h 5096785"/>
              <a:gd name="connsiteX70-5735" fmla="*/ 6954882 w 12192000"/>
              <a:gd name="connsiteY70-5736" fmla="*/ 4499405 h 5096785"/>
              <a:gd name="connsiteX71-5737" fmla="*/ 6939428 w 12192000"/>
              <a:gd name="connsiteY71-5738" fmla="*/ 4499385 h 5096785"/>
              <a:gd name="connsiteX72-5739" fmla="*/ 6933902 w 12192000"/>
              <a:gd name="connsiteY72-5740" fmla="*/ 4501239 h 5096785"/>
              <a:gd name="connsiteX73-5741" fmla="*/ 6891244 w 12192000"/>
              <a:gd name="connsiteY73-5742" fmla="*/ 4536371 h 5096785"/>
              <a:gd name="connsiteX74-5743" fmla="*/ 6794496 w 12192000"/>
              <a:gd name="connsiteY74-5744" fmla="*/ 4567924 h 5096785"/>
              <a:gd name="connsiteX75-5745" fmla="*/ 6697102 w 12192000"/>
              <a:gd name="connsiteY75-5746" fmla="*/ 4595916 h 5096785"/>
              <a:gd name="connsiteX76-5747" fmla="*/ 6661063 w 12192000"/>
              <a:gd name="connsiteY76-5748" fmla="*/ 4604476 h 5096785"/>
              <a:gd name="connsiteX77-5749" fmla="*/ 6574528 w 12192000"/>
              <a:gd name="connsiteY77-5750" fmla="*/ 4641155 h 5096785"/>
              <a:gd name="connsiteX78-5751" fmla="*/ 6573036 w 12192000"/>
              <a:gd name="connsiteY78-5752" fmla="*/ 4641049 h 5096785"/>
              <a:gd name="connsiteX79-5753" fmla="*/ 6571920 w 12192000"/>
              <a:gd name="connsiteY79-5754" fmla="*/ 4644739 h 5096785"/>
              <a:gd name="connsiteX80-5755" fmla="*/ 6552021 w 12192000"/>
              <a:gd name="connsiteY80-5756" fmla="*/ 4650379 h 5096785"/>
              <a:gd name="connsiteX81-5757" fmla="*/ 6545925 w 12192000"/>
              <a:gd name="connsiteY81-5758" fmla="*/ 4650675 h 5096785"/>
              <a:gd name="connsiteX82-5759" fmla="*/ 6537822 w 12192000"/>
              <a:gd name="connsiteY82-5760" fmla="*/ 4652769 h 5096785"/>
              <a:gd name="connsiteX83-5761" fmla="*/ 6537743 w 12192000"/>
              <a:gd name="connsiteY83-5762" fmla="*/ 4653068 h 5096785"/>
              <a:gd name="connsiteX84-5763" fmla="*/ 6490057 w 12192000"/>
              <a:gd name="connsiteY84-5764" fmla="*/ 4658624 h 5096785"/>
              <a:gd name="connsiteX85-5765" fmla="*/ 6386800 w 12192000"/>
              <a:gd name="connsiteY85-5766" fmla="*/ 4715431 h 5096785"/>
              <a:gd name="connsiteX86-5767" fmla="*/ 6382703 w 12192000"/>
              <a:gd name="connsiteY86-5768" fmla="*/ 4717930 h 5096785"/>
              <a:gd name="connsiteX87-5769" fmla="*/ 6356495 w 12192000"/>
              <a:gd name="connsiteY87-5770" fmla="*/ 4717843 h 5096785"/>
              <a:gd name="connsiteX88-5771" fmla="*/ 6343628 w 12192000"/>
              <a:gd name="connsiteY88-5772" fmla="*/ 4719161 h 5096785"/>
              <a:gd name="connsiteX89-5773" fmla="*/ 6338605 w 12192000"/>
              <a:gd name="connsiteY89-5774" fmla="*/ 4716723 h 5096785"/>
              <a:gd name="connsiteX90-5775" fmla="*/ 6320318 w 12192000"/>
              <a:gd name="connsiteY90-5776" fmla="*/ 4720095 h 5096785"/>
              <a:gd name="connsiteX91-5777" fmla="*/ 6318742 w 12192000"/>
              <a:gd name="connsiteY91-5778" fmla="*/ 4721541 h 5096785"/>
              <a:gd name="connsiteX92-5779" fmla="*/ 6301708 w 12192000"/>
              <a:gd name="connsiteY92-5780" fmla="*/ 4720380 h 5096785"/>
              <a:gd name="connsiteX93-5781" fmla="*/ 6285082 w 12192000"/>
              <a:gd name="connsiteY93-5782" fmla="*/ 4714639 h 5096785"/>
              <a:gd name="connsiteX94-5783" fmla="*/ 6136936 w 12192000"/>
              <a:gd name="connsiteY94-5784" fmla="*/ 4758246 h 5096785"/>
              <a:gd name="connsiteX95-5785" fmla="*/ 5988578 w 12192000"/>
              <a:gd name="connsiteY95-5786" fmla="*/ 4754427 h 5096785"/>
              <a:gd name="connsiteX96-5787" fmla="*/ 5908701 w 12192000"/>
              <a:gd name="connsiteY96-5788" fmla="*/ 4779160 h 5096785"/>
              <a:gd name="connsiteX97-5789" fmla="*/ 5892219 w 12192000"/>
              <a:gd name="connsiteY97-5790" fmla="*/ 4807892 h 5096785"/>
              <a:gd name="connsiteX98-5791" fmla="*/ 5683612 w 12192000"/>
              <a:gd name="connsiteY98-5792" fmla="*/ 4848770 h 5096785"/>
              <a:gd name="connsiteX99-5793" fmla="*/ 5635111 w 12192000"/>
              <a:gd name="connsiteY99-5794" fmla="*/ 4868888 h 5096785"/>
              <a:gd name="connsiteX100-5795" fmla="*/ 5582652 w 12192000"/>
              <a:gd name="connsiteY100-5796" fmla="*/ 4866836 h 5096785"/>
              <a:gd name="connsiteX101-5797" fmla="*/ 5567213 w 12192000"/>
              <a:gd name="connsiteY101-5798" fmla="*/ 4878769 h 5096785"/>
              <a:gd name="connsiteX102-5799" fmla="*/ 5564659 w 12192000"/>
              <a:gd name="connsiteY102-5800" fmla="*/ 4881042 h 5096785"/>
              <a:gd name="connsiteX103-5801" fmla="*/ 5552102 w 12192000"/>
              <a:gd name="connsiteY103-5802" fmla="*/ 4885426 h 5096785"/>
              <a:gd name="connsiteX104-5803" fmla="*/ 5551475 w 12192000"/>
              <a:gd name="connsiteY104-5804" fmla="*/ 4892560 h 5096785"/>
              <a:gd name="connsiteX105-5805" fmla="*/ 5534664 w 12192000"/>
              <a:gd name="connsiteY105-5806" fmla="*/ 4903385 h 5096785"/>
              <a:gd name="connsiteX106-5807" fmla="*/ 5510737 w 12192000"/>
              <a:gd name="connsiteY106-5808" fmla="*/ 4909807 h 5096785"/>
              <a:gd name="connsiteX107-5809" fmla="*/ 5393901 w 12192000"/>
              <a:gd name="connsiteY107-5810" fmla="*/ 4933709 h 5096785"/>
              <a:gd name="connsiteX108-5811" fmla="*/ 5325782 w 12192000"/>
              <a:gd name="connsiteY108-5812" fmla="*/ 4951789 h 5096785"/>
              <a:gd name="connsiteX109-5813" fmla="*/ 5302703 w 12192000"/>
              <a:gd name="connsiteY109-5814" fmla="*/ 4964590 h 5096785"/>
              <a:gd name="connsiteX110-5815" fmla="*/ 5268591 w 12192000"/>
              <a:gd name="connsiteY110-5816" fmla="*/ 4978479 h 5096785"/>
              <a:gd name="connsiteX111-5817" fmla="*/ 5210559 w 12192000"/>
              <a:gd name="connsiteY111-5818" fmla="*/ 5007585 h 5096785"/>
              <a:gd name="connsiteX112-5819" fmla="*/ 5177597 w 12192000"/>
              <a:gd name="connsiteY112-5820" fmla="*/ 5015926 h 5096785"/>
              <a:gd name="connsiteX113-5821" fmla="*/ 5160569 w 12192000"/>
              <a:gd name="connsiteY113-5822" fmla="*/ 5025681 h 5096785"/>
              <a:gd name="connsiteX114-5823" fmla="*/ 5152748 w 12192000"/>
              <a:gd name="connsiteY114-5824" fmla="*/ 5026569 h 5096785"/>
              <a:gd name="connsiteX115-5825" fmla="*/ 5127678 w 12192000"/>
              <a:gd name="connsiteY115-5826" fmla="*/ 5032947 h 5096785"/>
              <a:gd name="connsiteX116-5827" fmla="*/ 5113147 w 12192000"/>
              <a:gd name="connsiteY116-5828" fmla="*/ 5035818 h 5096785"/>
              <a:gd name="connsiteX117-5829" fmla="*/ 5107301 w 12192000"/>
              <a:gd name="connsiteY117-5830" fmla="*/ 5036672 h 5096785"/>
              <a:gd name="connsiteX118-5831" fmla="*/ 5093215 w 12192000"/>
              <a:gd name="connsiteY118-5832" fmla="*/ 5032880 h 5096785"/>
              <a:gd name="connsiteX119-5833" fmla="*/ 5077058 w 12192000"/>
              <a:gd name="connsiteY119-5834" fmla="*/ 5038681 h 5096785"/>
              <a:gd name="connsiteX120-5835" fmla="*/ 5057349 w 12192000"/>
              <a:gd name="connsiteY120-5836" fmla="*/ 5036015 h 5096785"/>
              <a:gd name="connsiteX121-5837" fmla="*/ 5053945 w 12192000"/>
              <a:gd name="connsiteY121-5838" fmla="*/ 5041952 h 5096785"/>
              <a:gd name="connsiteX122-5839" fmla="*/ 5040021 w 12192000"/>
              <a:gd name="connsiteY122-5840" fmla="*/ 5050052 h 5096785"/>
              <a:gd name="connsiteX123-5841" fmla="*/ 5025913 w 12192000"/>
              <a:gd name="connsiteY123-5842" fmla="*/ 5046535 h 5096785"/>
              <a:gd name="connsiteX124-5843" fmla="*/ 4998218 w 12192000"/>
              <a:gd name="connsiteY124-5844" fmla="*/ 5048065 h 5096785"/>
              <a:gd name="connsiteX125-5845" fmla="*/ 4991008 w 12192000"/>
              <a:gd name="connsiteY125-5846" fmla="*/ 5050439 h 5096785"/>
              <a:gd name="connsiteX126-5847" fmla="*/ 4963503 w 12192000"/>
              <a:gd name="connsiteY126-5848" fmla="*/ 5047575 h 5096785"/>
              <a:gd name="connsiteX127-5849" fmla="*/ 4921053 w 12192000"/>
              <a:gd name="connsiteY127-5850" fmla="*/ 5048925 h 5096785"/>
              <a:gd name="connsiteX128-5851" fmla="*/ 4873420 w 12192000"/>
              <a:gd name="connsiteY128-5852" fmla="*/ 5054929 h 5096785"/>
              <a:gd name="connsiteX129-5853" fmla="*/ 4858825 w 12192000"/>
              <a:gd name="connsiteY129-5854" fmla="*/ 5051329 h 5096785"/>
              <a:gd name="connsiteX130-5855" fmla="*/ 4769340 w 12192000"/>
              <a:gd name="connsiteY130-5856" fmla="*/ 5053090 h 5096785"/>
              <a:gd name="connsiteX131-5857" fmla="*/ 4744152 w 12192000"/>
              <a:gd name="connsiteY131-5858" fmla="*/ 5053391 h 5096785"/>
              <a:gd name="connsiteX132-5859" fmla="*/ 4723556 w 12192000"/>
              <a:gd name="connsiteY132-5860" fmla="*/ 5059633 h 5096785"/>
              <a:gd name="connsiteX133-5861" fmla="*/ 4719699 w 12192000"/>
              <a:gd name="connsiteY133-5862" fmla="*/ 5066298 h 5096785"/>
              <a:gd name="connsiteX134-5863" fmla="*/ 4706016 w 12192000"/>
              <a:gd name="connsiteY134-5864" fmla="*/ 5067422 h 5096785"/>
              <a:gd name="connsiteX135-5865" fmla="*/ 4702593 w 12192000"/>
              <a:gd name="connsiteY135-5866" fmla="*/ 5068973 h 5096785"/>
              <a:gd name="connsiteX136-5867" fmla="*/ 4682766 w 12192000"/>
              <a:gd name="connsiteY136-5868" fmla="*/ 5076609 h 5096785"/>
              <a:gd name="connsiteX137-5869" fmla="*/ 4634960 w 12192000"/>
              <a:gd name="connsiteY137-5870" fmla="*/ 5061852 h 5096785"/>
              <a:gd name="connsiteX138-5871" fmla="*/ 4580645 w 12192000"/>
              <a:gd name="connsiteY138-5872" fmla="*/ 5069246 h 5096785"/>
              <a:gd name="connsiteX139-5873" fmla="*/ 4368005 w 12192000"/>
              <a:gd name="connsiteY139-5874" fmla="*/ 5057426 h 5096785"/>
              <a:gd name="connsiteX140-5875" fmla="*/ 4339489 w 12192000"/>
              <a:gd name="connsiteY140-5876" fmla="*/ 5080858 h 5096785"/>
              <a:gd name="connsiteX141-5877" fmla="*/ 4253895 w 12192000"/>
              <a:gd name="connsiteY141-5878" fmla="*/ 5085008 h 5096785"/>
              <a:gd name="connsiteX142-5879" fmla="*/ 4117780 w 12192000"/>
              <a:gd name="connsiteY142-5880" fmla="*/ 5045175 h 5096785"/>
              <a:gd name="connsiteX143-5881" fmla="*/ 3960074 w 12192000"/>
              <a:gd name="connsiteY143-5882" fmla="*/ 5050708 h 5096785"/>
              <a:gd name="connsiteX144-5883" fmla="*/ 3947260 w 12192000"/>
              <a:gd name="connsiteY144-5884" fmla="*/ 5041167 h 5096785"/>
              <a:gd name="connsiteX145-5885" fmla="*/ 3931969 w 12192000"/>
              <a:gd name="connsiteY145-5886" fmla="*/ 5035902 h 5096785"/>
              <a:gd name="connsiteX146-5887" fmla="*/ 3929836 w 12192000"/>
              <a:gd name="connsiteY146-5888" fmla="*/ 5036901 h 5096785"/>
              <a:gd name="connsiteX147-5889" fmla="*/ 3911296 w 12192000"/>
              <a:gd name="connsiteY147-5890" fmla="*/ 5035663 h 5096785"/>
              <a:gd name="connsiteX148-5891" fmla="*/ 3907746 w 12192000"/>
              <a:gd name="connsiteY148-5892" fmla="*/ 5032107 h 5096785"/>
              <a:gd name="connsiteX149-5893" fmla="*/ 3895182 w 12192000"/>
              <a:gd name="connsiteY149-5894" fmla="*/ 5030229 h 5096785"/>
              <a:gd name="connsiteX150-5895" fmla="*/ 3870866 w 12192000"/>
              <a:gd name="connsiteY150-5896" fmla="*/ 5023753 h 5096785"/>
              <a:gd name="connsiteX151-5897" fmla="*/ 3865913 w 12192000"/>
              <a:gd name="connsiteY151-5898" fmla="*/ 5025143 h 5096785"/>
              <a:gd name="connsiteX152-5899" fmla="*/ 3828606 w 12192000"/>
              <a:gd name="connsiteY152-5900" fmla="*/ 5019426 h 5096785"/>
              <a:gd name="connsiteX153-5901" fmla="*/ 3827901 w 12192000"/>
              <a:gd name="connsiteY153-5902" fmla="*/ 5020583 h 5096785"/>
              <a:gd name="connsiteX154-5903" fmla="*/ 3816543 w 12192000"/>
              <a:gd name="connsiteY154-5904" fmla="*/ 5024366 h 5096785"/>
              <a:gd name="connsiteX155-5905" fmla="*/ 3795278 w 12192000"/>
              <a:gd name="connsiteY155-5906" fmla="*/ 5028779 h 5096785"/>
              <a:gd name="connsiteX156-5907" fmla="*/ 3743858 w 12192000"/>
              <a:gd name="connsiteY156-5908" fmla="*/ 5054237 h 5096785"/>
              <a:gd name="connsiteX157-5909" fmla="*/ 3704945 w 12192000"/>
              <a:gd name="connsiteY157-5910" fmla="*/ 5048413 h 5096785"/>
              <a:gd name="connsiteX158-5911" fmla="*/ 3696992 w 12192000"/>
              <a:gd name="connsiteY158-5912" fmla="*/ 5047914 h 5096785"/>
              <a:gd name="connsiteX159-5913" fmla="*/ 3696780 w 12192000"/>
              <a:gd name="connsiteY159-5914" fmla="*/ 5048181 h 5096785"/>
              <a:gd name="connsiteX160-5915" fmla="*/ 3688290 w 12192000"/>
              <a:gd name="connsiteY160-5916" fmla="*/ 5048204 h 5096785"/>
              <a:gd name="connsiteX161-5917" fmla="*/ 3682486 w 12192000"/>
              <a:gd name="connsiteY161-5918" fmla="*/ 5047000 h 5096785"/>
              <a:gd name="connsiteX162-5919" fmla="*/ 3667056 w 12192000"/>
              <a:gd name="connsiteY162-5920" fmla="*/ 5046030 h 5096785"/>
              <a:gd name="connsiteX163-5921" fmla="*/ 3661403 w 12192000"/>
              <a:gd name="connsiteY163-5922" fmla="*/ 5047537 h 5096785"/>
              <a:gd name="connsiteX164-5923" fmla="*/ 3658673 w 12192000"/>
              <a:gd name="connsiteY164-5924" fmla="*/ 5050790 h 5096785"/>
              <a:gd name="connsiteX165-5925" fmla="*/ 3657333 w 12192000"/>
              <a:gd name="connsiteY165-5926" fmla="*/ 5050325 h 5096785"/>
              <a:gd name="connsiteX166-5927" fmla="*/ 3626778 w 12192000"/>
              <a:gd name="connsiteY166-5928" fmla="*/ 5057882 h 5096785"/>
              <a:gd name="connsiteX167-5929" fmla="*/ 3560067 w 12192000"/>
              <a:gd name="connsiteY167-5930" fmla="*/ 5064266 h 5096785"/>
              <a:gd name="connsiteX168-5931" fmla="*/ 3522641 w 12192000"/>
              <a:gd name="connsiteY168-5932" fmla="*/ 5063654 h 5096785"/>
              <a:gd name="connsiteX169-5933" fmla="*/ 3419275 w 12192000"/>
              <a:gd name="connsiteY169-5934" fmla="*/ 5066646 h 5096785"/>
              <a:gd name="connsiteX170-5935" fmla="*/ 3314869 w 12192000"/>
              <a:gd name="connsiteY170-5936" fmla="*/ 5073197 h 5096785"/>
              <a:gd name="connsiteX171-5937" fmla="*/ 3259088 w 12192000"/>
              <a:gd name="connsiteY171-5938" fmla="*/ 5096363 h 5096785"/>
              <a:gd name="connsiteX172-5939" fmla="*/ 3253104 w 12192000"/>
              <a:gd name="connsiteY172-5940" fmla="*/ 5096785 h 5096785"/>
              <a:gd name="connsiteX173-5941" fmla="*/ 3238751 w 12192000"/>
              <a:gd name="connsiteY173-5942" fmla="*/ 5092996 h 5096785"/>
              <a:gd name="connsiteX174-5943" fmla="*/ 3233681 w 12192000"/>
              <a:gd name="connsiteY174-5944" fmla="*/ 5090758 h 5096785"/>
              <a:gd name="connsiteX175-5945" fmla="*/ 3225562 w 12192000"/>
              <a:gd name="connsiteY175-5946" fmla="*/ 5089215 h 5096785"/>
              <a:gd name="connsiteX176-5947" fmla="*/ 3225260 w 12192000"/>
              <a:gd name="connsiteY176-5948" fmla="*/ 5089437 h 5096785"/>
              <a:gd name="connsiteX177-5949" fmla="*/ 3217859 w 12192000"/>
              <a:gd name="connsiteY177-5950" fmla="*/ 5087484 h 5096785"/>
              <a:gd name="connsiteX178-5951" fmla="*/ 3182980 w 12192000"/>
              <a:gd name="connsiteY178-5952" fmla="*/ 5074650 h 5096785"/>
              <a:gd name="connsiteX179-5953" fmla="*/ 3123938 w 12192000"/>
              <a:gd name="connsiteY179-5954" fmla="*/ 5089912 h 5096785"/>
              <a:gd name="connsiteX180-5955" fmla="*/ 3101912 w 12192000"/>
              <a:gd name="connsiteY180-5956" fmla="*/ 5090281 h 5096785"/>
              <a:gd name="connsiteX181-5957" fmla="*/ 3089591 w 12192000"/>
              <a:gd name="connsiteY181-5958" fmla="*/ 5091865 h 5096785"/>
              <a:gd name="connsiteX182-5959" fmla="*/ 3088465 w 12192000"/>
              <a:gd name="connsiteY182-5960" fmla="*/ 5092858 h 5096785"/>
              <a:gd name="connsiteX183-5961" fmla="*/ 3055081 w 12192000"/>
              <a:gd name="connsiteY183-5962" fmla="*/ 5080424 h 5096785"/>
              <a:gd name="connsiteX184-5963" fmla="*/ 3049807 w 12192000"/>
              <a:gd name="connsiteY184-5964" fmla="*/ 5080860 h 5096785"/>
              <a:gd name="connsiteX185-5965" fmla="*/ 3029122 w 12192000"/>
              <a:gd name="connsiteY185-5966" fmla="*/ 5070085 h 5096785"/>
              <a:gd name="connsiteX186-5967" fmla="*/ 3017862 w 12192000"/>
              <a:gd name="connsiteY186-5968" fmla="*/ 5065942 h 5096785"/>
              <a:gd name="connsiteX187-5969" fmla="*/ 3015868 w 12192000"/>
              <a:gd name="connsiteY187-5970" fmla="*/ 5061832 h 5096785"/>
              <a:gd name="connsiteX188-5971" fmla="*/ 2998644 w 12192000"/>
              <a:gd name="connsiteY188-5972" fmla="*/ 5057210 h 5096785"/>
              <a:gd name="connsiteX189-5973" fmla="*/ 2996219 w 12192000"/>
              <a:gd name="connsiteY189-5974" fmla="*/ 5057788 h 5096785"/>
              <a:gd name="connsiteX190-5975" fmla="*/ 2983676 w 12192000"/>
              <a:gd name="connsiteY190-5976" fmla="*/ 5049852 h 5096785"/>
              <a:gd name="connsiteX191-5977" fmla="*/ 2903609 w 12192000"/>
              <a:gd name="connsiteY191-5978" fmla="*/ 4998457 h 5096785"/>
              <a:gd name="connsiteX192-5979" fmla="*/ 2758830 w 12192000"/>
              <a:gd name="connsiteY192-5980" fmla="*/ 4974760 h 5096785"/>
              <a:gd name="connsiteX193-5981" fmla="*/ 2532669 w 12192000"/>
              <a:gd name="connsiteY193-5982" fmla="*/ 4940573 h 5096785"/>
              <a:gd name="connsiteX194-5983" fmla="*/ 2389931 w 12192000"/>
              <a:gd name="connsiteY194-5984" fmla="*/ 4905785 h 5096785"/>
              <a:gd name="connsiteX195-5985" fmla="*/ 2335186 w 12192000"/>
              <a:gd name="connsiteY195-5986" fmla="*/ 4902957 h 5096785"/>
              <a:gd name="connsiteX196-5987" fmla="*/ 2295307 w 12192000"/>
              <a:gd name="connsiteY196-5988" fmla="*/ 4879800 h 5096785"/>
              <a:gd name="connsiteX197-5989" fmla="*/ 2273393 w 12192000"/>
              <a:gd name="connsiteY197-5990" fmla="*/ 4883565 h 5096785"/>
              <a:gd name="connsiteX198-5991" fmla="*/ 2269523 w 12192000"/>
              <a:gd name="connsiteY198-5992" fmla="*/ 4884442 h 5096785"/>
              <a:gd name="connsiteX199-5993" fmla="*/ 2256015 w 12192000"/>
              <a:gd name="connsiteY199-5994" fmla="*/ 4883014 h 5096785"/>
              <a:gd name="connsiteX200-5995" fmla="*/ 2249731 w 12192000"/>
              <a:gd name="connsiteY200-5996" fmla="*/ 4888778 h 5096785"/>
              <a:gd name="connsiteX201-5997" fmla="*/ 2227629 w 12192000"/>
              <a:gd name="connsiteY201-5998" fmla="*/ 4891047 h 5096785"/>
              <a:gd name="connsiteX202-5999" fmla="*/ 2203460 w 12192000"/>
              <a:gd name="connsiteY202-6000" fmla="*/ 4886696 h 5096785"/>
              <a:gd name="connsiteX203-6001" fmla="*/ 2091528 w 12192000"/>
              <a:gd name="connsiteY203-6002" fmla="*/ 4859155 h 5096785"/>
              <a:gd name="connsiteX204-6003" fmla="*/ 2022901 w 12192000"/>
              <a:gd name="connsiteY204-6004" fmla="*/ 4846594 h 5096785"/>
              <a:gd name="connsiteX205-6005" fmla="*/ 1994227 w 12192000"/>
              <a:gd name="connsiteY205-6006" fmla="*/ 4847973 h 5096785"/>
              <a:gd name="connsiteX206-6007" fmla="*/ 1955936 w 12192000"/>
              <a:gd name="connsiteY206-6008" fmla="*/ 4845765 h 5096785"/>
              <a:gd name="connsiteX207-6009" fmla="*/ 1741924 w 12192000"/>
              <a:gd name="connsiteY207-6010" fmla="*/ 4808054 h 5096785"/>
              <a:gd name="connsiteX208-6011" fmla="*/ 1734410 w 12192000"/>
              <a:gd name="connsiteY208-6012" fmla="*/ 4811675 h 5096785"/>
              <a:gd name="connsiteX209-6013" fmla="*/ 1691423 w 12192000"/>
              <a:gd name="connsiteY209-6014" fmla="*/ 4802777 h 5096785"/>
              <a:gd name="connsiteX210-6015" fmla="*/ 1554504 w 12192000"/>
              <a:gd name="connsiteY210-6016" fmla="*/ 4739985 h 5096785"/>
              <a:gd name="connsiteX211-6017" fmla="*/ 1470119 w 12192000"/>
              <a:gd name="connsiteY211-6018" fmla="*/ 4723470 h 5096785"/>
              <a:gd name="connsiteX212-6019" fmla="*/ 1437967 w 12192000"/>
              <a:gd name="connsiteY212-6020" fmla="*/ 4722710 h 5096785"/>
              <a:gd name="connsiteX213-6021" fmla="*/ 1384234 w 12192000"/>
              <a:gd name="connsiteY213-6022" fmla="*/ 4721117 h 5096785"/>
              <a:gd name="connsiteX214-6023" fmla="*/ 1338647 w 12192000"/>
              <a:gd name="connsiteY214-6024" fmla="*/ 4732483 h 5096785"/>
              <a:gd name="connsiteX215-6025" fmla="*/ 1295869 w 12192000"/>
              <a:gd name="connsiteY215-6026" fmla="*/ 4726175 h 5096785"/>
              <a:gd name="connsiteX216-6027" fmla="*/ 1292949 w 12192000"/>
              <a:gd name="connsiteY216-6028" fmla="*/ 4708469 h 5096785"/>
              <a:gd name="connsiteX217-6029" fmla="*/ 1244908 w 12192000"/>
              <a:gd name="connsiteY217-6030" fmla="*/ 4706993 h 5096785"/>
              <a:gd name="connsiteX218-6031" fmla="*/ 1171266 w 12192000"/>
              <a:gd name="connsiteY218-6032" fmla="*/ 4706535 h 5096785"/>
              <a:gd name="connsiteX219-6033" fmla="*/ 1160868 w 12192000"/>
              <a:gd name="connsiteY219-6034" fmla="*/ 4701936 h 5096785"/>
              <a:gd name="connsiteX220-6035" fmla="*/ 1147599 w 12192000"/>
              <a:gd name="connsiteY220-6036" fmla="*/ 4714833 h 5096785"/>
              <a:gd name="connsiteX221-6037" fmla="*/ 1119603 w 12192000"/>
              <a:gd name="connsiteY221-6038" fmla="*/ 4721303 h 5096785"/>
              <a:gd name="connsiteX222-6039" fmla="*/ 997851 w 12192000"/>
              <a:gd name="connsiteY222-6040" fmla="*/ 4722336 h 5096785"/>
              <a:gd name="connsiteX223-6041" fmla="*/ 976455 w 12192000"/>
              <a:gd name="connsiteY223-6042" fmla="*/ 4726407 h 5096785"/>
              <a:gd name="connsiteX224-6043" fmla="*/ 949939 w 12192000"/>
              <a:gd name="connsiteY224-6044" fmla="*/ 4719699 h 5096785"/>
              <a:gd name="connsiteX225-6045" fmla="*/ 894148 w 12192000"/>
              <a:gd name="connsiteY225-6046" fmla="*/ 4710406 h 5096785"/>
              <a:gd name="connsiteX226-6047" fmla="*/ 857990 w 12192000"/>
              <a:gd name="connsiteY226-6048" fmla="*/ 4696844 h 5096785"/>
              <a:gd name="connsiteX227-6049" fmla="*/ 848649 w 12192000"/>
              <a:gd name="connsiteY227-6050" fmla="*/ 4704021 h 5096785"/>
              <a:gd name="connsiteX228-6051" fmla="*/ 826436 w 12192000"/>
              <a:gd name="connsiteY228-6052" fmla="*/ 4707421 h 5096785"/>
              <a:gd name="connsiteX229-6053" fmla="*/ 733052 w 12192000"/>
              <a:gd name="connsiteY229-6054" fmla="*/ 4701884 h 5096785"/>
              <a:gd name="connsiteX230-6055" fmla="*/ 716185 w 12192000"/>
              <a:gd name="connsiteY230-6056" fmla="*/ 4703827 h 5096785"/>
              <a:gd name="connsiteX231-6057" fmla="*/ 696663 w 12192000"/>
              <a:gd name="connsiteY231-6058" fmla="*/ 4697420 h 5096785"/>
              <a:gd name="connsiteX232-6059" fmla="*/ 582722 w 12192000"/>
              <a:gd name="connsiteY232-6060" fmla="*/ 4658637 h 5096785"/>
              <a:gd name="connsiteX233-6061" fmla="*/ 581118 w 12192000"/>
              <a:gd name="connsiteY233-6062" fmla="*/ 4654120 h 5096785"/>
              <a:gd name="connsiteX234-6063" fmla="*/ 546453 w 12192000"/>
              <a:gd name="connsiteY234-6064" fmla="*/ 4652542 h 5096785"/>
              <a:gd name="connsiteX235-6065" fmla="*/ 536773 w 12192000"/>
              <a:gd name="connsiteY235-6066" fmla="*/ 4644609 h 5096785"/>
              <a:gd name="connsiteX236-6067" fmla="*/ 518899 w 12192000"/>
              <a:gd name="connsiteY236-6068" fmla="*/ 4642839 h 5096785"/>
              <a:gd name="connsiteX237-6069" fmla="*/ 388896 w 12192000"/>
              <a:gd name="connsiteY237-6070" fmla="*/ 4619173 h 5096785"/>
              <a:gd name="connsiteX238-6071" fmla="*/ 366479 w 12192000"/>
              <a:gd name="connsiteY238-6072" fmla="*/ 4618896 h 5096785"/>
              <a:gd name="connsiteX239-6073" fmla="*/ 342781 w 12192000"/>
              <a:gd name="connsiteY239-6074" fmla="*/ 4601239 h 5096785"/>
              <a:gd name="connsiteX240-6075" fmla="*/ 255925 w 12192000"/>
              <a:gd name="connsiteY240-6076" fmla="*/ 4598685 h 5096785"/>
              <a:gd name="connsiteX241-6077" fmla="*/ 226919 w 12192000"/>
              <a:gd name="connsiteY241-6078" fmla="*/ 4598460 h 5096785"/>
              <a:gd name="connsiteX242-6079" fmla="*/ 213925 w 12192000"/>
              <a:gd name="connsiteY242-6080" fmla="*/ 4597783 h 5096785"/>
              <a:gd name="connsiteX243-6081" fmla="*/ 215196 w 12192000"/>
              <a:gd name="connsiteY243-6082" fmla="*/ 4588576 h 5096785"/>
              <a:gd name="connsiteX244-6083" fmla="*/ 180214 w 12192000"/>
              <a:gd name="connsiteY244-6084" fmla="*/ 4583701 h 5096785"/>
              <a:gd name="connsiteX245-6085" fmla="*/ 83203 w 12192000"/>
              <a:gd name="connsiteY245-6086" fmla="*/ 4531664 h 5096785"/>
              <a:gd name="connsiteX246-6087" fmla="*/ 4106 w 12192000"/>
              <a:gd name="connsiteY246-6088" fmla="*/ 4517202 h 5096785"/>
              <a:gd name="connsiteX247-6089" fmla="*/ 0 w 12192000"/>
              <a:gd name="connsiteY247-6090" fmla="*/ 4516084 h 5096785"/>
              <a:gd name="connsiteX248-6091" fmla="*/ 0 w 12192000"/>
              <a:gd name="connsiteY248-6092" fmla="*/ 0 h 5096785"/>
              <a:gd name="connsiteX0-6093" fmla="*/ 0 w 12192000"/>
              <a:gd name="connsiteY0-6094" fmla="*/ 0 h 5096785"/>
              <a:gd name="connsiteX1-6095" fmla="*/ 12192000 w 12192000"/>
              <a:gd name="connsiteY1-6096" fmla="*/ 0 h 5096785"/>
              <a:gd name="connsiteX2-6097" fmla="*/ 12192000 w 12192000"/>
              <a:gd name="connsiteY2-6098" fmla="*/ 3809005 h 5096785"/>
              <a:gd name="connsiteX3-6099" fmla="*/ 12142543 w 12192000"/>
              <a:gd name="connsiteY3-6100" fmla="*/ 3817043 h 5096785"/>
              <a:gd name="connsiteX4-6101" fmla="*/ 12109241 w 12192000"/>
              <a:gd name="connsiteY4-6102" fmla="*/ 3824228 h 5096785"/>
              <a:gd name="connsiteX5-6103" fmla="*/ 11668991 w 12192000"/>
              <a:gd name="connsiteY5-6104" fmla="*/ 3788038 h 5096785"/>
              <a:gd name="connsiteX6-6105" fmla="*/ 11476952 w 12192000"/>
              <a:gd name="connsiteY6-6106" fmla="*/ 3866786 h 5096785"/>
              <a:gd name="connsiteX7-6107" fmla="*/ 11336487 w 12192000"/>
              <a:gd name="connsiteY7-6108" fmla="*/ 3971513 h 5096785"/>
              <a:gd name="connsiteX8-6109" fmla="*/ 11214181 w 12192000"/>
              <a:gd name="connsiteY8-6110" fmla="*/ 4004215 h 5096785"/>
              <a:gd name="connsiteX9-6111" fmla="*/ 11042540 w 12192000"/>
              <a:gd name="connsiteY9-6112" fmla="*/ 4002613 h 5096785"/>
              <a:gd name="connsiteX10-6113" fmla="*/ 10833086 w 12192000"/>
              <a:gd name="connsiteY10-6114" fmla="*/ 3997707 h 5096785"/>
              <a:gd name="connsiteX11-6115" fmla="*/ 10599680 w 12192000"/>
              <a:gd name="connsiteY11-6116" fmla="*/ 3982661 h 5096785"/>
              <a:gd name="connsiteX12-6117" fmla="*/ 10519971 w 12192000"/>
              <a:gd name="connsiteY12-6118" fmla="*/ 3975018 h 5096785"/>
              <a:gd name="connsiteX13-6119" fmla="*/ 10217282 w 12192000"/>
              <a:gd name="connsiteY13-6120" fmla="*/ 4020809 h 5096785"/>
              <a:gd name="connsiteX14-6121" fmla="*/ 9936427 w 12192000"/>
              <a:gd name="connsiteY14-6122" fmla="*/ 4137843 h 5096785"/>
              <a:gd name="connsiteX15-6123" fmla="*/ 9804285 w 12192000"/>
              <a:gd name="connsiteY15-6124" fmla="*/ 4246460 h 5096785"/>
              <a:gd name="connsiteX16-6125" fmla="*/ 9720786 w 12192000"/>
              <a:gd name="connsiteY16-6126" fmla="*/ 4265611 h 5096785"/>
              <a:gd name="connsiteX17-6127" fmla="*/ 9652162 w 12192000"/>
              <a:gd name="connsiteY17-6128" fmla="*/ 4252712 h 5096785"/>
              <a:gd name="connsiteX18-6129" fmla="*/ 9543973 w 12192000"/>
              <a:gd name="connsiteY18-6130" fmla="*/ 4245802 h 5096785"/>
              <a:gd name="connsiteX19-6131" fmla="*/ 9528747 w 12192000"/>
              <a:gd name="connsiteY19-6132" fmla="*/ 4251724 h 5096785"/>
              <a:gd name="connsiteX20-6133" fmla="*/ 9436976 w 12192000"/>
              <a:gd name="connsiteY20-6134" fmla="*/ 4269351 h 5096785"/>
              <a:gd name="connsiteX21-6135" fmla="*/ 9371827 w 12192000"/>
              <a:gd name="connsiteY21-6136" fmla="*/ 4303912 h 5096785"/>
              <a:gd name="connsiteX22-6137" fmla="*/ 9260304 w 12192000"/>
              <a:gd name="connsiteY22-6138" fmla="*/ 4328021 h 5096785"/>
              <a:gd name="connsiteX23-6139" fmla="*/ 9148799 w 12192000"/>
              <a:gd name="connsiteY23-6140" fmla="*/ 4348506 h 5096785"/>
              <a:gd name="connsiteX24-6141" fmla="*/ 9107898 w 12192000"/>
              <a:gd name="connsiteY24-6142" fmla="*/ 4354282 h 5096785"/>
              <a:gd name="connsiteX25-6143" fmla="*/ 9037321 w 12192000"/>
              <a:gd name="connsiteY25-6144" fmla="*/ 4371817 h 5096785"/>
              <a:gd name="connsiteX26-6145" fmla="*/ 8990743 w 12192000"/>
              <a:gd name="connsiteY26-6146" fmla="*/ 4382161 h 5096785"/>
              <a:gd name="connsiteX27-6147" fmla="*/ 8979819 w 12192000"/>
              <a:gd name="connsiteY27-6148" fmla="*/ 4366419 h 5096785"/>
              <a:gd name="connsiteX28-6149" fmla="*/ 8936044 w 12192000"/>
              <a:gd name="connsiteY28-6150" fmla="*/ 4370992 h 5096785"/>
              <a:gd name="connsiteX29-6151" fmla="*/ 8897707 w 12192000"/>
              <a:gd name="connsiteY29-6152" fmla="*/ 4392673 h 5096785"/>
              <a:gd name="connsiteX30-6153" fmla="*/ 8845635 w 12192000"/>
              <a:gd name="connsiteY30-6154" fmla="*/ 4404300 h 5096785"/>
              <a:gd name="connsiteX31-6155" fmla="*/ 8814562 w 12192000"/>
              <a:gd name="connsiteY31-6156" fmla="*/ 4411434 h 5096785"/>
              <a:gd name="connsiteX32-6157" fmla="*/ 8726349 w 12192000"/>
              <a:gd name="connsiteY32-6158" fmla="*/ 4416668 h 5096785"/>
              <a:gd name="connsiteX33-6159" fmla="*/ 8566678 w 12192000"/>
              <a:gd name="connsiteY33-6160" fmla="*/ 4391711 h 5096785"/>
              <a:gd name="connsiteX34-6161" fmla="*/ 8521516 w 12192000"/>
              <a:gd name="connsiteY34-6162" fmla="*/ 4393927 h 5096785"/>
              <a:gd name="connsiteX35-6163" fmla="*/ 8515998 w 12192000"/>
              <a:gd name="connsiteY35-6164" fmla="*/ 4399124 h 5096785"/>
              <a:gd name="connsiteX36-6165" fmla="*/ 8449547 w 12192000"/>
              <a:gd name="connsiteY36-6166" fmla="*/ 4383170 h 5096785"/>
              <a:gd name="connsiteX37-6167" fmla="*/ 8360285 w 12192000"/>
              <a:gd name="connsiteY37-6168" fmla="*/ 4398502 h 5096785"/>
              <a:gd name="connsiteX38-6169" fmla="*/ 8256584 w 12192000"/>
              <a:gd name="connsiteY38-6170" fmla="*/ 4423564 h 5096785"/>
              <a:gd name="connsiteX39-6171" fmla="*/ 8229821 w 12192000"/>
              <a:gd name="connsiteY39-6172" fmla="*/ 4431840 h 5096785"/>
              <a:gd name="connsiteX40-6173" fmla="*/ 8158476 w 12192000"/>
              <a:gd name="connsiteY40-6174" fmla="*/ 4436904 h 5096785"/>
              <a:gd name="connsiteX41-6175" fmla="*/ 7993707 w 12192000"/>
              <a:gd name="connsiteY41-6176" fmla="*/ 4447962 h 5096785"/>
              <a:gd name="connsiteX42-6177" fmla="*/ 7990346 w 12192000"/>
              <a:gd name="connsiteY42-6178" fmla="*/ 4454853 h 5096785"/>
              <a:gd name="connsiteX43-6179" fmla="*/ 7976786 w 12192000"/>
              <a:gd name="connsiteY43-6180" fmla="*/ 4456820 h 5096785"/>
              <a:gd name="connsiteX44-6181" fmla="*/ 7973491 w 12192000"/>
              <a:gd name="connsiteY44-6182" fmla="*/ 4458577 h 5096785"/>
              <a:gd name="connsiteX45-6183" fmla="*/ 7954281 w 12192000"/>
              <a:gd name="connsiteY45-6184" fmla="*/ 4467421 h 5096785"/>
              <a:gd name="connsiteX46-6185" fmla="*/ 7905540 w 12192000"/>
              <a:gd name="connsiteY46-6186" fmla="*/ 4455628 h 5096785"/>
              <a:gd name="connsiteX47-6187" fmla="*/ 7851932 w 12192000"/>
              <a:gd name="connsiteY47-6188" fmla="*/ 4466353 h 5096785"/>
              <a:gd name="connsiteX48-6189" fmla="*/ 7639078 w 12192000"/>
              <a:gd name="connsiteY48-6190" fmla="*/ 4467635 h 5096785"/>
              <a:gd name="connsiteX49-6191" fmla="*/ 7612359 w 12192000"/>
              <a:gd name="connsiteY49-6192" fmla="*/ 4492789 h 5096785"/>
              <a:gd name="connsiteX50-6193" fmla="*/ 7527328 w 12192000"/>
              <a:gd name="connsiteY50-6194" fmla="*/ 4502199 h 5096785"/>
              <a:gd name="connsiteX51-6195" fmla="*/ 7388717 w 12192000"/>
              <a:gd name="connsiteY51-6196" fmla="*/ 4470799 h 5096785"/>
              <a:gd name="connsiteX52-6197" fmla="*/ 7231898 w 12192000"/>
              <a:gd name="connsiteY52-6198" fmla="*/ 4486028 h 5096785"/>
              <a:gd name="connsiteX53-6199" fmla="*/ 7218425 w 12192000"/>
              <a:gd name="connsiteY53-6200" fmla="*/ 4477288 h 5096785"/>
              <a:gd name="connsiteX54-6201" fmla="*/ 7202795 w 12192000"/>
              <a:gd name="connsiteY54-6202" fmla="*/ 4472972 h 5096785"/>
              <a:gd name="connsiteX55-6203" fmla="*/ 7200744 w 12192000"/>
              <a:gd name="connsiteY55-6204" fmla="*/ 4474099 h 5096785"/>
              <a:gd name="connsiteX56-6205" fmla="*/ 7182163 w 12192000"/>
              <a:gd name="connsiteY56-6206" fmla="*/ 4474005 h 5096785"/>
              <a:gd name="connsiteX57-6207" fmla="*/ 7178368 w 12192000"/>
              <a:gd name="connsiteY57-6208" fmla="*/ 4470673 h 5096785"/>
              <a:gd name="connsiteX58-6209" fmla="*/ 7165705 w 12192000"/>
              <a:gd name="connsiteY58-6210" fmla="*/ 4469569 h 5096785"/>
              <a:gd name="connsiteX59-6211" fmla="*/ 7140991 w 12192000"/>
              <a:gd name="connsiteY59-6212" fmla="*/ 4464599 h 5096785"/>
              <a:gd name="connsiteX60-6213" fmla="*/ 7136152 w 12192000"/>
              <a:gd name="connsiteY60-6214" fmla="*/ 4466292 h 5096785"/>
              <a:gd name="connsiteX61-6215" fmla="*/ 7098544 w 12192000"/>
              <a:gd name="connsiteY61-6216" fmla="*/ 4462879 h 5096785"/>
              <a:gd name="connsiteX62-6217" fmla="*/ 7097922 w 12192000"/>
              <a:gd name="connsiteY62-6218" fmla="*/ 4464077 h 5096785"/>
              <a:gd name="connsiteX63-6219" fmla="*/ 7086877 w 12192000"/>
              <a:gd name="connsiteY63-6220" fmla="*/ 4468554 h 5096785"/>
              <a:gd name="connsiteX64-6221" fmla="*/ 7065999 w 12192000"/>
              <a:gd name="connsiteY64-6222" fmla="*/ 4474270 h 5096785"/>
              <a:gd name="connsiteX65-6223" fmla="*/ 7016598 w 12192000"/>
              <a:gd name="connsiteY65-6224" fmla="*/ 4502855 h 5096785"/>
              <a:gd name="connsiteX66-6225" fmla="*/ 6977375 w 12192000"/>
              <a:gd name="connsiteY66-6226" fmla="*/ 4499434 h 5096785"/>
              <a:gd name="connsiteX67-6227" fmla="*/ 6969409 w 12192000"/>
              <a:gd name="connsiteY67-6228" fmla="*/ 4499424 h 5096785"/>
              <a:gd name="connsiteX68-6229" fmla="*/ 6969218 w 12192000"/>
              <a:gd name="connsiteY68-6230" fmla="*/ 4499704 h 5096785"/>
              <a:gd name="connsiteX69-6231" fmla="*/ 6960755 w 12192000"/>
              <a:gd name="connsiteY69-6232" fmla="*/ 4500249 h 5096785"/>
              <a:gd name="connsiteX70-6233" fmla="*/ 6954882 w 12192000"/>
              <a:gd name="connsiteY70-6234" fmla="*/ 4499405 h 5096785"/>
              <a:gd name="connsiteX71-6235" fmla="*/ 6939428 w 12192000"/>
              <a:gd name="connsiteY71-6236" fmla="*/ 4499385 h 5096785"/>
              <a:gd name="connsiteX72-6237" fmla="*/ 6933902 w 12192000"/>
              <a:gd name="connsiteY72-6238" fmla="*/ 4501239 h 5096785"/>
              <a:gd name="connsiteX73-6239" fmla="*/ 6891244 w 12192000"/>
              <a:gd name="connsiteY73-6240" fmla="*/ 4536371 h 5096785"/>
              <a:gd name="connsiteX74-6241" fmla="*/ 6794496 w 12192000"/>
              <a:gd name="connsiteY74-6242" fmla="*/ 4567924 h 5096785"/>
              <a:gd name="connsiteX75-6243" fmla="*/ 6697102 w 12192000"/>
              <a:gd name="connsiteY75-6244" fmla="*/ 4595916 h 5096785"/>
              <a:gd name="connsiteX76-6245" fmla="*/ 6574528 w 12192000"/>
              <a:gd name="connsiteY76-6246" fmla="*/ 4641155 h 5096785"/>
              <a:gd name="connsiteX77-6247" fmla="*/ 6573036 w 12192000"/>
              <a:gd name="connsiteY77-6248" fmla="*/ 4641049 h 5096785"/>
              <a:gd name="connsiteX78-6249" fmla="*/ 6571920 w 12192000"/>
              <a:gd name="connsiteY78-6250" fmla="*/ 4644739 h 5096785"/>
              <a:gd name="connsiteX79-6251" fmla="*/ 6552021 w 12192000"/>
              <a:gd name="connsiteY79-6252" fmla="*/ 4650379 h 5096785"/>
              <a:gd name="connsiteX80-6253" fmla="*/ 6545925 w 12192000"/>
              <a:gd name="connsiteY80-6254" fmla="*/ 4650675 h 5096785"/>
              <a:gd name="connsiteX81-6255" fmla="*/ 6537822 w 12192000"/>
              <a:gd name="connsiteY81-6256" fmla="*/ 4652769 h 5096785"/>
              <a:gd name="connsiteX82-6257" fmla="*/ 6537743 w 12192000"/>
              <a:gd name="connsiteY82-6258" fmla="*/ 4653068 h 5096785"/>
              <a:gd name="connsiteX83-6259" fmla="*/ 6490057 w 12192000"/>
              <a:gd name="connsiteY83-6260" fmla="*/ 4658624 h 5096785"/>
              <a:gd name="connsiteX84-6261" fmla="*/ 6386800 w 12192000"/>
              <a:gd name="connsiteY84-6262" fmla="*/ 4715431 h 5096785"/>
              <a:gd name="connsiteX85-6263" fmla="*/ 6382703 w 12192000"/>
              <a:gd name="connsiteY85-6264" fmla="*/ 4717930 h 5096785"/>
              <a:gd name="connsiteX86-6265" fmla="*/ 6356495 w 12192000"/>
              <a:gd name="connsiteY86-6266" fmla="*/ 4717843 h 5096785"/>
              <a:gd name="connsiteX87-6267" fmla="*/ 6343628 w 12192000"/>
              <a:gd name="connsiteY87-6268" fmla="*/ 4719161 h 5096785"/>
              <a:gd name="connsiteX88-6269" fmla="*/ 6338605 w 12192000"/>
              <a:gd name="connsiteY88-6270" fmla="*/ 4716723 h 5096785"/>
              <a:gd name="connsiteX89-6271" fmla="*/ 6320318 w 12192000"/>
              <a:gd name="connsiteY89-6272" fmla="*/ 4720095 h 5096785"/>
              <a:gd name="connsiteX90-6273" fmla="*/ 6318742 w 12192000"/>
              <a:gd name="connsiteY90-6274" fmla="*/ 4721541 h 5096785"/>
              <a:gd name="connsiteX91-6275" fmla="*/ 6301708 w 12192000"/>
              <a:gd name="connsiteY91-6276" fmla="*/ 4720380 h 5096785"/>
              <a:gd name="connsiteX92-6277" fmla="*/ 6285082 w 12192000"/>
              <a:gd name="connsiteY92-6278" fmla="*/ 4714639 h 5096785"/>
              <a:gd name="connsiteX93-6279" fmla="*/ 6136936 w 12192000"/>
              <a:gd name="connsiteY93-6280" fmla="*/ 4758246 h 5096785"/>
              <a:gd name="connsiteX94-6281" fmla="*/ 5988578 w 12192000"/>
              <a:gd name="connsiteY94-6282" fmla="*/ 4754427 h 5096785"/>
              <a:gd name="connsiteX95-6283" fmla="*/ 5908701 w 12192000"/>
              <a:gd name="connsiteY95-6284" fmla="*/ 4779160 h 5096785"/>
              <a:gd name="connsiteX96-6285" fmla="*/ 5892219 w 12192000"/>
              <a:gd name="connsiteY96-6286" fmla="*/ 4807892 h 5096785"/>
              <a:gd name="connsiteX97-6287" fmla="*/ 5683612 w 12192000"/>
              <a:gd name="connsiteY97-6288" fmla="*/ 4848770 h 5096785"/>
              <a:gd name="connsiteX98-6289" fmla="*/ 5635111 w 12192000"/>
              <a:gd name="connsiteY98-6290" fmla="*/ 4868888 h 5096785"/>
              <a:gd name="connsiteX99-6291" fmla="*/ 5582652 w 12192000"/>
              <a:gd name="connsiteY99-6292" fmla="*/ 4866836 h 5096785"/>
              <a:gd name="connsiteX100-6293" fmla="*/ 5567213 w 12192000"/>
              <a:gd name="connsiteY100-6294" fmla="*/ 4878769 h 5096785"/>
              <a:gd name="connsiteX101-6295" fmla="*/ 5564659 w 12192000"/>
              <a:gd name="connsiteY101-6296" fmla="*/ 4881042 h 5096785"/>
              <a:gd name="connsiteX102-6297" fmla="*/ 5552102 w 12192000"/>
              <a:gd name="connsiteY102-6298" fmla="*/ 4885426 h 5096785"/>
              <a:gd name="connsiteX103-6299" fmla="*/ 5551475 w 12192000"/>
              <a:gd name="connsiteY103-6300" fmla="*/ 4892560 h 5096785"/>
              <a:gd name="connsiteX104-6301" fmla="*/ 5534664 w 12192000"/>
              <a:gd name="connsiteY104-6302" fmla="*/ 4903385 h 5096785"/>
              <a:gd name="connsiteX105-6303" fmla="*/ 5510737 w 12192000"/>
              <a:gd name="connsiteY105-6304" fmla="*/ 4909807 h 5096785"/>
              <a:gd name="connsiteX106-6305" fmla="*/ 5393901 w 12192000"/>
              <a:gd name="connsiteY106-6306" fmla="*/ 4933709 h 5096785"/>
              <a:gd name="connsiteX107-6307" fmla="*/ 5325782 w 12192000"/>
              <a:gd name="connsiteY107-6308" fmla="*/ 4951789 h 5096785"/>
              <a:gd name="connsiteX108-6309" fmla="*/ 5302703 w 12192000"/>
              <a:gd name="connsiteY108-6310" fmla="*/ 4964590 h 5096785"/>
              <a:gd name="connsiteX109-6311" fmla="*/ 5268591 w 12192000"/>
              <a:gd name="connsiteY109-6312" fmla="*/ 4978479 h 5096785"/>
              <a:gd name="connsiteX110-6313" fmla="*/ 5210559 w 12192000"/>
              <a:gd name="connsiteY110-6314" fmla="*/ 5007585 h 5096785"/>
              <a:gd name="connsiteX111-6315" fmla="*/ 5177597 w 12192000"/>
              <a:gd name="connsiteY111-6316" fmla="*/ 5015926 h 5096785"/>
              <a:gd name="connsiteX112-6317" fmla="*/ 5160569 w 12192000"/>
              <a:gd name="connsiteY112-6318" fmla="*/ 5025681 h 5096785"/>
              <a:gd name="connsiteX113-6319" fmla="*/ 5152748 w 12192000"/>
              <a:gd name="connsiteY113-6320" fmla="*/ 5026569 h 5096785"/>
              <a:gd name="connsiteX114-6321" fmla="*/ 5127678 w 12192000"/>
              <a:gd name="connsiteY114-6322" fmla="*/ 5032947 h 5096785"/>
              <a:gd name="connsiteX115-6323" fmla="*/ 5113147 w 12192000"/>
              <a:gd name="connsiteY115-6324" fmla="*/ 5035818 h 5096785"/>
              <a:gd name="connsiteX116-6325" fmla="*/ 5107301 w 12192000"/>
              <a:gd name="connsiteY116-6326" fmla="*/ 5036672 h 5096785"/>
              <a:gd name="connsiteX117-6327" fmla="*/ 5093215 w 12192000"/>
              <a:gd name="connsiteY117-6328" fmla="*/ 5032880 h 5096785"/>
              <a:gd name="connsiteX118-6329" fmla="*/ 5077058 w 12192000"/>
              <a:gd name="connsiteY118-6330" fmla="*/ 5038681 h 5096785"/>
              <a:gd name="connsiteX119-6331" fmla="*/ 5057349 w 12192000"/>
              <a:gd name="connsiteY119-6332" fmla="*/ 5036015 h 5096785"/>
              <a:gd name="connsiteX120-6333" fmla="*/ 5053945 w 12192000"/>
              <a:gd name="connsiteY120-6334" fmla="*/ 5041952 h 5096785"/>
              <a:gd name="connsiteX121-6335" fmla="*/ 5040021 w 12192000"/>
              <a:gd name="connsiteY121-6336" fmla="*/ 5050052 h 5096785"/>
              <a:gd name="connsiteX122-6337" fmla="*/ 5025913 w 12192000"/>
              <a:gd name="connsiteY122-6338" fmla="*/ 5046535 h 5096785"/>
              <a:gd name="connsiteX123-6339" fmla="*/ 4998218 w 12192000"/>
              <a:gd name="connsiteY123-6340" fmla="*/ 5048065 h 5096785"/>
              <a:gd name="connsiteX124-6341" fmla="*/ 4991008 w 12192000"/>
              <a:gd name="connsiteY124-6342" fmla="*/ 5050439 h 5096785"/>
              <a:gd name="connsiteX125-6343" fmla="*/ 4963503 w 12192000"/>
              <a:gd name="connsiteY125-6344" fmla="*/ 5047575 h 5096785"/>
              <a:gd name="connsiteX126-6345" fmla="*/ 4921053 w 12192000"/>
              <a:gd name="connsiteY126-6346" fmla="*/ 5048925 h 5096785"/>
              <a:gd name="connsiteX127-6347" fmla="*/ 4873420 w 12192000"/>
              <a:gd name="connsiteY127-6348" fmla="*/ 5054929 h 5096785"/>
              <a:gd name="connsiteX128-6349" fmla="*/ 4858825 w 12192000"/>
              <a:gd name="connsiteY128-6350" fmla="*/ 5051329 h 5096785"/>
              <a:gd name="connsiteX129-6351" fmla="*/ 4769340 w 12192000"/>
              <a:gd name="connsiteY129-6352" fmla="*/ 5053090 h 5096785"/>
              <a:gd name="connsiteX130-6353" fmla="*/ 4744152 w 12192000"/>
              <a:gd name="connsiteY130-6354" fmla="*/ 5053391 h 5096785"/>
              <a:gd name="connsiteX131-6355" fmla="*/ 4723556 w 12192000"/>
              <a:gd name="connsiteY131-6356" fmla="*/ 5059633 h 5096785"/>
              <a:gd name="connsiteX132-6357" fmla="*/ 4719699 w 12192000"/>
              <a:gd name="connsiteY132-6358" fmla="*/ 5066298 h 5096785"/>
              <a:gd name="connsiteX133-6359" fmla="*/ 4706016 w 12192000"/>
              <a:gd name="connsiteY133-6360" fmla="*/ 5067422 h 5096785"/>
              <a:gd name="connsiteX134-6361" fmla="*/ 4702593 w 12192000"/>
              <a:gd name="connsiteY134-6362" fmla="*/ 5068973 h 5096785"/>
              <a:gd name="connsiteX135-6363" fmla="*/ 4682766 w 12192000"/>
              <a:gd name="connsiteY135-6364" fmla="*/ 5076609 h 5096785"/>
              <a:gd name="connsiteX136-6365" fmla="*/ 4634960 w 12192000"/>
              <a:gd name="connsiteY136-6366" fmla="*/ 5061852 h 5096785"/>
              <a:gd name="connsiteX137-6367" fmla="*/ 4580645 w 12192000"/>
              <a:gd name="connsiteY137-6368" fmla="*/ 5069246 h 5096785"/>
              <a:gd name="connsiteX138-6369" fmla="*/ 4368005 w 12192000"/>
              <a:gd name="connsiteY138-6370" fmla="*/ 5057426 h 5096785"/>
              <a:gd name="connsiteX139-6371" fmla="*/ 4339489 w 12192000"/>
              <a:gd name="connsiteY139-6372" fmla="*/ 5080858 h 5096785"/>
              <a:gd name="connsiteX140-6373" fmla="*/ 4253895 w 12192000"/>
              <a:gd name="connsiteY140-6374" fmla="*/ 5085008 h 5096785"/>
              <a:gd name="connsiteX141-6375" fmla="*/ 4117780 w 12192000"/>
              <a:gd name="connsiteY141-6376" fmla="*/ 5045175 h 5096785"/>
              <a:gd name="connsiteX142-6377" fmla="*/ 3960074 w 12192000"/>
              <a:gd name="connsiteY142-6378" fmla="*/ 5050708 h 5096785"/>
              <a:gd name="connsiteX143-6379" fmla="*/ 3947260 w 12192000"/>
              <a:gd name="connsiteY143-6380" fmla="*/ 5041167 h 5096785"/>
              <a:gd name="connsiteX144-6381" fmla="*/ 3931969 w 12192000"/>
              <a:gd name="connsiteY144-6382" fmla="*/ 5035902 h 5096785"/>
              <a:gd name="connsiteX145-6383" fmla="*/ 3929836 w 12192000"/>
              <a:gd name="connsiteY145-6384" fmla="*/ 5036901 h 5096785"/>
              <a:gd name="connsiteX146-6385" fmla="*/ 3911296 w 12192000"/>
              <a:gd name="connsiteY146-6386" fmla="*/ 5035663 h 5096785"/>
              <a:gd name="connsiteX147-6387" fmla="*/ 3907746 w 12192000"/>
              <a:gd name="connsiteY147-6388" fmla="*/ 5032107 h 5096785"/>
              <a:gd name="connsiteX148-6389" fmla="*/ 3895182 w 12192000"/>
              <a:gd name="connsiteY148-6390" fmla="*/ 5030229 h 5096785"/>
              <a:gd name="connsiteX149-6391" fmla="*/ 3870866 w 12192000"/>
              <a:gd name="connsiteY149-6392" fmla="*/ 5023753 h 5096785"/>
              <a:gd name="connsiteX150-6393" fmla="*/ 3865913 w 12192000"/>
              <a:gd name="connsiteY150-6394" fmla="*/ 5025143 h 5096785"/>
              <a:gd name="connsiteX151-6395" fmla="*/ 3828606 w 12192000"/>
              <a:gd name="connsiteY151-6396" fmla="*/ 5019426 h 5096785"/>
              <a:gd name="connsiteX152-6397" fmla="*/ 3827901 w 12192000"/>
              <a:gd name="connsiteY152-6398" fmla="*/ 5020583 h 5096785"/>
              <a:gd name="connsiteX153-6399" fmla="*/ 3816543 w 12192000"/>
              <a:gd name="connsiteY153-6400" fmla="*/ 5024366 h 5096785"/>
              <a:gd name="connsiteX154-6401" fmla="*/ 3795278 w 12192000"/>
              <a:gd name="connsiteY154-6402" fmla="*/ 5028779 h 5096785"/>
              <a:gd name="connsiteX155-6403" fmla="*/ 3743858 w 12192000"/>
              <a:gd name="connsiteY155-6404" fmla="*/ 5054237 h 5096785"/>
              <a:gd name="connsiteX156-6405" fmla="*/ 3704945 w 12192000"/>
              <a:gd name="connsiteY156-6406" fmla="*/ 5048413 h 5096785"/>
              <a:gd name="connsiteX157-6407" fmla="*/ 3696992 w 12192000"/>
              <a:gd name="connsiteY157-6408" fmla="*/ 5047914 h 5096785"/>
              <a:gd name="connsiteX158-6409" fmla="*/ 3696780 w 12192000"/>
              <a:gd name="connsiteY158-6410" fmla="*/ 5048181 h 5096785"/>
              <a:gd name="connsiteX159-6411" fmla="*/ 3688290 w 12192000"/>
              <a:gd name="connsiteY159-6412" fmla="*/ 5048204 h 5096785"/>
              <a:gd name="connsiteX160-6413" fmla="*/ 3682486 w 12192000"/>
              <a:gd name="connsiteY160-6414" fmla="*/ 5047000 h 5096785"/>
              <a:gd name="connsiteX161-6415" fmla="*/ 3667056 w 12192000"/>
              <a:gd name="connsiteY161-6416" fmla="*/ 5046030 h 5096785"/>
              <a:gd name="connsiteX162-6417" fmla="*/ 3661403 w 12192000"/>
              <a:gd name="connsiteY162-6418" fmla="*/ 5047537 h 5096785"/>
              <a:gd name="connsiteX163-6419" fmla="*/ 3658673 w 12192000"/>
              <a:gd name="connsiteY163-6420" fmla="*/ 5050790 h 5096785"/>
              <a:gd name="connsiteX164-6421" fmla="*/ 3657333 w 12192000"/>
              <a:gd name="connsiteY164-6422" fmla="*/ 5050325 h 5096785"/>
              <a:gd name="connsiteX165-6423" fmla="*/ 3626778 w 12192000"/>
              <a:gd name="connsiteY165-6424" fmla="*/ 5057882 h 5096785"/>
              <a:gd name="connsiteX166-6425" fmla="*/ 3560067 w 12192000"/>
              <a:gd name="connsiteY166-6426" fmla="*/ 5064266 h 5096785"/>
              <a:gd name="connsiteX167-6427" fmla="*/ 3522641 w 12192000"/>
              <a:gd name="connsiteY167-6428" fmla="*/ 5063654 h 5096785"/>
              <a:gd name="connsiteX168-6429" fmla="*/ 3419275 w 12192000"/>
              <a:gd name="connsiteY168-6430" fmla="*/ 5066646 h 5096785"/>
              <a:gd name="connsiteX169-6431" fmla="*/ 3314869 w 12192000"/>
              <a:gd name="connsiteY169-6432" fmla="*/ 5073197 h 5096785"/>
              <a:gd name="connsiteX170-6433" fmla="*/ 3259088 w 12192000"/>
              <a:gd name="connsiteY170-6434" fmla="*/ 5096363 h 5096785"/>
              <a:gd name="connsiteX171-6435" fmla="*/ 3253104 w 12192000"/>
              <a:gd name="connsiteY171-6436" fmla="*/ 5096785 h 5096785"/>
              <a:gd name="connsiteX172-6437" fmla="*/ 3238751 w 12192000"/>
              <a:gd name="connsiteY172-6438" fmla="*/ 5092996 h 5096785"/>
              <a:gd name="connsiteX173-6439" fmla="*/ 3233681 w 12192000"/>
              <a:gd name="connsiteY173-6440" fmla="*/ 5090758 h 5096785"/>
              <a:gd name="connsiteX174-6441" fmla="*/ 3225562 w 12192000"/>
              <a:gd name="connsiteY174-6442" fmla="*/ 5089215 h 5096785"/>
              <a:gd name="connsiteX175-6443" fmla="*/ 3225260 w 12192000"/>
              <a:gd name="connsiteY175-6444" fmla="*/ 5089437 h 5096785"/>
              <a:gd name="connsiteX176-6445" fmla="*/ 3217859 w 12192000"/>
              <a:gd name="connsiteY176-6446" fmla="*/ 5087484 h 5096785"/>
              <a:gd name="connsiteX177-6447" fmla="*/ 3182980 w 12192000"/>
              <a:gd name="connsiteY177-6448" fmla="*/ 5074650 h 5096785"/>
              <a:gd name="connsiteX178-6449" fmla="*/ 3123938 w 12192000"/>
              <a:gd name="connsiteY178-6450" fmla="*/ 5089912 h 5096785"/>
              <a:gd name="connsiteX179-6451" fmla="*/ 3101912 w 12192000"/>
              <a:gd name="connsiteY179-6452" fmla="*/ 5090281 h 5096785"/>
              <a:gd name="connsiteX180-6453" fmla="*/ 3089591 w 12192000"/>
              <a:gd name="connsiteY180-6454" fmla="*/ 5091865 h 5096785"/>
              <a:gd name="connsiteX181-6455" fmla="*/ 3088465 w 12192000"/>
              <a:gd name="connsiteY181-6456" fmla="*/ 5092858 h 5096785"/>
              <a:gd name="connsiteX182-6457" fmla="*/ 3055081 w 12192000"/>
              <a:gd name="connsiteY182-6458" fmla="*/ 5080424 h 5096785"/>
              <a:gd name="connsiteX183-6459" fmla="*/ 3049807 w 12192000"/>
              <a:gd name="connsiteY183-6460" fmla="*/ 5080860 h 5096785"/>
              <a:gd name="connsiteX184-6461" fmla="*/ 3029122 w 12192000"/>
              <a:gd name="connsiteY184-6462" fmla="*/ 5070085 h 5096785"/>
              <a:gd name="connsiteX185-6463" fmla="*/ 3017862 w 12192000"/>
              <a:gd name="connsiteY185-6464" fmla="*/ 5065942 h 5096785"/>
              <a:gd name="connsiteX186-6465" fmla="*/ 3015868 w 12192000"/>
              <a:gd name="connsiteY186-6466" fmla="*/ 5061832 h 5096785"/>
              <a:gd name="connsiteX187-6467" fmla="*/ 2998644 w 12192000"/>
              <a:gd name="connsiteY187-6468" fmla="*/ 5057210 h 5096785"/>
              <a:gd name="connsiteX188-6469" fmla="*/ 2996219 w 12192000"/>
              <a:gd name="connsiteY188-6470" fmla="*/ 5057788 h 5096785"/>
              <a:gd name="connsiteX189-6471" fmla="*/ 2983676 w 12192000"/>
              <a:gd name="connsiteY189-6472" fmla="*/ 5049852 h 5096785"/>
              <a:gd name="connsiteX190-6473" fmla="*/ 2903609 w 12192000"/>
              <a:gd name="connsiteY190-6474" fmla="*/ 4998457 h 5096785"/>
              <a:gd name="connsiteX191-6475" fmla="*/ 2758830 w 12192000"/>
              <a:gd name="connsiteY191-6476" fmla="*/ 4974760 h 5096785"/>
              <a:gd name="connsiteX192-6477" fmla="*/ 2532669 w 12192000"/>
              <a:gd name="connsiteY192-6478" fmla="*/ 4940573 h 5096785"/>
              <a:gd name="connsiteX193-6479" fmla="*/ 2389931 w 12192000"/>
              <a:gd name="connsiteY193-6480" fmla="*/ 4905785 h 5096785"/>
              <a:gd name="connsiteX194-6481" fmla="*/ 2335186 w 12192000"/>
              <a:gd name="connsiteY194-6482" fmla="*/ 4902957 h 5096785"/>
              <a:gd name="connsiteX195-6483" fmla="*/ 2295307 w 12192000"/>
              <a:gd name="connsiteY195-6484" fmla="*/ 4879800 h 5096785"/>
              <a:gd name="connsiteX196-6485" fmla="*/ 2273393 w 12192000"/>
              <a:gd name="connsiteY196-6486" fmla="*/ 4883565 h 5096785"/>
              <a:gd name="connsiteX197-6487" fmla="*/ 2269523 w 12192000"/>
              <a:gd name="connsiteY197-6488" fmla="*/ 4884442 h 5096785"/>
              <a:gd name="connsiteX198-6489" fmla="*/ 2256015 w 12192000"/>
              <a:gd name="connsiteY198-6490" fmla="*/ 4883014 h 5096785"/>
              <a:gd name="connsiteX199-6491" fmla="*/ 2249731 w 12192000"/>
              <a:gd name="connsiteY199-6492" fmla="*/ 4888778 h 5096785"/>
              <a:gd name="connsiteX200-6493" fmla="*/ 2227629 w 12192000"/>
              <a:gd name="connsiteY200-6494" fmla="*/ 4891047 h 5096785"/>
              <a:gd name="connsiteX201-6495" fmla="*/ 2203460 w 12192000"/>
              <a:gd name="connsiteY201-6496" fmla="*/ 4886696 h 5096785"/>
              <a:gd name="connsiteX202-6497" fmla="*/ 2091528 w 12192000"/>
              <a:gd name="connsiteY202-6498" fmla="*/ 4859155 h 5096785"/>
              <a:gd name="connsiteX203-6499" fmla="*/ 2022901 w 12192000"/>
              <a:gd name="connsiteY203-6500" fmla="*/ 4846594 h 5096785"/>
              <a:gd name="connsiteX204-6501" fmla="*/ 1994227 w 12192000"/>
              <a:gd name="connsiteY204-6502" fmla="*/ 4847973 h 5096785"/>
              <a:gd name="connsiteX205-6503" fmla="*/ 1955936 w 12192000"/>
              <a:gd name="connsiteY205-6504" fmla="*/ 4845765 h 5096785"/>
              <a:gd name="connsiteX206-6505" fmla="*/ 1741924 w 12192000"/>
              <a:gd name="connsiteY206-6506" fmla="*/ 4808054 h 5096785"/>
              <a:gd name="connsiteX207-6507" fmla="*/ 1734410 w 12192000"/>
              <a:gd name="connsiteY207-6508" fmla="*/ 4811675 h 5096785"/>
              <a:gd name="connsiteX208-6509" fmla="*/ 1691423 w 12192000"/>
              <a:gd name="connsiteY208-6510" fmla="*/ 4802777 h 5096785"/>
              <a:gd name="connsiteX209-6511" fmla="*/ 1554504 w 12192000"/>
              <a:gd name="connsiteY209-6512" fmla="*/ 4739985 h 5096785"/>
              <a:gd name="connsiteX210-6513" fmla="*/ 1470119 w 12192000"/>
              <a:gd name="connsiteY210-6514" fmla="*/ 4723470 h 5096785"/>
              <a:gd name="connsiteX211-6515" fmla="*/ 1437967 w 12192000"/>
              <a:gd name="connsiteY211-6516" fmla="*/ 4722710 h 5096785"/>
              <a:gd name="connsiteX212-6517" fmla="*/ 1384234 w 12192000"/>
              <a:gd name="connsiteY212-6518" fmla="*/ 4721117 h 5096785"/>
              <a:gd name="connsiteX213-6519" fmla="*/ 1338647 w 12192000"/>
              <a:gd name="connsiteY213-6520" fmla="*/ 4732483 h 5096785"/>
              <a:gd name="connsiteX214-6521" fmla="*/ 1295869 w 12192000"/>
              <a:gd name="connsiteY214-6522" fmla="*/ 4726175 h 5096785"/>
              <a:gd name="connsiteX215-6523" fmla="*/ 1292949 w 12192000"/>
              <a:gd name="connsiteY215-6524" fmla="*/ 4708469 h 5096785"/>
              <a:gd name="connsiteX216-6525" fmla="*/ 1244908 w 12192000"/>
              <a:gd name="connsiteY216-6526" fmla="*/ 4706993 h 5096785"/>
              <a:gd name="connsiteX217-6527" fmla="*/ 1171266 w 12192000"/>
              <a:gd name="connsiteY217-6528" fmla="*/ 4706535 h 5096785"/>
              <a:gd name="connsiteX218-6529" fmla="*/ 1160868 w 12192000"/>
              <a:gd name="connsiteY218-6530" fmla="*/ 4701936 h 5096785"/>
              <a:gd name="connsiteX219-6531" fmla="*/ 1147599 w 12192000"/>
              <a:gd name="connsiteY219-6532" fmla="*/ 4714833 h 5096785"/>
              <a:gd name="connsiteX220-6533" fmla="*/ 1119603 w 12192000"/>
              <a:gd name="connsiteY220-6534" fmla="*/ 4721303 h 5096785"/>
              <a:gd name="connsiteX221-6535" fmla="*/ 997851 w 12192000"/>
              <a:gd name="connsiteY221-6536" fmla="*/ 4722336 h 5096785"/>
              <a:gd name="connsiteX222-6537" fmla="*/ 976455 w 12192000"/>
              <a:gd name="connsiteY222-6538" fmla="*/ 4726407 h 5096785"/>
              <a:gd name="connsiteX223-6539" fmla="*/ 949939 w 12192000"/>
              <a:gd name="connsiteY223-6540" fmla="*/ 4719699 h 5096785"/>
              <a:gd name="connsiteX224-6541" fmla="*/ 894148 w 12192000"/>
              <a:gd name="connsiteY224-6542" fmla="*/ 4710406 h 5096785"/>
              <a:gd name="connsiteX225-6543" fmla="*/ 857990 w 12192000"/>
              <a:gd name="connsiteY225-6544" fmla="*/ 4696844 h 5096785"/>
              <a:gd name="connsiteX226-6545" fmla="*/ 848649 w 12192000"/>
              <a:gd name="connsiteY226-6546" fmla="*/ 4704021 h 5096785"/>
              <a:gd name="connsiteX227-6547" fmla="*/ 826436 w 12192000"/>
              <a:gd name="connsiteY227-6548" fmla="*/ 4707421 h 5096785"/>
              <a:gd name="connsiteX228-6549" fmla="*/ 733052 w 12192000"/>
              <a:gd name="connsiteY228-6550" fmla="*/ 4701884 h 5096785"/>
              <a:gd name="connsiteX229-6551" fmla="*/ 716185 w 12192000"/>
              <a:gd name="connsiteY229-6552" fmla="*/ 4703827 h 5096785"/>
              <a:gd name="connsiteX230-6553" fmla="*/ 696663 w 12192000"/>
              <a:gd name="connsiteY230-6554" fmla="*/ 4697420 h 5096785"/>
              <a:gd name="connsiteX231-6555" fmla="*/ 582722 w 12192000"/>
              <a:gd name="connsiteY231-6556" fmla="*/ 4658637 h 5096785"/>
              <a:gd name="connsiteX232-6557" fmla="*/ 581118 w 12192000"/>
              <a:gd name="connsiteY232-6558" fmla="*/ 4654120 h 5096785"/>
              <a:gd name="connsiteX233-6559" fmla="*/ 546453 w 12192000"/>
              <a:gd name="connsiteY233-6560" fmla="*/ 4652542 h 5096785"/>
              <a:gd name="connsiteX234-6561" fmla="*/ 536773 w 12192000"/>
              <a:gd name="connsiteY234-6562" fmla="*/ 4644609 h 5096785"/>
              <a:gd name="connsiteX235-6563" fmla="*/ 518899 w 12192000"/>
              <a:gd name="connsiteY235-6564" fmla="*/ 4642839 h 5096785"/>
              <a:gd name="connsiteX236-6565" fmla="*/ 388896 w 12192000"/>
              <a:gd name="connsiteY236-6566" fmla="*/ 4619173 h 5096785"/>
              <a:gd name="connsiteX237-6567" fmla="*/ 366479 w 12192000"/>
              <a:gd name="connsiteY237-6568" fmla="*/ 4618896 h 5096785"/>
              <a:gd name="connsiteX238-6569" fmla="*/ 342781 w 12192000"/>
              <a:gd name="connsiteY238-6570" fmla="*/ 4601239 h 5096785"/>
              <a:gd name="connsiteX239-6571" fmla="*/ 255925 w 12192000"/>
              <a:gd name="connsiteY239-6572" fmla="*/ 4598685 h 5096785"/>
              <a:gd name="connsiteX240-6573" fmla="*/ 226919 w 12192000"/>
              <a:gd name="connsiteY240-6574" fmla="*/ 4598460 h 5096785"/>
              <a:gd name="connsiteX241-6575" fmla="*/ 213925 w 12192000"/>
              <a:gd name="connsiteY241-6576" fmla="*/ 4597783 h 5096785"/>
              <a:gd name="connsiteX242-6577" fmla="*/ 215196 w 12192000"/>
              <a:gd name="connsiteY242-6578" fmla="*/ 4588576 h 5096785"/>
              <a:gd name="connsiteX243-6579" fmla="*/ 180214 w 12192000"/>
              <a:gd name="connsiteY243-6580" fmla="*/ 4583701 h 5096785"/>
              <a:gd name="connsiteX244-6581" fmla="*/ 83203 w 12192000"/>
              <a:gd name="connsiteY244-6582" fmla="*/ 4531664 h 5096785"/>
              <a:gd name="connsiteX245-6583" fmla="*/ 4106 w 12192000"/>
              <a:gd name="connsiteY245-6584" fmla="*/ 4517202 h 5096785"/>
              <a:gd name="connsiteX246-6585" fmla="*/ 0 w 12192000"/>
              <a:gd name="connsiteY246-6586" fmla="*/ 4516084 h 5096785"/>
              <a:gd name="connsiteX247-6587" fmla="*/ 0 w 12192000"/>
              <a:gd name="connsiteY247-6588" fmla="*/ 0 h 5096785"/>
              <a:gd name="connsiteX0-6589" fmla="*/ 0 w 12192000"/>
              <a:gd name="connsiteY0-6590" fmla="*/ 0 h 5096785"/>
              <a:gd name="connsiteX1-6591" fmla="*/ 12192000 w 12192000"/>
              <a:gd name="connsiteY1-6592" fmla="*/ 0 h 5096785"/>
              <a:gd name="connsiteX2-6593" fmla="*/ 12192000 w 12192000"/>
              <a:gd name="connsiteY2-6594" fmla="*/ 3809005 h 5096785"/>
              <a:gd name="connsiteX3-6595" fmla="*/ 12142543 w 12192000"/>
              <a:gd name="connsiteY3-6596" fmla="*/ 3817043 h 5096785"/>
              <a:gd name="connsiteX4-6597" fmla="*/ 12109241 w 12192000"/>
              <a:gd name="connsiteY4-6598" fmla="*/ 3824228 h 5096785"/>
              <a:gd name="connsiteX5-6599" fmla="*/ 11668991 w 12192000"/>
              <a:gd name="connsiteY5-6600" fmla="*/ 3788038 h 5096785"/>
              <a:gd name="connsiteX6-6601" fmla="*/ 11476952 w 12192000"/>
              <a:gd name="connsiteY6-6602" fmla="*/ 3866786 h 5096785"/>
              <a:gd name="connsiteX7-6603" fmla="*/ 11336487 w 12192000"/>
              <a:gd name="connsiteY7-6604" fmla="*/ 3971513 h 5096785"/>
              <a:gd name="connsiteX8-6605" fmla="*/ 11214181 w 12192000"/>
              <a:gd name="connsiteY8-6606" fmla="*/ 4004215 h 5096785"/>
              <a:gd name="connsiteX9-6607" fmla="*/ 11042540 w 12192000"/>
              <a:gd name="connsiteY9-6608" fmla="*/ 4002613 h 5096785"/>
              <a:gd name="connsiteX10-6609" fmla="*/ 10833086 w 12192000"/>
              <a:gd name="connsiteY10-6610" fmla="*/ 3997707 h 5096785"/>
              <a:gd name="connsiteX11-6611" fmla="*/ 10599680 w 12192000"/>
              <a:gd name="connsiteY11-6612" fmla="*/ 3982661 h 5096785"/>
              <a:gd name="connsiteX12-6613" fmla="*/ 10519971 w 12192000"/>
              <a:gd name="connsiteY12-6614" fmla="*/ 3975018 h 5096785"/>
              <a:gd name="connsiteX13-6615" fmla="*/ 10217282 w 12192000"/>
              <a:gd name="connsiteY13-6616" fmla="*/ 4020809 h 5096785"/>
              <a:gd name="connsiteX14-6617" fmla="*/ 9936427 w 12192000"/>
              <a:gd name="connsiteY14-6618" fmla="*/ 4137843 h 5096785"/>
              <a:gd name="connsiteX15-6619" fmla="*/ 9804285 w 12192000"/>
              <a:gd name="connsiteY15-6620" fmla="*/ 4246460 h 5096785"/>
              <a:gd name="connsiteX16-6621" fmla="*/ 9720786 w 12192000"/>
              <a:gd name="connsiteY16-6622" fmla="*/ 4265611 h 5096785"/>
              <a:gd name="connsiteX17-6623" fmla="*/ 9652162 w 12192000"/>
              <a:gd name="connsiteY17-6624" fmla="*/ 4252712 h 5096785"/>
              <a:gd name="connsiteX18-6625" fmla="*/ 9543973 w 12192000"/>
              <a:gd name="connsiteY18-6626" fmla="*/ 4245802 h 5096785"/>
              <a:gd name="connsiteX19-6627" fmla="*/ 9528747 w 12192000"/>
              <a:gd name="connsiteY19-6628" fmla="*/ 4251724 h 5096785"/>
              <a:gd name="connsiteX20-6629" fmla="*/ 9436976 w 12192000"/>
              <a:gd name="connsiteY20-6630" fmla="*/ 4269351 h 5096785"/>
              <a:gd name="connsiteX21-6631" fmla="*/ 9371827 w 12192000"/>
              <a:gd name="connsiteY21-6632" fmla="*/ 4303912 h 5096785"/>
              <a:gd name="connsiteX22-6633" fmla="*/ 9260304 w 12192000"/>
              <a:gd name="connsiteY22-6634" fmla="*/ 4328021 h 5096785"/>
              <a:gd name="connsiteX23-6635" fmla="*/ 9148799 w 12192000"/>
              <a:gd name="connsiteY23-6636" fmla="*/ 4348506 h 5096785"/>
              <a:gd name="connsiteX24-6637" fmla="*/ 9107898 w 12192000"/>
              <a:gd name="connsiteY24-6638" fmla="*/ 4354282 h 5096785"/>
              <a:gd name="connsiteX25-6639" fmla="*/ 9037321 w 12192000"/>
              <a:gd name="connsiteY25-6640" fmla="*/ 4371817 h 5096785"/>
              <a:gd name="connsiteX26-6641" fmla="*/ 8990743 w 12192000"/>
              <a:gd name="connsiteY26-6642" fmla="*/ 4382161 h 5096785"/>
              <a:gd name="connsiteX27-6643" fmla="*/ 8979819 w 12192000"/>
              <a:gd name="connsiteY27-6644" fmla="*/ 4366419 h 5096785"/>
              <a:gd name="connsiteX28-6645" fmla="*/ 8936044 w 12192000"/>
              <a:gd name="connsiteY28-6646" fmla="*/ 4370992 h 5096785"/>
              <a:gd name="connsiteX29-6647" fmla="*/ 8897707 w 12192000"/>
              <a:gd name="connsiteY29-6648" fmla="*/ 4392673 h 5096785"/>
              <a:gd name="connsiteX30-6649" fmla="*/ 8845635 w 12192000"/>
              <a:gd name="connsiteY30-6650" fmla="*/ 4404300 h 5096785"/>
              <a:gd name="connsiteX31-6651" fmla="*/ 8814562 w 12192000"/>
              <a:gd name="connsiteY31-6652" fmla="*/ 4411434 h 5096785"/>
              <a:gd name="connsiteX32-6653" fmla="*/ 8726349 w 12192000"/>
              <a:gd name="connsiteY32-6654" fmla="*/ 4416668 h 5096785"/>
              <a:gd name="connsiteX33-6655" fmla="*/ 8566678 w 12192000"/>
              <a:gd name="connsiteY33-6656" fmla="*/ 4391711 h 5096785"/>
              <a:gd name="connsiteX34-6657" fmla="*/ 8521516 w 12192000"/>
              <a:gd name="connsiteY34-6658" fmla="*/ 4393927 h 5096785"/>
              <a:gd name="connsiteX35-6659" fmla="*/ 8515998 w 12192000"/>
              <a:gd name="connsiteY35-6660" fmla="*/ 4399124 h 5096785"/>
              <a:gd name="connsiteX36-6661" fmla="*/ 8449547 w 12192000"/>
              <a:gd name="connsiteY36-6662" fmla="*/ 4383170 h 5096785"/>
              <a:gd name="connsiteX37-6663" fmla="*/ 8360285 w 12192000"/>
              <a:gd name="connsiteY37-6664" fmla="*/ 4398502 h 5096785"/>
              <a:gd name="connsiteX38-6665" fmla="*/ 8256584 w 12192000"/>
              <a:gd name="connsiteY38-6666" fmla="*/ 4423564 h 5096785"/>
              <a:gd name="connsiteX39-6667" fmla="*/ 8229821 w 12192000"/>
              <a:gd name="connsiteY39-6668" fmla="*/ 4431840 h 5096785"/>
              <a:gd name="connsiteX40-6669" fmla="*/ 8158476 w 12192000"/>
              <a:gd name="connsiteY40-6670" fmla="*/ 4436904 h 5096785"/>
              <a:gd name="connsiteX41-6671" fmla="*/ 7993707 w 12192000"/>
              <a:gd name="connsiteY41-6672" fmla="*/ 4447962 h 5096785"/>
              <a:gd name="connsiteX42-6673" fmla="*/ 7990346 w 12192000"/>
              <a:gd name="connsiteY42-6674" fmla="*/ 4454853 h 5096785"/>
              <a:gd name="connsiteX43-6675" fmla="*/ 7976786 w 12192000"/>
              <a:gd name="connsiteY43-6676" fmla="*/ 4456820 h 5096785"/>
              <a:gd name="connsiteX44-6677" fmla="*/ 7973491 w 12192000"/>
              <a:gd name="connsiteY44-6678" fmla="*/ 4458577 h 5096785"/>
              <a:gd name="connsiteX45-6679" fmla="*/ 7954281 w 12192000"/>
              <a:gd name="connsiteY45-6680" fmla="*/ 4467421 h 5096785"/>
              <a:gd name="connsiteX46-6681" fmla="*/ 7905540 w 12192000"/>
              <a:gd name="connsiteY46-6682" fmla="*/ 4455628 h 5096785"/>
              <a:gd name="connsiteX47-6683" fmla="*/ 7851932 w 12192000"/>
              <a:gd name="connsiteY47-6684" fmla="*/ 4466353 h 5096785"/>
              <a:gd name="connsiteX48-6685" fmla="*/ 7639078 w 12192000"/>
              <a:gd name="connsiteY48-6686" fmla="*/ 4467635 h 5096785"/>
              <a:gd name="connsiteX49-6687" fmla="*/ 7612359 w 12192000"/>
              <a:gd name="connsiteY49-6688" fmla="*/ 4492789 h 5096785"/>
              <a:gd name="connsiteX50-6689" fmla="*/ 7527328 w 12192000"/>
              <a:gd name="connsiteY50-6690" fmla="*/ 4502199 h 5096785"/>
              <a:gd name="connsiteX51-6691" fmla="*/ 7388717 w 12192000"/>
              <a:gd name="connsiteY51-6692" fmla="*/ 4470799 h 5096785"/>
              <a:gd name="connsiteX52-6693" fmla="*/ 7231898 w 12192000"/>
              <a:gd name="connsiteY52-6694" fmla="*/ 4486028 h 5096785"/>
              <a:gd name="connsiteX53-6695" fmla="*/ 7218425 w 12192000"/>
              <a:gd name="connsiteY53-6696" fmla="*/ 4477288 h 5096785"/>
              <a:gd name="connsiteX54-6697" fmla="*/ 7202795 w 12192000"/>
              <a:gd name="connsiteY54-6698" fmla="*/ 4472972 h 5096785"/>
              <a:gd name="connsiteX55-6699" fmla="*/ 7200744 w 12192000"/>
              <a:gd name="connsiteY55-6700" fmla="*/ 4474099 h 5096785"/>
              <a:gd name="connsiteX56-6701" fmla="*/ 7182163 w 12192000"/>
              <a:gd name="connsiteY56-6702" fmla="*/ 4474005 h 5096785"/>
              <a:gd name="connsiteX57-6703" fmla="*/ 7178368 w 12192000"/>
              <a:gd name="connsiteY57-6704" fmla="*/ 4470673 h 5096785"/>
              <a:gd name="connsiteX58-6705" fmla="*/ 7165705 w 12192000"/>
              <a:gd name="connsiteY58-6706" fmla="*/ 4469569 h 5096785"/>
              <a:gd name="connsiteX59-6707" fmla="*/ 7140991 w 12192000"/>
              <a:gd name="connsiteY59-6708" fmla="*/ 4464599 h 5096785"/>
              <a:gd name="connsiteX60-6709" fmla="*/ 7136152 w 12192000"/>
              <a:gd name="connsiteY60-6710" fmla="*/ 4466292 h 5096785"/>
              <a:gd name="connsiteX61-6711" fmla="*/ 7098544 w 12192000"/>
              <a:gd name="connsiteY61-6712" fmla="*/ 4462879 h 5096785"/>
              <a:gd name="connsiteX62-6713" fmla="*/ 7097922 w 12192000"/>
              <a:gd name="connsiteY62-6714" fmla="*/ 4464077 h 5096785"/>
              <a:gd name="connsiteX63-6715" fmla="*/ 7086877 w 12192000"/>
              <a:gd name="connsiteY63-6716" fmla="*/ 4468554 h 5096785"/>
              <a:gd name="connsiteX64-6717" fmla="*/ 7065999 w 12192000"/>
              <a:gd name="connsiteY64-6718" fmla="*/ 4474270 h 5096785"/>
              <a:gd name="connsiteX65-6719" fmla="*/ 7016598 w 12192000"/>
              <a:gd name="connsiteY65-6720" fmla="*/ 4502855 h 5096785"/>
              <a:gd name="connsiteX66-6721" fmla="*/ 6977375 w 12192000"/>
              <a:gd name="connsiteY66-6722" fmla="*/ 4499434 h 5096785"/>
              <a:gd name="connsiteX67-6723" fmla="*/ 6969409 w 12192000"/>
              <a:gd name="connsiteY67-6724" fmla="*/ 4499424 h 5096785"/>
              <a:gd name="connsiteX68-6725" fmla="*/ 6969218 w 12192000"/>
              <a:gd name="connsiteY68-6726" fmla="*/ 4499704 h 5096785"/>
              <a:gd name="connsiteX69-6727" fmla="*/ 6960755 w 12192000"/>
              <a:gd name="connsiteY69-6728" fmla="*/ 4500249 h 5096785"/>
              <a:gd name="connsiteX70-6729" fmla="*/ 6954882 w 12192000"/>
              <a:gd name="connsiteY70-6730" fmla="*/ 4499405 h 5096785"/>
              <a:gd name="connsiteX71-6731" fmla="*/ 6939428 w 12192000"/>
              <a:gd name="connsiteY71-6732" fmla="*/ 4499385 h 5096785"/>
              <a:gd name="connsiteX72-6733" fmla="*/ 6933902 w 12192000"/>
              <a:gd name="connsiteY72-6734" fmla="*/ 4501239 h 5096785"/>
              <a:gd name="connsiteX73-6735" fmla="*/ 6891244 w 12192000"/>
              <a:gd name="connsiteY73-6736" fmla="*/ 4536371 h 5096785"/>
              <a:gd name="connsiteX74-6737" fmla="*/ 6794496 w 12192000"/>
              <a:gd name="connsiteY74-6738" fmla="*/ 4567924 h 5096785"/>
              <a:gd name="connsiteX75-6739" fmla="*/ 6574528 w 12192000"/>
              <a:gd name="connsiteY75-6740" fmla="*/ 4641155 h 5096785"/>
              <a:gd name="connsiteX76-6741" fmla="*/ 6573036 w 12192000"/>
              <a:gd name="connsiteY76-6742" fmla="*/ 4641049 h 5096785"/>
              <a:gd name="connsiteX77-6743" fmla="*/ 6571920 w 12192000"/>
              <a:gd name="connsiteY77-6744" fmla="*/ 4644739 h 5096785"/>
              <a:gd name="connsiteX78-6745" fmla="*/ 6552021 w 12192000"/>
              <a:gd name="connsiteY78-6746" fmla="*/ 4650379 h 5096785"/>
              <a:gd name="connsiteX79-6747" fmla="*/ 6545925 w 12192000"/>
              <a:gd name="connsiteY79-6748" fmla="*/ 4650675 h 5096785"/>
              <a:gd name="connsiteX80-6749" fmla="*/ 6537822 w 12192000"/>
              <a:gd name="connsiteY80-6750" fmla="*/ 4652769 h 5096785"/>
              <a:gd name="connsiteX81-6751" fmla="*/ 6537743 w 12192000"/>
              <a:gd name="connsiteY81-6752" fmla="*/ 4653068 h 5096785"/>
              <a:gd name="connsiteX82-6753" fmla="*/ 6490057 w 12192000"/>
              <a:gd name="connsiteY82-6754" fmla="*/ 4658624 h 5096785"/>
              <a:gd name="connsiteX83-6755" fmla="*/ 6386800 w 12192000"/>
              <a:gd name="connsiteY83-6756" fmla="*/ 4715431 h 5096785"/>
              <a:gd name="connsiteX84-6757" fmla="*/ 6382703 w 12192000"/>
              <a:gd name="connsiteY84-6758" fmla="*/ 4717930 h 5096785"/>
              <a:gd name="connsiteX85-6759" fmla="*/ 6356495 w 12192000"/>
              <a:gd name="connsiteY85-6760" fmla="*/ 4717843 h 5096785"/>
              <a:gd name="connsiteX86-6761" fmla="*/ 6343628 w 12192000"/>
              <a:gd name="connsiteY86-6762" fmla="*/ 4719161 h 5096785"/>
              <a:gd name="connsiteX87-6763" fmla="*/ 6338605 w 12192000"/>
              <a:gd name="connsiteY87-6764" fmla="*/ 4716723 h 5096785"/>
              <a:gd name="connsiteX88-6765" fmla="*/ 6320318 w 12192000"/>
              <a:gd name="connsiteY88-6766" fmla="*/ 4720095 h 5096785"/>
              <a:gd name="connsiteX89-6767" fmla="*/ 6318742 w 12192000"/>
              <a:gd name="connsiteY89-6768" fmla="*/ 4721541 h 5096785"/>
              <a:gd name="connsiteX90-6769" fmla="*/ 6301708 w 12192000"/>
              <a:gd name="connsiteY90-6770" fmla="*/ 4720380 h 5096785"/>
              <a:gd name="connsiteX91-6771" fmla="*/ 6285082 w 12192000"/>
              <a:gd name="connsiteY91-6772" fmla="*/ 4714639 h 5096785"/>
              <a:gd name="connsiteX92-6773" fmla="*/ 6136936 w 12192000"/>
              <a:gd name="connsiteY92-6774" fmla="*/ 4758246 h 5096785"/>
              <a:gd name="connsiteX93-6775" fmla="*/ 5988578 w 12192000"/>
              <a:gd name="connsiteY93-6776" fmla="*/ 4754427 h 5096785"/>
              <a:gd name="connsiteX94-6777" fmla="*/ 5908701 w 12192000"/>
              <a:gd name="connsiteY94-6778" fmla="*/ 4779160 h 5096785"/>
              <a:gd name="connsiteX95-6779" fmla="*/ 5892219 w 12192000"/>
              <a:gd name="connsiteY95-6780" fmla="*/ 4807892 h 5096785"/>
              <a:gd name="connsiteX96-6781" fmla="*/ 5683612 w 12192000"/>
              <a:gd name="connsiteY96-6782" fmla="*/ 4848770 h 5096785"/>
              <a:gd name="connsiteX97-6783" fmla="*/ 5635111 w 12192000"/>
              <a:gd name="connsiteY97-6784" fmla="*/ 4868888 h 5096785"/>
              <a:gd name="connsiteX98-6785" fmla="*/ 5582652 w 12192000"/>
              <a:gd name="connsiteY98-6786" fmla="*/ 4866836 h 5096785"/>
              <a:gd name="connsiteX99-6787" fmla="*/ 5567213 w 12192000"/>
              <a:gd name="connsiteY99-6788" fmla="*/ 4878769 h 5096785"/>
              <a:gd name="connsiteX100-6789" fmla="*/ 5564659 w 12192000"/>
              <a:gd name="connsiteY100-6790" fmla="*/ 4881042 h 5096785"/>
              <a:gd name="connsiteX101-6791" fmla="*/ 5552102 w 12192000"/>
              <a:gd name="connsiteY101-6792" fmla="*/ 4885426 h 5096785"/>
              <a:gd name="connsiteX102-6793" fmla="*/ 5551475 w 12192000"/>
              <a:gd name="connsiteY102-6794" fmla="*/ 4892560 h 5096785"/>
              <a:gd name="connsiteX103-6795" fmla="*/ 5534664 w 12192000"/>
              <a:gd name="connsiteY103-6796" fmla="*/ 4903385 h 5096785"/>
              <a:gd name="connsiteX104-6797" fmla="*/ 5510737 w 12192000"/>
              <a:gd name="connsiteY104-6798" fmla="*/ 4909807 h 5096785"/>
              <a:gd name="connsiteX105-6799" fmla="*/ 5393901 w 12192000"/>
              <a:gd name="connsiteY105-6800" fmla="*/ 4933709 h 5096785"/>
              <a:gd name="connsiteX106-6801" fmla="*/ 5325782 w 12192000"/>
              <a:gd name="connsiteY106-6802" fmla="*/ 4951789 h 5096785"/>
              <a:gd name="connsiteX107-6803" fmla="*/ 5302703 w 12192000"/>
              <a:gd name="connsiteY107-6804" fmla="*/ 4964590 h 5096785"/>
              <a:gd name="connsiteX108-6805" fmla="*/ 5268591 w 12192000"/>
              <a:gd name="connsiteY108-6806" fmla="*/ 4978479 h 5096785"/>
              <a:gd name="connsiteX109-6807" fmla="*/ 5210559 w 12192000"/>
              <a:gd name="connsiteY109-6808" fmla="*/ 5007585 h 5096785"/>
              <a:gd name="connsiteX110-6809" fmla="*/ 5177597 w 12192000"/>
              <a:gd name="connsiteY110-6810" fmla="*/ 5015926 h 5096785"/>
              <a:gd name="connsiteX111-6811" fmla="*/ 5160569 w 12192000"/>
              <a:gd name="connsiteY111-6812" fmla="*/ 5025681 h 5096785"/>
              <a:gd name="connsiteX112-6813" fmla="*/ 5152748 w 12192000"/>
              <a:gd name="connsiteY112-6814" fmla="*/ 5026569 h 5096785"/>
              <a:gd name="connsiteX113-6815" fmla="*/ 5127678 w 12192000"/>
              <a:gd name="connsiteY113-6816" fmla="*/ 5032947 h 5096785"/>
              <a:gd name="connsiteX114-6817" fmla="*/ 5113147 w 12192000"/>
              <a:gd name="connsiteY114-6818" fmla="*/ 5035818 h 5096785"/>
              <a:gd name="connsiteX115-6819" fmla="*/ 5107301 w 12192000"/>
              <a:gd name="connsiteY115-6820" fmla="*/ 5036672 h 5096785"/>
              <a:gd name="connsiteX116-6821" fmla="*/ 5093215 w 12192000"/>
              <a:gd name="connsiteY116-6822" fmla="*/ 5032880 h 5096785"/>
              <a:gd name="connsiteX117-6823" fmla="*/ 5077058 w 12192000"/>
              <a:gd name="connsiteY117-6824" fmla="*/ 5038681 h 5096785"/>
              <a:gd name="connsiteX118-6825" fmla="*/ 5057349 w 12192000"/>
              <a:gd name="connsiteY118-6826" fmla="*/ 5036015 h 5096785"/>
              <a:gd name="connsiteX119-6827" fmla="*/ 5053945 w 12192000"/>
              <a:gd name="connsiteY119-6828" fmla="*/ 5041952 h 5096785"/>
              <a:gd name="connsiteX120-6829" fmla="*/ 5040021 w 12192000"/>
              <a:gd name="connsiteY120-6830" fmla="*/ 5050052 h 5096785"/>
              <a:gd name="connsiteX121-6831" fmla="*/ 5025913 w 12192000"/>
              <a:gd name="connsiteY121-6832" fmla="*/ 5046535 h 5096785"/>
              <a:gd name="connsiteX122-6833" fmla="*/ 4998218 w 12192000"/>
              <a:gd name="connsiteY122-6834" fmla="*/ 5048065 h 5096785"/>
              <a:gd name="connsiteX123-6835" fmla="*/ 4991008 w 12192000"/>
              <a:gd name="connsiteY123-6836" fmla="*/ 5050439 h 5096785"/>
              <a:gd name="connsiteX124-6837" fmla="*/ 4963503 w 12192000"/>
              <a:gd name="connsiteY124-6838" fmla="*/ 5047575 h 5096785"/>
              <a:gd name="connsiteX125-6839" fmla="*/ 4921053 w 12192000"/>
              <a:gd name="connsiteY125-6840" fmla="*/ 5048925 h 5096785"/>
              <a:gd name="connsiteX126-6841" fmla="*/ 4873420 w 12192000"/>
              <a:gd name="connsiteY126-6842" fmla="*/ 5054929 h 5096785"/>
              <a:gd name="connsiteX127-6843" fmla="*/ 4858825 w 12192000"/>
              <a:gd name="connsiteY127-6844" fmla="*/ 5051329 h 5096785"/>
              <a:gd name="connsiteX128-6845" fmla="*/ 4769340 w 12192000"/>
              <a:gd name="connsiteY128-6846" fmla="*/ 5053090 h 5096785"/>
              <a:gd name="connsiteX129-6847" fmla="*/ 4744152 w 12192000"/>
              <a:gd name="connsiteY129-6848" fmla="*/ 5053391 h 5096785"/>
              <a:gd name="connsiteX130-6849" fmla="*/ 4723556 w 12192000"/>
              <a:gd name="connsiteY130-6850" fmla="*/ 5059633 h 5096785"/>
              <a:gd name="connsiteX131-6851" fmla="*/ 4719699 w 12192000"/>
              <a:gd name="connsiteY131-6852" fmla="*/ 5066298 h 5096785"/>
              <a:gd name="connsiteX132-6853" fmla="*/ 4706016 w 12192000"/>
              <a:gd name="connsiteY132-6854" fmla="*/ 5067422 h 5096785"/>
              <a:gd name="connsiteX133-6855" fmla="*/ 4702593 w 12192000"/>
              <a:gd name="connsiteY133-6856" fmla="*/ 5068973 h 5096785"/>
              <a:gd name="connsiteX134-6857" fmla="*/ 4682766 w 12192000"/>
              <a:gd name="connsiteY134-6858" fmla="*/ 5076609 h 5096785"/>
              <a:gd name="connsiteX135-6859" fmla="*/ 4634960 w 12192000"/>
              <a:gd name="connsiteY135-6860" fmla="*/ 5061852 h 5096785"/>
              <a:gd name="connsiteX136-6861" fmla="*/ 4580645 w 12192000"/>
              <a:gd name="connsiteY136-6862" fmla="*/ 5069246 h 5096785"/>
              <a:gd name="connsiteX137-6863" fmla="*/ 4368005 w 12192000"/>
              <a:gd name="connsiteY137-6864" fmla="*/ 5057426 h 5096785"/>
              <a:gd name="connsiteX138-6865" fmla="*/ 4339489 w 12192000"/>
              <a:gd name="connsiteY138-6866" fmla="*/ 5080858 h 5096785"/>
              <a:gd name="connsiteX139-6867" fmla="*/ 4253895 w 12192000"/>
              <a:gd name="connsiteY139-6868" fmla="*/ 5085008 h 5096785"/>
              <a:gd name="connsiteX140-6869" fmla="*/ 4117780 w 12192000"/>
              <a:gd name="connsiteY140-6870" fmla="*/ 5045175 h 5096785"/>
              <a:gd name="connsiteX141-6871" fmla="*/ 3960074 w 12192000"/>
              <a:gd name="connsiteY141-6872" fmla="*/ 5050708 h 5096785"/>
              <a:gd name="connsiteX142-6873" fmla="*/ 3947260 w 12192000"/>
              <a:gd name="connsiteY142-6874" fmla="*/ 5041167 h 5096785"/>
              <a:gd name="connsiteX143-6875" fmla="*/ 3931969 w 12192000"/>
              <a:gd name="connsiteY143-6876" fmla="*/ 5035902 h 5096785"/>
              <a:gd name="connsiteX144-6877" fmla="*/ 3929836 w 12192000"/>
              <a:gd name="connsiteY144-6878" fmla="*/ 5036901 h 5096785"/>
              <a:gd name="connsiteX145-6879" fmla="*/ 3911296 w 12192000"/>
              <a:gd name="connsiteY145-6880" fmla="*/ 5035663 h 5096785"/>
              <a:gd name="connsiteX146-6881" fmla="*/ 3907746 w 12192000"/>
              <a:gd name="connsiteY146-6882" fmla="*/ 5032107 h 5096785"/>
              <a:gd name="connsiteX147-6883" fmla="*/ 3895182 w 12192000"/>
              <a:gd name="connsiteY147-6884" fmla="*/ 5030229 h 5096785"/>
              <a:gd name="connsiteX148-6885" fmla="*/ 3870866 w 12192000"/>
              <a:gd name="connsiteY148-6886" fmla="*/ 5023753 h 5096785"/>
              <a:gd name="connsiteX149-6887" fmla="*/ 3865913 w 12192000"/>
              <a:gd name="connsiteY149-6888" fmla="*/ 5025143 h 5096785"/>
              <a:gd name="connsiteX150-6889" fmla="*/ 3828606 w 12192000"/>
              <a:gd name="connsiteY150-6890" fmla="*/ 5019426 h 5096785"/>
              <a:gd name="connsiteX151-6891" fmla="*/ 3827901 w 12192000"/>
              <a:gd name="connsiteY151-6892" fmla="*/ 5020583 h 5096785"/>
              <a:gd name="connsiteX152-6893" fmla="*/ 3816543 w 12192000"/>
              <a:gd name="connsiteY152-6894" fmla="*/ 5024366 h 5096785"/>
              <a:gd name="connsiteX153-6895" fmla="*/ 3795278 w 12192000"/>
              <a:gd name="connsiteY153-6896" fmla="*/ 5028779 h 5096785"/>
              <a:gd name="connsiteX154-6897" fmla="*/ 3743858 w 12192000"/>
              <a:gd name="connsiteY154-6898" fmla="*/ 5054237 h 5096785"/>
              <a:gd name="connsiteX155-6899" fmla="*/ 3704945 w 12192000"/>
              <a:gd name="connsiteY155-6900" fmla="*/ 5048413 h 5096785"/>
              <a:gd name="connsiteX156-6901" fmla="*/ 3696992 w 12192000"/>
              <a:gd name="connsiteY156-6902" fmla="*/ 5047914 h 5096785"/>
              <a:gd name="connsiteX157-6903" fmla="*/ 3696780 w 12192000"/>
              <a:gd name="connsiteY157-6904" fmla="*/ 5048181 h 5096785"/>
              <a:gd name="connsiteX158-6905" fmla="*/ 3688290 w 12192000"/>
              <a:gd name="connsiteY158-6906" fmla="*/ 5048204 h 5096785"/>
              <a:gd name="connsiteX159-6907" fmla="*/ 3682486 w 12192000"/>
              <a:gd name="connsiteY159-6908" fmla="*/ 5047000 h 5096785"/>
              <a:gd name="connsiteX160-6909" fmla="*/ 3667056 w 12192000"/>
              <a:gd name="connsiteY160-6910" fmla="*/ 5046030 h 5096785"/>
              <a:gd name="connsiteX161-6911" fmla="*/ 3661403 w 12192000"/>
              <a:gd name="connsiteY161-6912" fmla="*/ 5047537 h 5096785"/>
              <a:gd name="connsiteX162-6913" fmla="*/ 3658673 w 12192000"/>
              <a:gd name="connsiteY162-6914" fmla="*/ 5050790 h 5096785"/>
              <a:gd name="connsiteX163-6915" fmla="*/ 3657333 w 12192000"/>
              <a:gd name="connsiteY163-6916" fmla="*/ 5050325 h 5096785"/>
              <a:gd name="connsiteX164-6917" fmla="*/ 3626778 w 12192000"/>
              <a:gd name="connsiteY164-6918" fmla="*/ 5057882 h 5096785"/>
              <a:gd name="connsiteX165-6919" fmla="*/ 3560067 w 12192000"/>
              <a:gd name="connsiteY165-6920" fmla="*/ 5064266 h 5096785"/>
              <a:gd name="connsiteX166-6921" fmla="*/ 3522641 w 12192000"/>
              <a:gd name="connsiteY166-6922" fmla="*/ 5063654 h 5096785"/>
              <a:gd name="connsiteX167-6923" fmla="*/ 3419275 w 12192000"/>
              <a:gd name="connsiteY167-6924" fmla="*/ 5066646 h 5096785"/>
              <a:gd name="connsiteX168-6925" fmla="*/ 3314869 w 12192000"/>
              <a:gd name="connsiteY168-6926" fmla="*/ 5073197 h 5096785"/>
              <a:gd name="connsiteX169-6927" fmla="*/ 3259088 w 12192000"/>
              <a:gd name="connsiteY169-6928" fmla="*/ 5096363 h 5096785"/>
              <a:gd name="connsiteX170-6929" fmla="*/ 3253104 w 12192000"/>
              <a:gd name="connsiteY170-6930" fmla="*/ 5096785 h 5096785"/>
              <a:gd name="connsiteX171-6931" fmla="*/ 3238751 w 12192000"/>
              <a:gd name="connsiteY171-6932" fmla="*/ 5092996 h 5096785"/>
              <a:gd name="connsiteX172-6933" fmla="*/ 3233681 w 12192000"/>
              <a:gd name="connsiteY172-6934" fmla="*/ 5090758 h 5096785"/>
              <a:gd name="connsiteX173-6935" fmla="*/ 3225562 w 12192000"/>
              <a:gd name="connsiteY173-6936" fmla="*/ 5089215 h 5096785"/>
              <a:gd name="connsiteX174-6937" fmla="*/ 3225260 w 12192000"/>
              <a:gd name="connsiteY174-6938" fmla="*/ 5089437 h 5096785"/>
              <a:gd name="connsiteX175-6939" fmla="*/ 3217859 w 12192000"/>
              <a:gd name="connsiteY175-6940" fmla="*/ 5087484 h 5096785"/>
              <a:gd name="connsiteX176-6941" fmla="*/ 3182980 w 12192000"/>
              <a:gd name="connsiteY176-6942" fmla="*/ 5074650 h 5096785"/>
              <a:gd name="connsiteX177-6943" fmla="*/ 3123938 w 12192000"/>
              <a:gd name="connsiteY177-6944" fmla="*/ 5089912 h 5096785"/>
              <a:gd name="connsiteX178-6945" fmla="*/ 3101912 w 12192000"/>
              <a:gd name="connsiteY178-6946" fmla="*/ 5090281 h 5096785"/>
              <a:gd name="connsiteX179-6947" fmla="*/ 3089591 w 12192000"/>
              <a:gd name="connsiteY179-6948" fmla="*/ 5091865 h 5096785"/>
              <a:gd name="connsiteX180-6949" fmla="*/ 3088465 w 12192000"/>
              <a:gd name="connsiteY180-6950" fmla="*/ 5092858 h 5096785"/>
              <a:gd name="connsiteX181-6951" fmla="*/ 3055081 w 12192000"/>
              <a:gd name="connsiteY181-6952" fmla="*/ 5080424 h 5096785"/>
              <a:gd name="connsiteX182-6953" fmla="*/ 3049807 w 12192000"/>
              <a:gd name="connsiteY182-6954" fmla="*/ 5080860 h 5096785"/>
              <a:gd name="connsiteX183-6955" fmla="*/ 3029122 w 12192000"/>
              <a:gd name="connsiteY183-6956" fmla="*/ 5070085 h 5096785"/>
              <a:gd name="connsiteX184-6957" fmla="*/ 3017862 w 12192000"/>
              <a:gd name="connsiteY184-6958" fmla="*/ 5065942 h 5096785"/>
              <a:gd name="connsiteX185-6959" fmla="*/ 3015868 w 12192000"/>
              <a:gd name="connsiteY185-6960" fmla="*/ 5061832 h 5096785"/>
              <a:gd name="connsiteX186-6961" fmla="*/ 2998644 w 12192000"/>
              <a:gd name="connsiteY186-6962" fmla="*/ 5057210 h 5096785"/>
              <a:gd name="connsiteX187-6963" fmla="*/ 2996219 w 12192000"/>
              <a:gd name="connsiteY187-6964" fmla="*/ 5057788 h 5096785"/>
              <a:gd name="connsiteX188-6965" fmla="*/ 2983676 w 12192000"/>
              <a:gd name="connsiteY188-6966" fmla="*/ 5049852 h 5096785"/>
              <a:gd name="connsiteX189-6967" fmla="*/ 2903609 w 12192000"/>
              <a:gd name="connsiteY189-6968" fmla="*/ 4998457 h 5096785"/>
              <a:gd name="connsiteX190-6969" fmla="*/ 2758830 w 12192000"/>
              <a:gd name="connsiteY190-6970" fmla="*/ 4974760 h 5096785"/>
              <a:gd name="connsiteX191-6971" fmla="*/ 2532669 w 12192000"/>
              <a:gd name="connsiteY191-6972" fmla="*/ 4940573 h 5096785"/>
              <a:gd name="connsiteX192-6973" fmla="*/ 2389931 w 12192000"/>
              <a:gd name="connsiteY192-6974" fmla="*/ 4905785 h 5096785"/>
              <a:gd name="connsiteX193-6975" fmla="*/ 2335186 w 12192000"/>
              <a:gd name="connsiteY193-6976" fmla="*/ 4902957 h 5096785"/>
              <a:gd name="connsiteX194-6977" fmla="*/ 2295307 w 12192000"/>
              <a:gd name="connsiteY194-6978" fmla="*/ 4879800 h 5096785"/>
              <a:gd name="connsiteX195-6979" fmla="*/ 2273393 w 12192000"/>
              <a:gd name="connsiteY195-6980" fmla="*/ 4883565 h 5096785"/>
              <a:gd name="connsiteX196-6981" fmla="*/ 2269523 w 12192000"/>
              <a:gd name="connsiteY196-6982" fmla="*/ 4884442 h 5096785"/>
              <a:gd name="connsiteX197-6983" fmla="*/ 2256015 w 12192000"/>
              <a:gd name="connsiteY197-6984" fmla="*/ 4883014 h 5096785"/>
              <a:gd name="connsiteX198-6985" fmla="*/ 2249731 w 12192000"/>
              <a:gd name="connsiteY198-6986" fmla="*/ 4888778 h 5096785"/>
              <a:gd name="connsiteX199-6987" fmla="*/ 2227629 w 12192000"/>
              <a:gd name="connsiteY199-6988" fmla="*/ 4891047 h 5096785"/>
              <a:gd name="connsiteX200-6989" fmla="*/ 2203460 w 12192000"/>
              <a:gd name="connsiteY200-6990" fmla="*/ 4886696 h 5096785"/>
              <a:gd name="connsiteX201-6991" fmla="*/ 2091528 w 12192000"/>
              <a:gd name="connsiteY201-6992" fmla="*/ 4859155 h 5096785"/>
              <a:gd name="connsiteX202-6993" fmla="*/ 2022901 w 12192000"/>
              <a:gd name="connsiteY202-6994" fmla="*/ 4846594 h 5096785"/>
              <a:gd name="connsiteX203-6995" fmla="*/ 1994227 w 12192000"/>
              <a:gd name="connsiteY203-6996" fmla="*/ 4847973 h 5096785"/>
              <a:gd name="connsiteX204-6997" fmla="*/ 1955936 w 12192000"/>
              <a:gd name="connsiteY204-6998" fmla="*/ 4845765 h 5096785"/>
              <a:gd name="connsiteX205-6999" fmla="*/ 1741924 w 12192000"/>
              <a:gd name="connsiteY205-7000" fmla="*/ 4808054 h 5096785"/>
              <a:gd name="connsiteX206-7001" fmla="*/ 1734410 w 12192000"/>
              <a:gd name="connsiteY206-7002" fmla="*/ 4811675 h 5096785"/>
              <a:gd name="connsiteX207-7003" fmla="*/ 1691423 w 12192000"/>
              <a:gd name="connsiteY207-7004" fmla="*/ 4802777 h 5096785"/>
              <a:gd name="connsiteX208-7005" fmla="*/ 1554504 w 12192000"/>
              <a:gd name="connsiteY208-7006" fmla="*/ 4739985 h 5096785"/>
              <a:gd name="connsiteX209-7007" fmla="*/ 1470119 w 12192000"/>
              <a:gd name="connsiteY209-7008" fmla="*/ 4723470 h 5096785"/>
              <a:gd name="connsiteX210-7009" fmla="*/ 1437967 w 12192000"/>
              <a:gd name="connsiteY210-7010" fmla="*/ 4722710 h 5096785"/>
              <a:gd name="connsiteX211-7011" fmla="*/ 1384234 w 12192000"/>
              <a:gd name="connsiteY211-7012" fmla="*/ 4721117 h 5096785"/>
              <a:gd name="connsiteX212-7013" fmla="*/ 1338647 w 12192000"/>
              <a:gd name="connsiteY212-7014" fmla="*/ 4732483 h 5096785"/>
              <a:gd name="connsiteX213-7015" fmla="*/ 1295869 w 12192000"/>
              <a:gd name="connsiteY213-7016" fmla="*/ 4726175 h 5096785"/>
              <a:gd name="connsiteX214-7017" fmla="*/ 1292949 w 12192000"/>
              <a:gd name="connsiteY214-7018" fmla="*/ 4708469 h 5096785"/>
              <a:gd name="connsiteX215-7019" fmla="*/ 1244908 w 12192000"/>
              <a:gd name="connsiteY215-7020" fmla="*/ 4706993 h 5096785"/>
              <a:gd name="connsiteX216-7021" fmla="*/ 1171266 w 12192000"/>
              <a:gd name="connsiteY216-7022" fmla="*/ 4706535 h 5096785"/>
              <a:gd name="connsiteX217-7023" fmla="*/ 1160868 w 12192000"/>
              <a:gd name="connsiteY217-7024" fmla="*/ 4701936 h 5096785"/>
              <a:gd name="connsiteX218-7025" fmla="*/ 1147599 w 12192000"/>
              <a:gd name="connsiteY218-7026" fmla="*/ 4714833 h 5096785"/>
              <a:gd name="connsiteX219-7027" fmla="*/ 1119603 w 12192000"/>
              <a:gd name="connsiteY219-7028" fmla="*/ 4721303 h 5096785"/>
              <a:gd name="connsiteX220-7029" fmla="*/ 997851 w 12192000"/>
              <a:gd name="connsiteY220-7030" fmla="*/ 4722336 h 5096785"/>
              <a:gd name="connsiteX221-7031" fmla="*/ 976455 w 12192000"/>
              <a:gd name="connsiteY221-7032" fmla="*/ 4726407 h 5096785"/>
              <a:gd name="connsiteX222-7033" fmla="*/ 949939 w 12192000"/>
              <a:gd name="connsiteY222-7034" fmla="*/ 4719699 h 5096785"/>
              <a:gd name="connsiteX223-7035" fmla="*/ 894148 w 12192000"/>
              <a:gd name="connsiteY223-7036" fmla="*/ 4710406 h 5096785"/>
              <a:gd name="connsiteX224-7037" fmla="*/ 857990 w 12192000"/>
              <a:gd name="connsiteY224-7038" fmla="*/ 4696844 h 5096785"/>
              <a:gd name="connsiteX225-7039" fmla="*/ 848649 w 12192000"/>
              <a:gd name="connsiteY225-7040" fmla="*/ 4704021 h 5096785"/>
              <a:gd name="connsiteX226-7041" fmla="*/ 826436 w 12192000"/>
              <a:gd name="connsiteY226-7042" fmla="*/ 4707421 h 5096785"/>
              <a:gd name="connsiteX227-7043" fmla="*/ 733052 w 12192000"/>
              <a:gd name="connsiteY227-7044" fmla="*/ 4701884 h 5096785"/>
              <a:gd name="connsiteX228-7045" fmla="*/ 716185 w 12192000"/>
              <a:gd name="connsiteY228-7046" fmla="*/ 4703827 h 5096785"/>
              <a:gd name="connsiteX229-7047" fmla="*/ 696663 w 12192000"/>
              <a:gd name="connsiteY229-7048" fmla="*/ 4697420 h 5096785"/>
              <a:gd name="connsiteX230-7049" fmla="*/ 582722 w 12192000"/>
              <a:gd name="connsiteY230-7050" fmla="*/ 4658637 h 5096785"/>
              <a:gd name="connsiteX231-7051" fmla="*/ 581118 w 12192000"/>
              <a:gd name="connsiteY231-7052" fmla="*/ 4654120 h 5096785"/>
              <a:gd name="connsiteX232-7053" fmla="*/ 546453 w 12192000"/>
              <a:gd name="connsiteY232-7054" fmla="*/ 4652542 h 5096785"/>
              <a:gd name="connsiteX233-7055" fmla="*/ 536773 w 12192000"/>
              <a:gd name="connsiteY233-7056" fmla="*/ 4644609 h 5096785"/>
              <a:gd name="connsiteX234-7057" fmla="*/ 518899 w 12192000"/>
              <a:gd name="connsiteY234-7058" fmla="*/ 4642839 h 5096785"/>
              <a:gd name="connsiteX235-7059" fmla="*/ 388896 w 12192000"/>
              <a:gd name="connsiteY235-7060" fmla="*/ 4619173 h 5096785"/>
              <a:gd name="connsiteX236-7061" fmla="*/ 366479 w 12192000"/>
              <a:gd name="connsiteY236-7062" fmla="*/ 4618896 h 5096785"/>
              <a:gd name="connsiteX237-7063" fmla="*/ 342781 w 12192000"/>
              <a:gd name="connsiteY237-7064" fmla="*/ 4601239 h 5096785"/>
              <a:gd name="connsiteX238-7065" fmla="*/ 255925 w 12192000"/>
              <a:gd name="connsiteY238-7066" fmla="*/ 4598685 h 5096785"/>
              <a:gd name="connsiteX239-7067" fmla="*/ 226919 w 12192000"/>
              <a:gd name="connsiteY239-7068" fmla="*/ 4598460 h 5096785"/>
              <a:gd name="connsiteX240-7069" fmla="*/ 213925 w 12192000"/>
              <a:gd name="connsiteY240-7070" fmla="*/ 4597783 h 5096785"/>
              <a:gd name="connsiteX241-7071" fmla="*/ 215196 w 12192000"/>
              <a:gd name="connsiteY241-7072" fmla="*/ 4588576 h 5096785"/>
              <a:gd name="connsiteX242-7073" fmla="*/ 180214 w 12192000"/>
              <a:gd name="connsiteY242-7074" fmla="*/ 4583701 h 5096785"/>
              <a:gd name="connsiteX243-7075" fmla="*/ 83203 w 12192000"/>
              <a:gd name="connsiteY243-7076" fmla="*/ 4531664 h 5096785"/>
              <a:gd name="connsiteX244-7077" fmla="*/ 4106 w 12192000"/>
              <a:gd name="connsiteY244-7078" fmla="*/ 4517202 h 5096785"/>
              <a:gd name="connsiteX245-7079" fmla="*/ 0 w 12192000"/>
              <a:gd name="connsiteY245-7080" fmla="*/ 4516084 h 5096785"/>
              <a:gd name="connsiteX246-7081" fmla="*/ 0 w 12192000"/>
              <a:gd name="connsiteY246-7082" fmla="*/ 0 h 5096785"/>
              <a:gd name="connsiteX0-7083" fmla="*/ 0 w 12192000"/>
              <a:gd name="connsiteY0-7084" fmla="*/ 0 h 5096785"/>
              <a:gd name="connsiteX1-7085" fmla="*/ 12192000 w 12192000"/>
              <a:gd name="connsiteY1-7086" fmla="*/ 0 h 5096785"/>
              <a:gd name="connsiteX2-7087" fmla="*/ 12192000 w 12192000"/>
              <a:gd name="connsiteY2-7088" fmla="*/ 3809005 h 5096785"/>
              <a:gd name="connsiteX3-7089" fmla="*/ 12142543 w 12192000"/>
              <a:gd name="connsiteY3-7090" fmla="*/ 3817043 h 5096785"/>
              <a:gd name="connsiteX4-7091" fmla="*/ 12109241 w 12192000"/>
              <a:gd name="connsiteY4-7092" fmla="*/ 3824228 h 5096785"/>
              <a:gd name="connsiteX5-7093" fmla="*/ 11668991 w 12192000"/>
              <a:gd name="connsiteY5-7094" fmla="*/ 3788038 h 5096785"/>
              <a:gd name="connsiteX6-7095" fmla="*/ 11476952 w 12192000"/>
              <a:gd name="connsiteY6-7096" fmla="*/ 3866786 h 5096785"/>
              <a:gd name="connsiteX7-7097" fmla="*/ 11336487 w 12192000"/>
              <a:gd name="connsiteY7-7098" fmla="*/ 3971513 h 5096785"/>
              <a:gd name="connsiteX8-7099" fmla="*/ 11214181 w 12192000"/>
              <a:gd name="connsiteY8-7100" fmla="*/ 4004215 h 5096785"/>
              <a:gd name="connsiteX9-7101" fmla="*/ 11042540 w 12192000"/>
              <a:gd name="connsiteY9-7102" fmla="*/ 4002613 h 5096785"/>
              <a:gd name="connsiteX10-7103" fmla="*/ 10833086 w 12192000"/>
              <a:gd name="connsiteY10-7104" fmla="*/ 3997707 h 5096785"/>
              <a:gd name="connsiteX11-7105" fmla="*/ 10599680 w 12192000"/>
              <a:gd name="connsiteY11-7106" fmla="*/ 3982661 h 5096785"/>
              <a:gd name="connsiteX12-7107" fmla="*/ 10519971 w 12192000"/>
              <a:gd name="connsiteY12-7108" fmla="*/ 3975018 h 5096785"/>
              <a:gd name="connsiteX13-7109" fmla="*/ 10217282 w 12192000"/>
              <a:gd name="connsiteY13-7110" fmla="*/ 4020809 h 5096785"/>
              <a:gd name="connsiteX14-7111" fmla="*/ 9936427 w 12192000"/>
              <a:gd name="connsiteY14-7112" fmla="*/ 4137843 h 5096785"/>
              <a:gd name="connsiteX15-7113" fmla="*/ 9720786 w 12192000"/>
              <a:gd name="connsiteY15-7114" fmla="*/ 4265611 h 5096785"/>
              <a:gd name="connsiteX16-7115" fmla="*/ 9652162 w 12192000"/>
              <a:gd name="connsiteY16-7116" fmla="*/ 4252712 h 5096785"/>
              <a:gd name="connsiteX17-7117" fmla="*/ 9543973 w 12192000"/>
              <a:gd name="connsiteY17-7118" fmla="*/ 4245802 h 5096785"/>
              <a:gd name="connsiteX18-7119" fmla="*/ 9528747 w 12192000"/>
              <a:gd name="connsiteY18-7120" fmla="*/ 4251724 h 5096785"/>
              <a:gd name="connsiteX19-7121" fmla="*/ 9436976 w 12192000"/>
              <a:gd name="connsiteY19-7122" fmla="*/ 4269351 h 5096785"/>
              <a:gd name="connsiteX20-7123" fmla="*/ 9371827 w 12192000"/>
              <a:gd name="connsiteY20-7124" fmla="*/ 4303912 h 5096785"/>
              <a:gd name="connsiteX21-7125" fmla="*/ 9260304 w 12192000"/>
              <a:gd name="connsiteY21-7126" fmla="*/ 4328021 h 5096785"/>
              <a:gd name="connsiteX22-7127" fmla="*/ 9148799 w 12192000"/>
              <a:gd name="connsiteY22-7128" fmla="*/ 4348506 h 5096785"/>
              <a:gd name="connsiteX23-7129" fmla="*/ 9107898 w 12192000"/>
              <a:gd name="connsiteY23-7130" fmla="*/ 4354282 h 5096785"/>
              <a:gd name="connsiteX24-7131" fmla="*/ 9037321 w 12192000"/>
              <a:gd name="connsiteY24-7132" fmla="*/ 4371817 h 5096785"/>
              <a:gd name="connsiteX25-7133" fmla="*/ 8990743 w 12192000"/>
              <a:gd name="connsiteY25-7134" fmla="*/ 4382161 h 5096785"/>
              <a:gd name="connsiteX26-7135" fmla="*/ 8979819 w 12192000"/>
              <a:gd name="connsiteY26-7136" fmla="*/ 4366419 h 5096785"/>
              <a:gd name="connsiteX27-7137" fmla="*/ 8936044 w 12192000"/>
              <a:gd name="connsiteY27-7138" fmla="*/ 4370992 h 5096785"/>
              <a:gd name="connsiteX28-7139" fmla="*/ 8897707 w 12192000"/>
              <a:gd name="connsiteY28-7140" fmla="*/ 4392673 h 5096785"/>
              <a:gd name="connsiteX29-7141" fmla="*/ 8845635 w 12192000"/>
              <a:gd name="connsiteY29-7142" fmla="*/ 4404300 h 5096785"/>
              <a:gd name="connsiteX30-7143" fmla="*/ 8814562 w 12192000"/>
              <a:gd name="connsiteY30-7144" fmla="*/ 4411434 h 5096785"/>
              <a:gd name="connsiteX31-7145" fmla="*/ 8726349 w 12192000"/>
              <a:gd name="connsiteY31-7146" fmla="*/ 4416668 h 5096785"/>
              <a:gd name="connsiteX32-7147" fmla="*/ 8566678 w 12192000"/>
              <a:gd name="connsiteY32-7148" fmla="*/ 4391711 h 5096785"/>
              <a:gd name="connsiteX33-7149" fmla="*/ 8521516 w 12192000"/>
              <a:gd name="connsiteY33-7150" fmla="*/ 4393927 h 5096785"/>
              <a:gd name="connsiteX34-7151" fmla="*/ 8515998 w 12192000"/>
              <a:gd name="connsiteY34-7152" fmla="*/ 4399124 h 5096785"/>
              <a:gd name="connsiteX35-7153" fmla="*/ 8449547 w 12192000"/>
              <a:gd name="connsiteY35-7154" fmla="*/ 4383170 h 5096785"/>
              <a:gd name="connsiteX36-7155" fmla="*/ 8360285 w 12192000"/>
              <a:gd name="connsiteY36-7156" fmla="*/ 4398502 h 5096785"/>
              <a:gd name="connsiteX37-7157" fmla="*/ 8256584 w 12192000"/>
              <a:gd name="connsiteY37-7158" fmla="*/ 4423564 h 5096785"/>
              <a:gd name="connsiteX38-7159" fmla="*/ 8229821 w 12192000"/>
              <a:gd name="connsiteY38-7160" fmla="*/ 4431840 h 5096785"/>
              <a:gd name="connsiteX39-7161" fmla="*/ 8158476 w 12192000"/>
              <a:gd name="connsiteY39-7162" fmla="*/ 4436904 h 5096785"/>
              <a:gd name="connsiteX40-7163" fmla="*/ 7993707 w 12192000"/>
              <a:gd name="connsiteY40-7164" fmla="*/ 4447962 h 5096785"/>
              <a:gd name="connsiteX41-7165" fmla="*/ 7990346 w 12192000"/>
              <a:gd name="connsiteY41-7166" fmla="*/ 4454853 h 5096785"/>
              <a:gd name="connsiteX42-7167" fmla="*/ 7976786 w 12192000"/>
              <a:gd name="connsiteY42-7168" fmla="*/ 4456820 h 5096785"/>
              <a:gd name="connsiteX43-7169" fmla="*/ 7973491 w 12192000"/>
              <a:gd name="connsiteY43-7170" fmla="*/ 4458577 h 5096785"/>
              <a:gd name="connsiteX44-7171" fmla="*/ 7954281 w 12192000"/>
              <a:gd name="connsiteY44-7172" fmla="*/ 4467421 h 5096785"/>
              <a:gd name="connsiteX45-7173" fmla="*/ 7905540 w 12192000"/>
              <a:gd name="connsiteY45-7174" fmla="*/ 4455628 h 5096785"/>
              <a:gd name="connsiteX46-7175" fmla="*/ 7851932 w 12192000"/>
              <a:gd name="connsiteY46-7176" fmla="*/ 4466353 h 5096785"/>
              <a:gd name="connsiteX47-7177" fmla="*/ 7639078 w 12192000"/>
              <a:gd name="connsiteY47-7178" fmla="*/ 4467635 h 5096785"/>
              <a:gd name="connsiteX48-7179" fmla="*/ 7612359 w 12192000"/>
              <a:gd name="connsiteY48-7180" fmla="*/ 4492789 h 5096785"/>
              <a:gd name="connsiteX49-7181" fmla="*/ 7527328 w 12192000"/>
              <a:gd name="connsiteY49-7182" fmla="*/ 4502199 h 5096785"/>
              <a:gd name="connsiteX50-7183" fmla="*/ 7388717 w 12192000"/>
              <a:gd name="connsiteY50-7184" fmla="*/ 4470799 h 5096785"/>
              <a:gd name="connsiteX51-7185" fmla="*/ 7231898 w 12192000"/>
              <a:gd name="connsiteY51-7186" fmla="*/ 4486028 h 5096785"/>
              <a:gd name="connsiteX52-7187" fmla="*/ 7218425 w 12192000"/>
              <a:gd name="connsiteY52-7188" fmla="*/ 4477288 h 5096785"/>
              <a:gd name="connsiteX53-7189" fmla="*/ 7202795 w 12192000"/>
              <a:gd name="connsiteY53-7190" fmla="*/ 4472972 h 5096785"/>
              <a:gd name="connsiteX54-7191" fmla="*/ 7200744 w 12192000"/>
              <a:gd name="connsiteY54-7192" fmla="*/ 4474099 h 5096785"/>
              <a:gd name="connsiteX55-7193" fmla="*/ 7182163 w 12192000"/>
              <a:gd name="connsiteY55-7194" fmla="*/ 4474005 h 5096785"/>
              <a:gd name="connsiteX56-7195" fmla="*/ 7178368 w 12192000"/>
              <a:gd name="connsiteY56-7196" fmla="*/ 4470673 h 5096785"/>
              <a:gd name="connsiteX57-7197" fmla="*/ 7165705 w 12192000"/>
              <a:gd name="connsiteY57-7198" fmla="*/ 4469569 h 5096785"/>
              <a:gd name="connsiteX58-7199" fmla="*/ 7140991 w 12192000"/>
              <a:gd name="connsiteY58-7200" fmla="*/ 4464599 h 5096785"/>
              <a:gd name="connsiteX59-7201" fmla="*/ 7136152 w 12192000"/>
              <a:gd name="connsiteY59-7202" fmla="*/ 4466292 h 5096785"/>
              <a:gd name="connsiteX60-7203" fmla="*/ 7098544 w 12192000"/>
              <a:gd name="connsiteY60-7204" fmla="*/ 4462879 h 5096785"/>
              <a:gd name="connsiteX61-7205" fmla="*/ 7097922 w 12192000"/>
              <a:gd name="connsiteY61-7206" fmla="*/ 4464077 h 5096785"/>
              <a:gd name="connsiteX62-7207" fmla="*/ 7086877 w 12192000"/>
              <a:gd name="connsiteY62-7208" fmla="*/ 4468554 h 5096785"/>
              <a:gd name="connsiteX63-7209" fmla="*/ 7065999 w 12192000"/>
              <a:gd name="connsiteY63-7210" fmla="*/ 4474270 h 5096785"/>
              <a:gd name="connsiteX64-7211" fmla="*/ 7016598 w 12192000"/>
              <a:gd name="connsiteY64-7212" fmla="*/ 4502855 h 5096785"/>
              <a:gd name="connsiteX65-7213" fmla="*/ 6977375 w 12192000"/>
              <a:gd name="connsiteY65-7214" fmla="*/ 4499434 h 5096785"/>
              <a:gd name="connsiteX66-7215" fmla="*/ 6969409 w 12192000"/>
              <a:gd name="connsiteY66-7216" fmla="*/ 4499424 h 5096785"/>
              <a:gd name="connsiteX67-7217" fmla="*/ 6969218 w 12192000"/>
              <a:gd name="connsiteY67-7218" fmla="*/ 4499704 h 5096785"/>
              <a:gd name="connsiteX68-7219" fmla="*/ 6960755 w 12192000"/>
              <a:gd name="connsiteY68-7220" fmla="*/ 4500249 h 5096785"/>
              <a:gd name="connsiteX69-7221" fmla="*/ 6954882 w 12192000"/>
              <a:gd name="connsiteY69-7222" fmla="*/ 4499405 h 5096785"/>
              <a:gd name="connsiteX70-7223" fmla="*/ 6939428 w 12192000"/>
              <a:gd name="connsiteY70-7224" fmla="*/ 4499385 h 5096785"/>
              <a:gd name="connsiteX71-7225" fmla="*/ 6933902 w 12192000"/>
              <a:gd name="connsiteY71-7226" fmla="*/ 4501239 h 5096785"/>
              <a:gd name="connsiteX72-7227" fmla="*/ 6891244 w 12192000"/>
              <a:gd name="connsiteY72-7228" fmla="*/ 4536371 h 5096785"/>
              <a:gd name="connsiteX73-7229" fmla="*/ 6794496 w 12192000"/>
              <a:gd name="connsiteY73-7230" fmla="*/ 4567924 h 5096785"/>
              <a:gd name="connsiteX74-7231" fmla="*/ 6574528 w 12192000"/>
              <a:gd name="connsiteY74-7232" fmla="*/ 4641155 h 5096785"/>
              <a:gd name="connsiteX75-7233" fmla="*/ 6573036 w 12192000"/>
              <a:gd name="connsiteY75-7234" fmla="*/ 4641049 h 5096785"/>
              <a:gd name="connsiteX76-7235" fmla="*/ 6571920 w 12192000"/>
              <a:gd name="connsiteY76-7236" fmla="*/ 4644739 h 5096785"/>
              <a:gd name="connsiteX77-7237" fmla="*/ 6552021 w 12192000"/>
              <a:gd name="connsiteY77-7238" fmla="*/ 4650379 h 5096785"/>
              <a:gd name="connsiteX78-7239" fmla="*/ 6545925 w 12192000"/>
              <a:gd name="connsiteY78-7240" fmla="*/ 4650675 h 5096785"/>
              <a:gd name="connsiteX79-7241" fmla="*/ 6537822 w 12192000"/>
              <a:gd name="connsiteY79-7242" fmla="*/ 4652769 h 5096785"/>
              <a:gd name="connsiteX80-7243" fmla="*/ 6537743 w 12192000"/>
              <a:gd name="connsiteY80-7244" fmla="*/ 4653068 h 5096785"/>
              <a:gd name="connsiteX81-7245" fmla="*/ 6490057 w 12192000"/>
              <a:gd name="connsiteY81-7246" fmla="*/ 4658624 h 5096785"/>
              <a:gd name="connsiteX82-7247" fmla="*/ 6386800 w 12192000"/>
              <a:gd name="connsiteY82-7248" fmla="*/ 4715431 h 5096785"/>
              <a:gd name="connsiteX83-7249" fmla="*/ 6382703 w 12192000"/>
              <a:gd name="connsiteY83-7250" fmla="*/ 4717930 h 5096785"/>
              <a:gd name="connsiteX84-7251" fmla="*/ 6356495 w 12192000"/>
              <a:gd name="connsiteY84-7252" fmla="*/ 4717843 h 5096785"/>
              <a:gd name="connsiteX85-7253" fmla="*/ 6343628 w 12192000"/>
              <a:gd name="connsiteY85-7254" fmla="*/ 4719161 h 5096785"/>
              <a:gd name="connsiteX86-7255" fmla="*/ 6338605 w 12192000"/>
              <a:gd name="connsiteY86-7256" fmla="*/ 4716723 h 5096785"/>
              <a:gd name="connsiteX87-7257" fmla="*/ 6320318 w 12192000"/>
              <a:gd name="connsiteY87-7258" fmla="*/ 4720095 h 5096785"/>
              <a:gd name="connsiteX88-7259" fmla="*/ 6318742 w 12192000"/>
              <a:gd name="connsiteY88-7260" fmla="*/ 4721541 h 5096785"/>
              <a:gd name="connsiteX89-7261" fmla="*/ 6301708 w 12192000"/>
              <a:gd name="connsiteY89-7262" fmla="*/ 4720380 h 5096785"/>
              <a:gd name="connsiteX90-7263" fmla="*/ 6285082 w 12192000"/>
              <a:gd name="connsiteY90-7264" fmla="*/ 4714639 h 5096785"/>
              <a:gd name="connsiteX91-7265" fmla="*/ 6136936 w 12192000"/>
              <a:gd name="connsiteY91-7266" fmla="*/ 4758246 h 5096785"/>
              <a:gd name="connsiteX92-7267" fmla="*/ 5988578 w 12192000"/>
              <a:gd name="connsiteY92-7268" fmla="*/ 4754427 h 5096785"/>
              <a:gd name="connsiteX93-7269" fmla="*/ 5908701 w 12192000"/>
              <a:gd name="connsiteY93-7270" fmla="*/ 4779160 h 5096785"/>
              <a:gd name="connsiteX94-7271" fmla="*/ 5892219 w 12192000"/>
              <a:gd name="connsiteY94-7272" fmla="*/ 4807892 h 5096785"/>
              <a:gd name="connsiteX95-7273" fmla="*/ 5683612 w 12192000"/>
              <a:gd name="connsiteY95-7274" fmla="*/ 4848770 h 5096785"/>
              <a:gd name="connsiteX96-7275" fmla="*/ 5635111 w 12192000"/>
              <a:gd name="connsiteY96-7276" fmla="*/ 4868888 h 5096785"/>
              <a:gd name="connsiteX97-7277" fmla="*/ 5582652 w 12192000"/>
              <a:gd name="connsiteY97-7278" fmla="*/ 4866836 h 5096785"/>
              <a:gd name="connsiteX98-7279" fmla="*/ 5567213 w 12192000"/>
              <a:gd name="connsiteY98-7280" fmla="*/ 4878769 h 5096785"/>
              <a:gd name="connsiteX99-7281" fmla="*/ 5564659 w 12192000"/>
              <a:gd name="connsiteY99-7282" fmla="*/ 4881042 h 5096785"/>
              <a:gd name="connsiteX100-7283" fmla="*/ 5552102 w 12192000"/>
              <a:gd name="connsiteY100-7284" fmla="*/ 4885426 h 5096785"/>
              <a:gd name="connsiteX101-7285" fmla="*/ 5551475 w 12192000"/>
              <a:gd name="connsiteY101-7286" fmla="*/ 4892560 h 5096785"/>
              <a:gd name="connsiteX102-7287" fmla="*/ 5534664 w 12192000"/>
              <a:gd name="connsiteY102-7288" fmla="*/ 4903385 h 5096785"/>
              <a:gd name="connsiteX103-7289" fmla="*/ 5510737 w 12192000"/>
              <a:gd name="connsiteY103-7290" fmla="*/ 4909807 h 5096785"/>
              <a:gd name="connsiteX104-7291" fmla="*/ 5393901 w 12192000"/>
              <a:gd name="connsiteY104-7292" fmla="*/ 4933709 h 5096785"/>
              <a:gd name="connsiteX105-7293" fmla="*/ 5325782 w 12192000"/>
              <a:gd name="connsiteY105-7294" fmla="*/ 4951789 h 5096785"/>
              <a:gd name="connsiteX106-7295" fmla="*/ 5302703 w 12192000"/>
              <a:gd name="connsiteY106-7296" fmla="*/ 4964590 h 5096785"/>
              <a:gd name="connsiteX107-7297" fmla="*/ 5268591 w 12192000"/>
              <a:gd name="connsiteY107-7298" fmla="*/ 4978479 h 5096785"/>
              <a:gd name="connsiteX108-7299" fmla="*/ 5210559 w 12192000"/>
              <a:gd name="connsiteY108-7300" fmla="*/ 5007585 h 5096785"/>
              <a:gd name="connsiteX109-7301" fmla="*/ 5177597 w 12192000"/>
              <a:gd name="connsiteY109-7302" fmla="*/ 5015926 h 5096785"/>
              <a:gd name="connsiteX110-7303" fmla="*/ 5160569 w 12192000"/>
              <a:gd name="connsiteY110-7304" fmla="*/ 5025681 h 5096785"/>
              <a:gd name="connsiteX111-7305" fmla="*/ 5152748 w 12192000"/>
              <a:gd name="connsiteY111-7306" fmla="*/ 5026569 h 5096785"/>
              <a:gd name="connsiteX112-7307" fmla="*/ 5127678 w 12192000"/>
              <a:gd name="connsiteY112-7308" fmla="*/ 5032947 h 5096785"/>
              <a:gd name="connsiteX113-7309" fmla="*/ 5113147 w 12192000"/>
              <a:gd name="connsiteY113-7310" fmla="*/ 5035818 h 5096785"/>
              <a:gd name="connsiteX114-7311" fmla="*/ 5107301 w 12192000"/>
              <a:gd name="connsiteY114-7312" fmla="*/ 5036672 h 5096785"/>
              <a:gd name="connsiteX115-7313" fmla="*/ 5093215 w 12192000"/>
              <a:gd name="connsiteY115-7314" fmla="*/ 5032880 h 5096785"/>
              <a:gd name="connsiteX116-7315" fmla="*/ 5077058 w 12192000"/>
              <a:gd name="connsiteY116-7316" fmla="*/ 5038681 h 5096785"/>
              <a:gd name="connsiteX117-7317" fmla="*/ 5057349 w 12192000"/>
              <a:gd name="connsiteY117-7318" fmla="*/ 5036015 h 5096785"/>
              <a:gd name="connsiteX118-7319" fmla="*/ 5053945 w 12192000"/>
              <a:gd name="connsiteY118-7320" fmla="*/ 5041952 h 5096785"/>
              <a:gd name="connsiteX119-7321" fmla="*/ 5040021 w 12192000"/>
              <a:gd name="connsiteY119-7322" fmla="*/ 5050052 h 5096785"/>
              <a:gd name="connsiteX120-7323" fmla="*/ 5025913 w 12192000"/>
              <a:gd name="connsiteY120-7324" fmla="*/ 5046535 h 5096785"/>
              <a:gd name="connsiteX121-7325" fmla="*/ 4998218 w 12192000"/>
              <a:gd name="connsiteY121-7326" fmla="*/ 5048065 h 5096785"/>
              <a:gd name="connsiteX122-7327" fmla="*/ 4991008 w 12192000"/>
              <a:gd name="connsiteY122-7328" fmla="*/ 5050439 h 5096785"/>
              <a:gd name="connsiteX123-7329" fmla="*/ 4963503 w 12192000"/>
              <a:gd name="connsiteY123-7330" fmla="*/ 5047575 h 5096785"/>
              <a:gd name="connsiteX124-7331" fmla="*/ 4921053 w 12192000"/>
              <a:gd name="connsiteY124-7332" fmla="*/ 5048925 h 5096785"/>
              <a:gd name="connsiteX125-7333" fmla="*/ 4873420 w 12192000"/>
              <a:gd name="connsiteY125-7334" fmla="*/ 5054929 h 5096785"/>
              <a:gd name="connsiteX126-7335" fmla="*/ 4858825 w 12192000"/>
              <a:gd name="connsiteY126-7336" fmla="*/ 5051329 h 5096785"/>
              <a:gd name="connsiteX127-7337" fmla="*/ 4769340 w 12192000"/>
              <a:gd name="connsiteY127-7338" fmla="*/ 5053090 h 5096785"/>
              <a:gd name="connsiteX128-7339" fmla="*/ 4744152 w 12192000"/>
              <a:gd name="connsiteY128-7340" fmla="*/ 5053391 h 5096785"/>
              <a:gd name="connsiteX129-7341" fmla="*/ 4723556 w 12192000"/>
              <a:gd name="connsiteY129-7342" fmla="*/ 5059633 h 5096785"/>
              <a:gd name="connsiteX130-7343" fmla="*/ 4719699 w 12192000"/>
              <a:gd name="connsiteY130-7344" fmla="*/ 5066298 h 5096785"/>
              <a:gd name="connsiteX131-7345" fmla="*/ 4706016 w 12192000"/>
              <a:gd name="connsiteY131-7346" fmla="*/ 5067422 h 5096785"/>
              <a:gd name="connsiteX132-7347" fmla="*/ 4702593 w 12192000"/>
              <a:gd name="connsiteY132-7348" fmla="*/ 5068973 h 5096785"/>
              <a:gd name="connsiteX133-7349" fmla="*/ 4682766 w 12192000"/>
              <a:gd name="connsiteY133-7350" fmla="*/ 5076609 h 5096785"/>
              <a:gd name="connsiteX134-7351" fmla="*/ 4634960 w 12192000"/>
              <a:gd name="connsiteY134-7352" fmla="*/ 5061852 h 5096785"/>
              <a:gd name="connsiteX135-7353" fmla="*/ 4580645 w 12192000"/>
              <a:gd name="connsiteY135-7354" fmla="*/ 5069246 h 5096785"/>
              <a:gd name="connsiteX136-7355" fmla="*/ 4368005 w 12192000"/>
              <a:gd name="connsiteY136-7356" fmla="*/ 5057426 h 5096785"/>
              <a:gd name="connsiteX137-7357" fmla="*/ 4339489 w 12192000"/>
              <a:gd name="connsiteY137-7358" fmla="*/ 5080858 h 5096785"/>
              <a:gd name="connsiteX138-7359" fmla="*/ 4253895 w 12192000"/>
              <a:gd name="connsiteY138-7360" fmla="*/ 5085008 h 5096785"/>
              <a:gd name="connsiteX139-7361" fmla="*/ 4117780 w 12192000"/>
              <a:gd name="connsiteY139-7362" fmla="*/ 5045175 h 5096785"/>
              <a:gd name="connsiteX140-7363" fmla="*/ 3960074 w 12192000"/>
              <a:gd name="connsiteY140-7364" fmla="*/ 5050708 h 5096785"/>
              <a:gd name="connsiteX141-7365" fmla="*/ 3947260 w 12192000"/>
              <a:gd name="connsiteY141-7366" fmla="*/ 5041167 h 5096785"/>
              <a:gd name="connsiteX142-7367" fmla="*/ 3931969 w 12192000"/>
              <a:gd name="connsiteY142-7368" fmla="*/ 5035902 h 5096785"/>
              <a:gd name="connsiteX143-7369" fmla="*/ 3929836 w 12192000"/>
              <a:gd name="connsiteY143-7370" fmla="*/ 5036901 h 5096785"/>
              <a:gd name="connsiteX144-7371" fmla="*/ 3911296 w 12192000"/>
              <a:gd name="connsiteY144-7372" fmla="*/ 5035663 h 5096785"/>
              <a:gd name="connsiteX145-7373" fmla="*/ 3907746 w 12192000"/>
              <a:gd name="connsiteY145-7374" fmla="*/ 5032107 h 5096785"/>
              <a:gd name="connsiteX146-7375" fmla="*/ 3895182 w 12192000"/>
              <a:gd name="connsiteY146-7376" fmla="*/ 5030229 h 5096785"/>
              <a:gd name="connsiteX147-7377" fmla="*/ 3870866 w 12192000"/>
              <a:gd name="connsiteY147-7378" fmla="*/ 5023753 h 5096785"/>
              <a:gd name="connsiteX148-7379" fmla="*/ 3865913 w 12192000"/>
              <a:gd name="connsiteY148-7380" fmla="*/ 5025143 h 5096785"/>
              <a:gd name="connsiteX149-7381" fmla="*/ 3828606 w 12192000"/>
              <a:gd name="connsiteY149-7382" fmla="*/ 5019426 h 5096785"/>
              <a:gd name="connsiteX150-7383" fmla="*/ 3827901 w 12192000"/>
              <a:gd name="connsiteY150-7384" fmla="*/ 5020583 h 5096785"/>
              <a:gd name="connsiteX151-7385" fmla="*/ 3816543 w 12192000"/>
              <a:gd name="connsiteY151-7386" fmla="*/ 5024366 h 5096785"/>
              <a:gd name="connsiteX152-7387" fmla="*/ 3795278 w 12192000"/>
              <a:gd name="connsiteY152-7388" fmla="*/ 5028779 h 5096785"/>
              <a:gd name="connsiteX153-7389" fmla="*/ 3743858 w 12192000"/>
              <a:gd name="connsiteY153-7390" fmla="*/ 5054237 h 5096785"/>
              <a:gd name="connsiteX154-7391" fmla="*/ 3704945 w 12192000"/>
              <a:gd name="connsiteY154-7392" fmla="*/ 5048413 h 5096785"/>
              <a:gd name="connsiteX155-7393" fmla="*/ 3696992 w 12192000"/>
              <a:gd name="connsiteY155-7394" fmla="*/ 5047914 h 5096785"/>
              <a:gd name="connsiteX156-7395" fmla="*/ 3696780 w 12192000"/>
              <a:gd name="connsiteY156-7396" fmla="*/ 5048181 h 5096785"/>
              <a:gd name="connsiteX157-7397" fmla="*/ 3688290 w 12192000"/>
              <a:gd name="connsiteY157-7398" fmla="*/ 5048204 h 5096785"/>
              <a:gd name="connsiteX158-7399" fmla="*/ 3682486 w 12192000"/>
              <a:gd name="connsiteY158-7400" fmla="*/ 5047000 h 5096785"/>
              <a:gd name="connsiteX159-7401" fmla="*/ 3667056 w 12192000"/>
              <a:gd name="connsiteY159-7402" fmla="*/ 5046030 h 5096785"/>
              <a:gd name="connsiteX160-7403" fmla="*/ 3661403 w 12192000"/>
              <a:gd name="connsiteY160-7404" fmla="*/ 5047537 h 5096785"/>
              <a:gd name="connsiteX161-7405" fmla="*/ 3658673 w 12192000"/>
              <a:gd name="connsiteY161-7406" fmla="*/ 5050790 h 5096785"/>
              <a:gd name="connsiteX162-7407" fmla="*/ 3657333 w 12192000"/>
              <a:gd name="connsiteY162-7408" fmla="*/ 5050325 h 5096785"/>
              <a:gd name="connsiteX163-7409" fmla="*/ 3626778 w 12192000"/>
              <a:gd name="connsiteY163-7410" fmla="*/ 5057882 h 5096785"/>
              <a:gd name="connsiteX164-7411" fmla="*/ 3560067 w 12192000"/>
              <a:gd name="connsiteY164-7412" fmla="*/ 5064266 h 5096785"/>
              <a:gd name="connsiteX165-7413" fmla="*/ 3522641 w 12192000"/>
              <a:gd name="connsiteY165-7414" fmla="*/ 5063654 h 5096785"/>
              <a:gd name="connsiteX166-7415" fmla="*/ 3419275 w 12192000"/>
              <a:gd name="connsiteY166-7416" fmla="*/ 5066646 h 5096785"/>
              <a:gd name="connsiteX167-7417" fmla="*/ 3314869 w 12192000"/>
              <a:gd name="connsiteY167-7418" fmla="*/ 5073197 h 5096785"/>
              <a:gd name="connsiteX168-7419" fmla="*/ 3259088 w 12192000"/>
              <a:gd name="connsiteY168-7420" fmla="*/ 5096363 h 5096785"/>
              <a:gd name="connsiteX169-7421" fmla="*/ 3253104 w 12192000"/>
              <a:gd name="connsiteY169-7422" fmla="*/ 5096785 h 5096785"/>
              <a:gd name="connsiteX170-7423" fmla="*/ 3238751 w 12192000"/>
              <a:gd name="connsiteY170-7424" fmla="*/ 5092996 h 5096785"/>
              <a:gd name="connsiteX171-7425" fmla="*/ 3233681 w 12192000"/>
              <a:gd name="connsiteY171-7426" fmla="*/ 5090758 h 5096785"/>
              <a:gd name="connsiteX172-7427" fmla="*/ 3225562 w 12192000"/>
              <a:gd name="connsiteY172-7428" fmla="*/ 5089215 h 5096785"/>
              <a:gd name="connsiteX173-7429" fmla="*/ 3225260 w 12192000"/>
              <a:gd name="connsiteY173-7430" fmla="*/ 5089437 h 5096785"/>
              <a:gd name="connsiteX174-7431" fmla="*/ 3217859 w 12192000"/>
              <a:gd name="connsiteY174-7432" fmla="*/ 5087484 h 5096785"/>
              <a:gd name="connsiteX175-7433" fmla="*/ 3182980 w 12192000"/>
              <a:gd name="connsiteY175-7434" fmla="*/ 5074650 h 5096785"/>
              <a:gd name="connsiteX176-7435" fmla="*/ 3123938 w 12192000"/>
              <a:gd name="connsiteY176-7436" fmla="*/ 5089912 h 5096785"/>
              <a:gd name="connsiteX177-7437" fmla="*/ 3101912 w 12192000"/>
              <a:gd name="connsiteY177-7438" fmla="*/ 5090281 h 5096785"/>
              <a:gd name="connsiteX178-7439" fmla="*/ 3089591 w 12192000"/>
              <a:gd name="connsiteY178-7440" fmla="*/ 5091865 h 5096785"/>
              <a:gd name="connsiteX179-7441" fmla="*/ 3088465 w 12192000"/>
              <a:gd name="connsiteY179-7442" fmla="*/ 5092858 h 5096785"/>
              <a:gd name="connsiteX180-7443" fmla="*/ 3055081 w 12192000"/>
              <a:gd name="connsiteY180-7444" fmla="*/ 5080424 h 5096785"/>
              <a:gd name="connsiteX181-7445" fmla="*/ 3049807 w 12192000"/>
              <a:gd name="connsiteY181-7446" fmla="*/ 5080860 h 5096785"/>
              <a:gd name="connsiteX182-7447" fmla="*/ 3029122 w 12192000"/>
              <a:gd name="connsiteY182-7448" fmla="*/ 5070085 h 5096785"/>
              <a:gd name="connsiteX183-7449" fmla="*/ 3017862 w 12192000"/>
              <a:gd name="connsiteY183-7450" fmla="*/ 5065942 h 5096785"/>
              <a:gd name="connsiteX184-7451" fmla="*/ 3015868 w 12192000"/>
              <a:gd name="connsiteY184-7452" fmla="*/ 5061832 h 5096785"/>
              <a:gd name="connsiteX185-7453" fmla="*/ 2998644 w 12192000"/>
              <a:gd name="connsiteY185-7454" fmla="*/ 5057210 h 5096785"/>
              <a:gd name="connsiteX186-7455" fmla="*/ 2996219 w 12192000"/>
              <a:gd name="connsiteY186-7456" fmla="*/ 5057788 h 5096785"/>
              <a:gd name="connsiteX187-7457" fmla="*/ 2983676 w 12192000"/>
              <a:gd name="connsiteY187-7458" fmla="*/ 5049852 h 5096785"/>
              <a:gd name="connsiteX188-7459" fmla="*/ 2903609 w 12192000"/>
              <a:gd name="connsiteY188-7460" fmla="*/ 4998457 h 5096785"/>
              <a:gd name="connsiteX189-7461" fmla="*/ 2758830 w 12192000"/>
              <a:gd name="connsiteY189-7462" fmla="*/ 4974760 h 5096785"/>
              <a:gd name="connsiteX190-7463" fmla="*/ 2532669 w 12192000"/>
              <a:gd name="connsiteY190-7464" fmla="*/ 4940573 h 5096785"/>
              <a:gd name="connsiteX191-7465" fmla="*/ 2389931 w 12192000"/>
              <a:gd name="connsiteY191-7466" fmla="*/ 4905785 h 5096785"/>
              <a:gd name="connsiteX192-7467" fmla="*/ 2335186 w 12192000"/>
              <a:gd name="connsiteY192-7468" fmla="*/ 4902957 h 5096785"/>
              <a:gd name="connsiteX193-7469" fmla="*/ 2295307 w 12192000"/>
              <a:gd name="connsiteY193-7470" fmla="*/ 4879800 h 5096785"/>
              <a:gd name="connsiteX194-7471" fmla="*/ 2273393 w 12192000"/>
              <a:gd name="connsiteY194-7472" fmla="*/ 4883565 h 5096785"/>
              <a:gd name="connsiteX195-7473" fmla="*/ 2269523 w 12192000"/>
              <a:gd name="connsiteY195-7474" fmla="*/ 4884442 h 5096785"/>
              <a:gd name="connsiteX196-7475" fmla="*/ 2256015 w 12192000"/>
              <a:gd name="connsiteY196-7476" fmla="*/ 4883014 h 5096785"/>
              <a:gd name="connsiteX197-7477" fmla="*/ 2249731 w 12192000"/>
              <a:gd name="connsiteY197-7478" fmla="*/ 4888778 h 5096785"/>
              <a:gd name="connsiteX198-7479" fmla="*/ 2227629 w 12192000"/>
              <a:gd name="connsiteY198-7480" fmla="*/ 4891047 h 5096785"/>
              <a:gd name="connsiteX199-7481" fmla="*/ 2203460 w 12192000"/>
              <a:gd name="connsiteY199-7482" fmla="*/ 4886696 h 5096785"/>
              <a:gd name="connsiteX200-7483" fmla="*/ 2091528 w 12192000"/>
              <a:gd name="connsiteY200-7484" fmla="*/ 4859155 h 5096785"/>
              <a:gd name="connsiteX201-7485" fmla="*/ 2022901 w 12192000"/>
              <a:gd name="connsiteY201-7486" fmla="*/ 4846594 h 5096785"/>
              <a:gd name="connsiteX202-7487" fmla="*/ 1994227 w 12192000"/>
              <a:gd name="connsiteY202-7488" fmla="*/ 4847973 h 5096785"/>
              <a:gd name="connsiteX203-7489" fmla="*/ 1955936 w 12192000"/>
              <a:gd name="connsiteY203-7490" fmla="*/ 4845765 h 5096785"/>
              <a:gd name="connsiteX204-7491" fmla="*/ 1741924 w 12192000"/>
              <a:gd name="connsiteY204-7492" fmla="*/ 4808054 h 5096785"/>
              <a:gd name="connsiteX205-7493" fmla="*/ 1734410 w 12192000"/>
              <a:gd name="connsiteY205-7494" fmla="*/ 4811675 h 5096785"/>
              <a:gd name="connsiteX206-7495" fmla="*/ 1691423 w 12192000"/>
              <a:gd name="connsiteY206-7496" fmla="*/ 4802777 h 5096785"/>
              <a:gd name="connsiteX207-7497" fmla="*/ 1554504 w 12192000"/>
              <a:gd name="connsiteY207-7498" fmla="*/ 4739985 h 5096785"/>
              <a:gd name="connsiteX208-7499" fmla="*/ 1470119 w 12192000"/>
              <a:gd name="connsiteY208-7500" fmla="*/ 4723470 h 5096785"/>
              <a:gd name="connsiteX209-7501" fmla="*/ 1437967 w 12192000"/>
              <a:gd name="connsiteY209-7502" fmla="*/ 4722710 h 5096785"/>
              <a:gd name="connsiteX210-7503" fmla="*/ 1384234 w 12192000"/>
              <a:gd name="connsiteY210-7504" fmla="*/ 4721117 h 5096785"/>
              <a:gd name="connsiteX211-7505" fmla="*/ 1338647 w 12192000"/>
              <a:gd name="connsiteY211-7506" fmla="*/ 4732483 h 5096785"/>
              <a:gd name="connsiteX212-7507" fmla="*/ 1295869 w 12192000"/>
              <a:gd name="connsiteY212-7508" fmla="*/ 4726175 h 5096785"/>
              <a:gd name="connsiteX213-7509" fmla="*/ 1292949 w 12192000"/>
              <a:gd name="connsiteY213-7510" fmla="*/ 4708469 h 5096785"/>
              <a:gd name="connsiteX214-7511" fmla="*/ 1244908 w 12192000"/>
              <a:gd name="connsiteY214-7512" fmla="*/ 4706993 h 5096785"/>
              <a:gd name="connsiteX215-7513" fmla="*/ 1171266 w 12192000"/>
              <a:gd name="connsiteY215-7514" fmla="*/ 4706535 h 5096785"/>
              <a:gd name="connsiteX216-7515" fmla="*/ 1160868 w 12192000"/>
              <a:gd name="connsiteY216-7516" fmla="*/ 4701936 h 5096785"/>
              <a:gd name="connsiteX217-7517" fmla="*/ 1147599 w 12192000"/>
              <a:gd name="connsiteY217-7518" fmla="*/ 4714833 h 5096785"/>
              <a:gd name="connsiteX218-7519" fmla="*/ 1119603 w 12192000"/>
              <a:gd name="connsiteY218-7520" fmla="*/ 4721303 h 5096785"/>
              <a:gd name="connsiteX219-7521" fmla="*/ 997851 w 12192000"/>
              <a:gd name="connsiteY219-7522" fmla="*/ 4722336 h 5096785"/>
              <a:gd name="connsiteX220-7523" fmla="*/ 976455 w 12192000"/>
              <a:gd name="connsiteY220-7524" fmla="*/ 4726407 h 5096785"/>
              <a:gd name="connsiteX221-7525" fmla="*/ 949939 w 12192000"/>
              <a:gd name="connsiteY221-7526" fmla="*/ 4719699 h 5096785"/>
              <a:gd name="connsiteX222-7527" fmla="*/ 894148 w 12192000"/>
              <a:gd name="connsiteY222-7528" fmla="*/ 4710406 h 5096785"/>
              <a:gd name="connsiteX223-7529" fmla="*/ 857990 w 12192000"/>
              <a:gd name="connsiteY223-7530" fmla="*/ 4696844 h 5096785"/>
              <a:gd name="connsiteX224-7531" fmla="*/ 848649 w 12192000"/>
              <a:gd name="connsiteY224-7532" fmla="*/ 4704021 h 5096785"/>
              <a:gd name="connsiteX225-7533" fmla="*/ 826436 w 12192000"/>
              <a:gd name="connsiteY225-7534" fmla="*/ 4707421 h 5096785"/>
              <a:gd name="connsiteX226-7535" fmla="*/ 733052 w 12192000"/>
              <a:gd name="connsiteY226-7536" fmla="*/ 4701884 h 5096785"/>
              <a:gd name="connsiteX227-7537" fmla="*/ 716185 w 12192000"/>
              <a:gd name="connsiteY227-7538" fmla="*/ 4703827 h 5096785"/>
              <a:gd name="connsiteX228-7539" fmla="*/ 696663 w 12192000"/>
              <a:gd name="connsiteY228-7540" fmla="*/ 4697420 h 5096785"/>
              <a:gd name="connsiteX229-7541" fmla="*/ 582722 w 12192000"/>
              <a:gd name="connsiteY229-7542" fmla="*/ 4658637 h 5096785"/>
              <a:gd name="connsiteX230-7543" fmla="*/ 581118 w 12192000"/>
              <a:gd name="connsiteY230-7544" fmla="*/ 4654120 h 5096785"/>
              <a:gd name="connsiteX231-7545" fmla="*/ 546453 w 12192000"/>
              <a:gd name="connsiteY231-7546" fmla="*/ 4652542 h 5096785"/>
              <a:gd name="connsiteX232-7547" fmla="*/ 536773 w 12192000"/>
              <a:gd name="connsiteY232-7548" fmla="*/ 4644609 h 5096785"/>
              <a:gd name="connsiteX233-7549" fmla="*/ 518899 w 12192000"/>
              <a:gd name="connsiteY233-7550" fmla="*/ 4642839 h 5096785"/>
              <a:gd name="connsiteX234-7551" fmla="*/ 388896 w 12192000"/>
              <a:gd name="connsiteY234-7552" fmla="*/ 4619173 h 5096785"/>
              <a:gd name="connsiteX235-7553" fmla="*/ 366479 w 12192000"/>
              <a:gd name="connsiteY235-7554" fmla="*/ 4618896 h 5096785"/>
              <a:gd name="connsiteX236-7555" fmla="*/ 342781 w 12192000"/>
              <a:gd name="connsiteY236-7556" fmla="*/ 4601239 h 5096785"/>
              <a:gd name="connsiteX237-7557" fmla="*/ 255925 w 12192000"/>
              <a:gd name="connsiteY237-7558" fmla="*/ 4598685 h 5096785"/>
              <a:gd name="connsiteX238-7559" fmla="*/ 226919 w 12192000"/>
              <a:gd name="connsiteY238-7560" fmla="*/ 4598460 h 5096785"/>
              <a:gd name="connsiteX239-7561" fmla="*/ 213925 w 12192000"/>
              <a:gd name="connsiteY239-7562" fmla="*/ 4597783 h 5096785"/>
              <a:gd name="connsiteX240-7563" fmla="*/ 215196 w 12192000"/>
              <a:gd name="connsiteY240-7564" fmla="*/ 4588576 h 5096785"/>
              <a:gd name="connsiteX241-7565" fmla="*/ 180214 w 12192000"/>
              <a:gd name="connsiteY241-7566" fmla="*/ 4583701 h 5096785"/>
              <a:gd name="connsiteX242-7567" fmla="*/ 83203 w 12192000"/>
              <a:gd name="connsiteY242-7568" fmla="*/ 4531664 h 5096785"/>
              <a:gd name="connsiteX243-7569" fmla="*/ 4106 w 12192000"/>
              <a:gd name="connsiteY243-7570" fmla="*/ 4517202 h 5096785"/>
              <a:gd name="connsiteX244-7571" fmla="*/ 0 w 12192000"/>
              <a:gd name="connsiteY244-7572" fmla="*/ 4516084 h 5096785"/>
              <a:gd name="connsiteX245-7573" fmla="*/ 0 w 12192000"/>
              <a:gd name="connsiteY245-7574" fmla="*/ 0 h 5096785"/>
              <a:gd name="connsiteX0-7575" fmla="*/ 0 w 12192000"/>
              <a:gd name="connsiteY0-7576" fmla="*/ 0 h 5096785"/>
              <a:gd name="connsiteX1-7577" fmla="*/ 12192000 w 12192000"/>
              <a:gd name="connsiteY1-7578" fmla="*/ 0 h 5096785"/>
              <a:gd name="connsiteX2-7579" fmla="*/ 12192000 w 12192000"/>
              <a:gd name="connsiteY2-7580" fmla="*/ 3809005 h 5096785"/>
              <a:gd name="connsiteX3-7581" fmla="*/ 12142543 w 12192000"/>
              <a:gd name="connsiteY3-7582" fmla="*/ 3817043 h 5096785"/>
              <a:gd name="connsiteX4-7583" fmla="*/ 12109241 w 12192000"/>
              <a:gd name="connsiteY4-7584" fmla="*/ 3824228 h 5096785"/>
              <a:gd name="connsiteX5-7585" fmla="*/ 11668991 w 12192000"/>
              <a:gd name="connsiteY5-7586" fmla="*/ 3788038 h 5096785"/>
              <a:gd name="connsiteX6-7587" fmla="*/ 11476952 w 12192000"/>
              <a:gd name="connsiteY6-7588" fmla="*/ 3866786 h 5096785"/>
              <a:gd name="connsiteX7-7589" fmla="*/ 11336487 w 12192000"/>
              <a:gd name="connsiteY7-7590" fmla="*/ 3971513 h 5096785"/>
              <a:gd name="connsiteX8-7591" fmla="*/ 11214181 w 12192000"/>
              <a:gd name="connsiteY8-7592" fmla="*/ 4004215 h 5096785"/>
              <a:gd name="connsiteX9-7593" fmla="*/ 11042540 w 12192000"/>
              <a:gd name="connsiteY9-7594" fmla="*/ 4002613 h 5096785"/>
              <a:gd name="connsiteX10-7595" fmla="*/ 10833086 w 12192000"/>
              <a:gd name="connsiteY10-7596" fmla="*/ 3997707 h 5096785"/>
              <a:gd name="connsiteX11-7597" fmla="*/ 10599680 w 12192000"/>
              <a:gd name="connsiteY11-7598" fmla="*/ 3982661 h 5096785"/>
              <a:gd name="connsiteX12-7599" fmla="*/ 10519971 w 12192000"/>
              <a:gd name="connsiteY12-7600" fmla="*/ 3975018 h 5096785"/>
              <a:gd name="connsiteX13-7601" fmla="*/ 10217282 w 12192000"/>
              <a:gd name="connsiteY13-7602" fmla="*/ 4020809 h 5096785"/>
              <a:gd name="connsiteX14-7603" fmla="*/ 9936427 w 12192000"/>
              <a:gd name="connsiteY14-7604" fmla="*/ 4137843 h 5096785"/>
              <a:gd name="connsiteX15-7605" fmla="*/ 9800299 w 12192000"/>
              <a:gd name="connsiteY15-7606" fmla="*/ 4186098 h 5096785"/>
              <a:gd name="connsiteX16-7607" fmla="*/ 9652162 w 12192000"/>
              <a:gd name="connsiteY16-7608" fmla="*/ 4252712 h 5096785"/>
              <a:gd name="connsiteX17-7609" fmla="*/ 9543973 w 12192000"/>
              <a:gd name="connsiteY17-7610" fmla="*/ 4245802 h 5096785"/>
              <a:gd name="connsiteX18-7611" fmla="*/ 9528747 w 12192000"/>
              <a:gd name="connsiteY18-7612" fmla="*/ 4251724 h 5096785"/>
              <a:gd name="connsiteX19-7613" fmla="*/ 9436976 w 12192000"/>
              <a:gd name="connsiteY19-7614" fmla="*/ 4269351 h 5096785"/>
              <a:gd name="connsiteX20-7615" fmla="*/ 9371827 w 12192000"/>
              <a:gd name="connsiteY20-7616" fmla="*/ 4303912 h 5096785"/>
              <a:gd name="connsiteX21-7617" fmla="*/ 9260304 w 12192000"/>
              <a:gd name="connsiteY21-7618" fmla="*/ 4328021 h 5096785"/>
              <a:gd name="connsiteX22-7619" fmla="*/ 9148799 w 12192000"/>
              <a:gd name="connsiteY22-7620" fmla="*/ 4348506 h 5096785"/>
              <a:gd name="connsiteX23-7621" fmla="*/ 9107898 w 12192000"/>
              <a:gd name="connsiteY23-7622" fmla="*/ 4354282 h 5096785"/>
              <a:gd name="connsiteX24-7623" fmla="*/ 9037321 w 12192000"/>
              <a:gd name="connsiteY24-7624" fmla="*/ 4371817 h 5096785"/>
              <a:gd name="connsiteX25-7625" fmla="*/ 8990743 w 12192000"/>
              <a:gd name="connsiteY25-7626" fmla="*/ 4382161 h 5096785"/>
              <a:gd name="connsiteX26-7627" fmla="*/ 8979819 w 12192000"/>
              <a:gd name="connsiteY26-7628" fmla="*/ 4366419 h 5096785"/>
              <a:gd name="connsiteX27-7629" fmla="*/ 8936044 w 12192000"/>
              <a:gd name="connsiteY27-7630" fmla="*/ 4370992 h 5096785"/>
              <a:gd name="connsiteX28-7631" fmla="*/ 8897707 w 12192000"/>
              <a:gd name="connsiteY28-7632" fmla="*/ 4392673 h 5096785"/>
              <a:gd name="connsiteX29-7633" fmla="*/ 8845635 w 12192000"/>
              <a:gd name="connsiteY29-7634" fmla="*/ 4404300 h 5096785"/>
              <a:gd name="connsiteX30-7635" fmla="*/ 8814562 w 12192000"/>
              <a:gd name="connsiteY30-7636" fmla="*/ 4411434 h 5096785"/>
              <a:gd name="connsiteX31-7637" fmla="*/ 8726349 w 12192000"/>
              <a:gd name="connsiteY31-7638" fmla="*/ 4416668 h 5096785"/>
              <a:gd name="connsiteX32-7639" fmla="*/ 8566678 w 12192000"/>
              <a:gd name="connsiteY32-7640" fmla="*/ 4391711 h 5096785"/>
              <a:gd name="connsiteX33-7641" fmla="*/ 8521516 w 12192000"/>
              <a:gd name="connsiteY33-7642" fmla="*/ 4393927 h 5096785"/>
              <a:gd name="connsiteX34-7643" fmla="*/ 8515998 w 12192000"/>
              <a:gd name="connsiteY34-7644" fmla="*/ 4399124 h 5096785"/>
              <a:gd name="connsiteX35-7645" fmla="*/ 8449547 w 12192000"/>
              <a:gd name="connsiteY35-7646" fmla="*/ 4383170 h 5096785"/>
              <a:gd name="connsiteX36-7647" fmla="*/ 8360285 w 12192000"/>
              <a:gd name="connsiteY36-7648" fmla="*/ 4398502 h 5096785"/>
              <a:gd name="connsiteX37-7649" fmla="*/ 8256584 w 12192000"/>
              <a:gd name="connsiteY37-7650" fmla="*/ 4423564 h 5096785"/>
              <a:gd name="connsiteX38-7651" fmla="*/ 8229821 w 12192000"/>
              <a:gd name="connsiteY38-7652" fmla="*/ 4431840 h 5096785"/>
              <a:gd name="connsiteX39-7653" fmla="*/ 8158476 w 12192000"/>
              <a:gd name="connsiteY39-7654" fmla="*/ 4436904 h 5096785"/>
              <a:gd name="connsiteX40-7655" fmla="*/ 7993707 w 12192000"/>
              <a:gd name="connsiteY40-7656" fmla="*/ 4447962 h 5096785"/>
              <a:gd name="connsiteX41-7657" fmla="*/ 7990346 w 12192000"/>
              <a:gd name="connsiteY41-7658" fmla="*/ 4454853 h 5096785"/>
              <a:gd name="connsiteX42-7659" fmla="*/ 7976786 w 12192000"/>
              <a:gd name="connsiteY42-7660" fmla="*/ 4456820 h 5096785"/>
              <a:gd name="connsiteX43-7661" fmla="*/ 7973491 w 12192000"/>
              <a:gd name="connsiteY43-7662" fmla="*/ 4458577 h 5096785"/>
              <a:gd name="connsiteX44-7663" fmla="*/ 7954281 w 12192000"/>
              <a:gd name="connsiteY44-7664" fmla="*/ 4467421 h 5096785"/>
              <a:gd name="connsiteX45-7665" fmla="*/ 7905540 w 12192000"/>
              <a:gd name="connsiteY45-7666" fmla="*/ 4455628 h 5096785"/>
              <a:gd name="connsiteX46-7667" fmla="*/ 7851932 w 12192000"/>
              <a:gd name="connsiteY46-7668" fmla="*/ 4466353 h 5096785"/>
              <a:gd name="connsiteX47-7669" fmla="*/ 7639078 w 12192000"/>
              <a:gd name="connsiteY47-7670" fmla="*/ 4467635 h 5096785"/>
              <a:gd name="connsiteX48-7671" fmla="*/ 7612359 w 12192000"/>
              <a:gd name="connsiteY48-7672" fmla="*/ 4492789 h 5096785"/>
              <a:gd name="connsiteX49-7673" fmla="*/ 7527328 w 12192000"/>
              <a:gd name="connsiteY49-7674" fmla="*/ 4502199 h 5096785"/>
              <a:gd name="connsiteX50-7675" fmla="*/ 7388717 w 12192000"/>
              <a:gd name="connsiteY50-7676" fmla="*/ 4470799 h 5096785"/>
              <a:gd name="connsiteX51-7677" fmla="*/ 7231898 w 12192000"/>
              <a:gd name="connsiteY51-7678" fmla="*/ 4486028 h 5096785"/>
              <a:gd name="connsiteX52-7679" fmla="*/ 7218425 w 12192000"/>
              <a:gd name="connsiteY52-7680" fmla="*/ 4477288 h 5096785"/>
              <a:gd name="connsiteX53-7681" fmla="*/ 7202795 w 12192000"/>
              <a:gd name="connsiteY53-7682" fmla="*/ 4472972 h 5096785"/>
              <a:gd name="connsiteX54-7683" fmla="*/ 7200744 w 12192000"/>
              <a:gd name="connsiteY54-7684" fmla="*/ 4474099 h 5096785"/>
              <a:gd name="connsiteX55-7685" fmla="*/ 7182163 w 12192000"/>
              <a:gd name="connsiteY55-7686" fmla="*/ 4474005 h 5096785"/>
              <a:gd name="connsiteX56-7687" fmla="*/ 7178368 w 12192000"/>
              <a:gd name="connsiteY56-7688" fmla="*/ 4470673 h 5096785"/>
              <a:gd name="connsiteX57-7689" fmla="*/ 7165705 w 12192000"/>
              <a:gd name="connsiteY57-7690" fmla="*/ 4469569 h 5096785"/>
              <a:gd name="connsiteX58-7691" fmla="*/ 7140991 w 12192000"/>
              <a:gd name="connsiteY58-7692" fmla="*/ 4464599 h 5096785"/>
              <a:gd name="connsiteX59-7693" fmla="*/ 7136152 w 12192000"/>
              <a:gd name="connsiteY59-7694" fmla="*/ 4466292 h 5096785"/>
              <a:gd name="connsiteX60-7695" fmla="*/ 7098544 w 12192000"/>
              <a:gd name="connsiteY60-7696" fmla="*/ 4462879 h 5096785"/>
              <a:gd name="connsiteX61-7697" fmla="*/ 7097922 w 12192000"/>
              <a:gd name="connsiteY61-7698" fmla="*/ 4464077 h 5096785"/>
              <a:gd name="connsiteX62-7699" fmla="*/ 7086877 w 12192000"/>
              <a:gd name="connsiteY62-7700" fmla="*/ 4468554 h 5096785"/>
              <a:gd name="connsiteX63-7701" fmla="*/ 7065999 w 12192000"/>
              <a:gd name="connsiteY63-7702" fmla="*/ 4474270 h 5096785"/>
              <a:gd name="connsiteX64-7703" fmla="*/ 7016598 w 12192000"/>
              <a:gd name="connsiteY64-7704" fmla="*/ 4502855 h 5096785"/>
              <a:gd name="connsiteX65-7705" fmla="*/ 6977375 w 12192000"/>
              <a:gd name="connsiteY65-7706" fmla="*/ 4499434 h 5096785"/>
              <a:gd name="connsiteX66-7707" fmla="*/ 6969409 w 12192000"/>
              <a:gd name="connsiteY66-7708" fmla="*/ 4499424 h 5096785"/>
              <a:gd name="connsiteX67-7709" fmla="*/ 6969218 w 12192000"/>
              <a:gd name="connsiteY67-7710" fmla="*/ 4499704 h 5096785"/>
              <a:gd name="connsiteX68-7711" fmla="*/ 6960755 w 12192000"/>
              <a:gd name="connsiteY68-7712" fmla="*/ 4500249 h 5096785"/>
              <a:gd name="connsiteX69-7713" fmla="*/ 6954882 w 12192000"/>
              <a:gd name="connsiteY69-7714" fmla="*/ 4499405 h 5096785"/>
              <a:gd name="connsiteX70-7715" fmla="*/ 6939428 w 12192000"/>
              <a:gd name="connsiteY70-7716" fmla="*/ 4499385 h 5096785"/>
              <a:gd name="connsiteX71-7717" fmla="*/ 6933902 w 12192000"/>
              <a:gd name="connsiteY71-7718" fmla="*/ 4501239 h 5096785"/>
              <a:gd name="connsiteX72-7719" fmla="*/ 6891244 w 12192000"/>
              <a:gd name="connsiteY72-7720" fmla="*/ 4536371 h 5096785"/>
              <a:gd name="connsiteX73-7721" fmla="*/ 6794496 w 12192000"/>
              <a:gd name="connsiteY73-7722" fmla="*/ 4567924 h 5096785"/>
              <a:gd name="connsiteX74-7723" fmla="*/ 6574528 w 12192000"/>
              <a:gd name="connsiteY74-7724" fmla="*/ 4641155 h 5096785"/>
              <a:gd name="connsiteX75-7725" fmla="*/ 6573036 w 12192000"/>
              <a:gd name="connsiteY75-7726" fmla="*/ 4641049 h 5096785"/>
              <a:gd name="connsiteX76-7727" fmla="*/ 6571920 w 12192000"/>
              <a:gd name="connsiteY76-7728" fmla="*/ 4644739 h 5096785"/>
              <a:gd name="connsiteX77-7729" fmla="*/ 6552021 w 12192000"/>
              <a:gd name="connsiteY77-7730" fmla="*/ 4650379 h 5096785"/>
              <a:gd name="connsiteX78-7731" fmla="*/ 6545925 w 12192000"/>
              <a:gd name="connsiteY78-7732" fmla="*/ 4650675 h 5096785"/>
              <a:gd name="connsiteX79-7733" fmla="*/ 6537822 w 12192000"/>
              <a:gd name="connsiteY79-7734" fmla="*/ 4652769 h 5096785"/>
              <a:gd name="connsiteX80-7735" fmla="*/ 6537743 w 12192000"/>
              <a:gd name="connsiteY80-7736" fmla="*/ 4653068 h 5096785"/>
              <a:gd name="connsiteX81-7737" fmla="*/ 6490057 w 12192000"/>
              <a:gd name="connsiteY81-7738" fmla="*/ 4658624 h 5096785"/>
              <a:gd name="connsiteX82-7739" fmla="*/ 6386800 w 12192000"/>
              <a:gd name="connsiteY82-7740" fmla="*/ 4715431 h 5096785"/>
              <a:gd name="connsiteX83-7741" fmla="*/ 6382703 w 12192000"/>
              <a:gd name="connsiteY83-7742" fmla="*/ 4717930 h 5096785"/>
              <a:gd name="connsiteX84-7743" fmla="*/ 6356495 w 12192000"/>
              <a:gd name="connsiteY84-7744" fmla="*/ 4717843 h 5096785"/>
              <a:gd name="connsiteX85-7745" fmla="*/ 6343628 w 12192000"/>
              <a:gd name="connsiteY85-7746" fmla="*/ 4719161 h 5096785"/>
              <a:gd name="connsiteX86-7747" fmla="*/ 6338605 w 12192000"/>
              <a:gd name="connsiteY86-7748" fmla="*/ 4716723 h 5096785"/>
              <a:gd name="connsiteX87-7749" fmla="*/ 6320318 w 12192000"/>
              <a:gd name="connsiteY87-7750" fmla="*/ 4720095 h 5096785"/>
              <a:gd name="connsiteX88-7751" fmla="*/ 6318742 w 12192000"/>
              <a:gd name="connsiteY88-7752" fmla="*/ 4721541 h 5096785"/>
              <a:gd name="connsiteX89-7753" fmla="*/ 6301708 w 12192000"/>
              <a:gd name="connsiteY89-7754" fmla="*/ 4720380 h 5096785"/>
              <a:gd name="connsiteX90-7755" fmla="*/ 6285082 w 12192000"/>
              <a:gd name="connsiteY90-7756" fmla="*/ 4714639 h 5096785"/>
              <a:gd name="connsiteX91-7757" fmla="*/ 6136936 w 12192000"/>
              <a:gd name="connsiteY91-7758" fmla="*/ 4758246 h 5096785"/>
              <a:gd name="connsiteX92-7759" fmla="*/ 5988578 w 12192000"/>
              <a:gd name="connsiteY92-7760" fmla="*/ 4754427 h 5096785"/>
              <a:gd name="connsiteX93-7761" fmla="*/ 5908701 w 12192000"/>
              <a:gd name="connsiteY93-7762" fmla="*/ 4779160 h 5096785"/>
              <a:gd name="connsiteX94-7763" fmla="*/ 5892219 w 12192000"/>
              <a:gd name="connsiteY94-7764" fmla="*/ 4807892 h 5096785"/>
              <a:gd name="connsiteX95-7765" fmla="*/ 5683612 w 12192000"/>
              <a:gd name="connsiteY95-7766" fmla="*/ 4848770 h 5096785"/>
              <a:gd name="connsiteX96-7767" fmla="*/ 5635111 w 12192000"/>
              <a:gd name="connsiteY96-7768" fmla="*/ 4868888 h 5096785"/>
              <a:gd name="connsiteX97-7769" fmla="*/ 5582652 w 12192000"/>
              <a:gd name="connsiteY97-7770" fmla="*/ 4866836 h 5096785"/>
              <a:gd name="connsiteX98-7771" fmla="*/ 5567213 w 12192000"/>
              <a:gd name="connsiteY98-7772" fmla="*/ 4878769 h 5096785"/>
              <a:gd name="connsiteX99-7773" fmla="*/ 5564659 w 12192000"/>
              <a:gd name="connsiteY99-7774" fmla="*/ 4881042 h 5096785"/>
              <a:gd name="connsiteX100-7775" fmla="*/ 5552102 w 12192000"/>
              <a:gd name="connsiteY100-7776" fmla="*/ 4885426 h 5096785"/>
              <a:gd name="connsiteX101-7777" fmla="*/ 5551475 w 12192000"/>
              <a:gd name="connsiteY101-7778" fmla="*/ 4892560 h 5096785"/>
              <a:gd name="connsiteX102-7779" fmla="*/ 5534664 w 12192000"/>
              <a:gd name="connsiteY102-7780" fmla="*/ 4903385 h 5096785"/>
              <a:gd name="connsiteX103-7781" fmla="*/ 5510737 w 12192000"/>
              <a:gd name="connsiteY103-7782" fmla="*/ 4909807 h 5096785"/>
              <a:gd name="connsiteX104-7783" fmla="*/ 5393901 w 12192000"/>
              <a:gd name="connsiteY104-7784" fmla="*/ 4933709 h 5096785"/>
              <a:gd name="connsiteX105-7785" fmla="*/ 5325782 w 12192000"/>
              <a:gd name="connsiteY105-7786" fmla="*/ 4951789 h 5096785"/>
              <a:gd name="connsiteX106-7787" fmla="*/ 5302703 w 12192000"/>
              <a:gd name="connsiteY106-7788" fmla="*/ 4964590 h 5096785"/>
              <a:gd name="connsiteX107-7789" fmla="*/ 5268591 w 12192000"/>
              <a:gd name="connsiteY107-7790" fmla="*/ 4978479 h 5096785"/>
              <a:gd name="connsiteX108-7791" fmla="*/ 5210559 w 12192000"/>
              <a:gd name="connsiteY108-7792" fmla="*/ 5007585 h 5096785"/>
              <a:gd name="connsiteX109-7793" fmla="*/ 5177597 w 12192000"/>
              <a:gd name="connsiteY109-7794" fmla="*/ 5015926 h 5096785"/>
              <a:gd name="connsiteX110-7795" fmla="*/ 5160569 w 12192000"/>
              <a:gd name="connsiteY110-7796" fmla="*/ 5025681 h 5096785"/>
              <a:gd name="connsiteX111-7797" fmla="*/ 5152748 w 12192000"/>
              <a:gd name="connsiteY111-7798" fmla="*/ 5026569 h 5096785"/>
              <a:gd name="connsiteX112-7799" fmla="*/ 5127678 w 12192000"/>
              <a:gd name="connsiteY112-7800" fmla="*/ 5032947 h 5096785"/>
              <a:gd name="connsiteX113-7801" fmla="*/ 5113147 w 12192000"/>
              <a:gd name="connsiteY113-7802" fmla="*/ 5035818 h 5096785"/>
              <a:gd name="connsiteX114-7803" fmla="*/ 5107301 w 12192000"/>
              <a:gd name="connsiteY114-7804" fmla="*/ 5036672 h 5096785"/>
              <a:gd name="connsiteX115-7805" fmla="*/ 5093215 w 12192000"/>
              <a:gd name="connsiteY115-7806" fmla="*/ 5032880 h 5096785"/>
              <a:gd name="connsiteX116-7807" fmla="*/ 5077058 w 12192000"/>
              <a:gd name="connsiteY116-7808" fmla="*/ 5038681 h 5096785"/>
              <a:gd name="connsiteX117-7809" fmla="*/ 5057349 w 12192000"/>
              <a:gd name="connsiteY117-7810" fmla="*/ 5036015 h 5096785"/>
              <a:gd name="connsiteX118-7811" fmla="*/ 5053945 w 12192000"/>
              <a:gd name="connsiteY118-7812" fmla="*/ 5041952 h 5096785"/>
              <a:gd name="connsiteX119-7813" fmla="*/ 5040021 w 12192000"/>
              <a:gd name="connsiteY119-7814" fmla="*/ 5050052 h 5096785"/>
              <a:gd name="connsiteX120-7815" fmla="*/ 5025913 w 12192000"/>
              <a:gd name="connsiteY120-7816" fmla="*/ 5046535 h 5096785"/>
              <a:gd name="connsiteX121-7817" fmla="*/ 4998218 w 12192000"/>
              <a:gd name="connsiteY121-7818" fmla="*/ 5048065 h 5096785"/>
              <a:gd name="connsiteX122-7819" fmla="*/ 4991008 w 12192000"/>
              <a:gd name="connsiteY122-7820" fmla="*/ 5050439 h 5096785"/>
              <a:gd name="connsiteX123-7821" fmla="*/ 4963503 w 12192000"/>
              <a:gd name="connsiteY123-7822" fmla="*/ 5047575 h 5096785"/>
              <a:gd name="connsiteX124-7823" fmla="*/ 4921053 w 12192000"/>
              <a:gd name="connsiteY124-7824" fmla="*/ 5048925 h 5096785"/>
              <a:gd name="connsiteX125-7825" fmla="*/ 4873420 w 12192000"/>
              <a:gd name="connsiteY125-7826" fmla="*/ 5054929 h 5096785"/>
              <a:gd name="connsiteX126-7827" fmla="*/ 4858825 w 12192000"/>
              <a:gd name="connsiteY126-7828" fmla="*/ 5051329 h 5096785"/>
              <a:gd name="connsiteX127-7829" fmla="*/ 4769340 w 12192000"/>
              <a:gd name="connsiteY127-7830" fmla="*/ 5053090 h 5096785"/>
              <a:gd name="connsiteX128-7831" fmla="*/ 4744152 w 12192000"/>
              <a:gd name="connsiteY128-7832" fmla="*/ 5053391 h 5096785"/>
              <a:gd name="connsiteX129-7833" fmla="*/ 4723556 w 12192000"/>
              <a:gd name="connsiteY129-7834" fmla="*/ 5059633 h 5096785"/>
              <a:gd name="connsiteX130-7835" fmla="*/ 4719699 w 12192000"/>
              <a:gd name="connsiteY130-7836" fmla="*/ 5066298 h 5096785"/>
              <a:gd name="connsiteX131-7837" fmla="*/ 4706016 w 12192000"/>
              <a:gd name="connsiteY131-7838" fmla="*/ 5067422 h 5096785"/>
              <a:gd name="connsiteX132-7839" fmla="*/ 4702593 w 12192000"/>
              <a:gd name="connsiteY132-7840" fmla="*/ 5068973 h 5096785"/>
              <a:gd name="connsiteX133-7841" fmla="*/ 4682766 w 12192000"/>
              <a:gd name="connsiteY133-7842" fmla="*/ 5076609 h 5096785"/>
              <a:gd name="connsiteX134-7843" fmla="*/ 4634960 w 12192000"/>
              <a:gd name="connsiteY134-7844" fmla="*/ 5061852 h 5096785"/>
              <a:gd name="connsiteX135-7845" fmla="*/ 4580645 w 12192000"/>
              <a:gd name="connsiteY135-7846" fmla="*/ 5069246 h 5096785"/>
              <a:gd name="connsiteX136-7847" fmla="*/ 4368005 w 12192000"/>
              <a:gd name="connsiteY136-7848" fmla="*/ 5057426 h 5096785"/>
              <a:gd name="connsiteX137-7849" fmla="*/ 4339489 w 12192000"/>
              <a:gd name="connsiteY137-7850" fmla="*/ 5080858 h 5096785"/>
              <a:gd name="connsiteX138-7851" fmla="*/ 4253895 w 12192000"/>
              <a:gd name="connsiteY138-7852" fmla="*/ 5085008 h 5096785"/>
              <a:gd name="connsiteX139-7853" fmla="*/ 4117780 w 12192000"/>
              <a:gd name="connsiteY139-7854" fmla="*/ 5045175 h 5096785"/>
              <a:gd name="connsiteX140-7855" fmla="*/ 3960074 w 12192000"/>
              <a:gd name="connsiteY140-7856" fmla="*/ 5050708 h 5096785"/>
              <a:gd name="connsiteX141-7857" fmla="*/ 3947260 w 12192000"/>
              <a:gd name="connsiteY141-7858" fmla="*/ 5041167 h 5096785"/>
              <a:gd name="connsiteX142-7859" fmla="*/ 3931969 w 12192000"/>
              <a:gd name="connsiteY142-7860" fmla="*/ 5035902 h 5096785"/>
              <a:gd name="connsiteX143-7861" fmla="*/ 3929836 w 12192000"/>
              <a:gd name="connsiteY143-7862" fmla="*/ 5036901 h 5096785"/>
              <a:gd name="connsiteX144-7863" fmla="*/ 3911296 w 12192000"/>
              <a:gd name="connsiteY144-7864" fmla="*/ 5035663 h 5096785"/>
              <a:gd name="connsiteX145-7865" fmla="*/ 3907746 w 12192000"/>
              <a:gd name="connsiteY145-7866" fmla="*/ 5032107 h 5096785"/>
              <a:gd name="connsiteX146-7867" fmla="*/ 3895182 w 12192000"/>
              <a:gd name="connsiteY146-7868" fmla="*/ 5030229 h 5096785"/>
              <a:gd name="connsiteX147-7869" fmla="*/ 3870866 w 12192000"/>
              <a:gd name="connsiteY147-7870" fmla="*/ 5023753 h 5096785"/>
              <a:gd name="connsiteX148-7871" fmla="*/ 3865913 w 12192000"/>
              <a:gd name="connsiteY148-7872" fmla="*/ 5025143 h 5096785"/>
              <a:gd name="connsiteX149-7873" fmla="*/ 3828606 w 12192000"/>
              <a:gd name="connsiteY149-7874" fmla="*/ 5019426 h 5096785"/>
              <a:gd name="connsiteX150-7875" fmla="*/ 3827901 w 12192000"/>
              <a:gd name="connsiteY150-7876" fmla="*/ 5020583 h 5096785"/>
              <a:gd name="connsiteX151-7877" fmla="*/ 3816543 w 12192000"/>
              <a:gd name="connsiteY151-7878" fmla="*/ 5024366 h 5096785"/>
              <a:gd name="connsiteX152-7879" fmla="*/ 3795278 w 12192000"/>
              <a:gd name="connsiteY152-7880" fmla="*/ 5028779 h 5096785"/>
              <a:gd name="connsiteX153-7881" fmla="*/ 3743858 w 12192000"/>
              <a:gd name="connsiteY153-7882" fmla="*/ 5054237 h 5096785"/>
              <a:gd name="connsiteX154-7883" fmla="*/ 3704945 w 12192000"/>
              <a:gd name="connsiteY154-7884" fmla="*/ 5048413 h 5096785"/>
              <a:gd name="connsiteX155-7885" fmla="*/ 3696992 w 12192000"/>
              <a:gd name="connsiteY155-7886" fmla="*/ 5047914 h 5096785"/>
              <a:gd name="connsiteX156-7887" fmla="*/ 3696780 w 12192000"/>
              <a:gd name="connsiteY156-7888" fmla="*/ 5048181 h 5096785"/>
              <a:gd name="connsiteX157-7889" fmla="*/ 3688290 w 12192000"/>
              <a:gd name="connsiteY157-7890" fmla="*/ 5048204 h 5096785"/>
              <a:gd name="connsiteX158-7891" fmla="*/ 3682486 w 12192000"/>
              <a:gd name="connsiteY158-7892" fmla="*/ 5047000 h 5096785"/>
              <a:gd name="connsiteX159-7893" fmla="*/ 3667056 w 12192000"/>
              <a:gd name="connsiteY159-7894" fmla="*/ 5046030 h 5096785"/>
              <a:gd name="connsiteX160-7895" fmla="*/ 3661403 w 12192000"/>
              <a:gd name="connsiteY160-7896" fmla="*/ 5047537 h 5096785"/>
              <a:gd name="connsiteX161-7897" fmla="*/ 3658673 w 12192000"/>
              <a:gd name="connsiteY161-7898" fmla="*/ 5050790 h 5096785"/>
              <a:gd name="connsiteX162-7899" fmla="*/ 3657333 w 12192000"/>
              <a:gd name="connsiteY162-7900" fmla="*/ 5050325 h 5096785"/>
              <a:gd name="connsiteX163-7901" fmla="*/ 3626778 w 12192000"/>
              <a:gd name="connsiteY163-7902" fmla="*/ 5057882 h 5096785"/>
              <a:gd name="connsiteX164-7903" fmla="*/ 3560067 w 12192000"/>
              <a:gd name="connsiteY164-7904" fmla="*/ 5064266 h 5096785"/>
              <a:gd name="connsiteX165-7905" fmla="*/ 3522641 w 12192000"/>
              <a:gd name="connsiteY165-7906" fmla="*/ 5063654 h 5096785"/>
              <a:gd name="connsiteX166-7907" fmla="*/ 3419275 w 12192000"/>
              <a:gd name="connsiteY166-7908" fmla="*/ 5066646 h 5096785"/>
              <a:gd name="connsiteX167-7909" fmla="*/ 3314869 w 12192000"/>
              <a:gd name="connsiteY167-7910" fmla="*/ 5073197 h 5096785"/>
              <a:gd name="connsiteX168-7911" fmla="*/ 3259088 w 12192000"/>
              <a:gd name="connsiteY168-7912" fmla="*/ 5096363 h 5096785"/>
              <a:gd name="connsiteX169-7913" fmla="*/ 3253104 w 12192000"/>
              <a:gd name="connsiteY169-7914" fmla="*/ 5096785 h 5096785"/>
              <a:gd name="connsiteX170-7915" fmla="*/ 3238751 w 12192000"/>
              <a:gd name="connsiteY170-7916" fmla="*/ 5092996 h 5096785"/>
              <a:gd name="connsiteX171-7917" fmla="*/ 3233681 w 12192000"/>
              <a:gd name="connsiteY171-7918" fmla="*/ 5090758 h 5096785"/>
              <a:gd name="connsiteX172-7919" fmla="*/ 3225562 w 12192000"/>
              <a:gd name="connsiteY172-7920" fmla="*/ 5089215 h 5096785"/>
              <a:gd name="connsiteX173-7921" fmla="*/ 3225260 w 12192000"/>
              <a:gd name="connsiteY173-7922" fmla="*/ 5089437 h 5096785"/>
              <a:gd name="connsiteX174-7923" fmla="*/ 3217859 w 12192000"/>
              <a:gd name="connsiteY174-7924" fmla="*/ 5087484 h 5096785"/>
              <a:gd name="connsiteX175-7925" fmla="*/ 3182980 w 12192000"/>
              <a:gd name="connsiteY175-7926" fmla="*/ 5074650 h 5096785"/>
              <a:gd name="connsiteX176-7927" fmla="*/ 3123938 w 12192000"/>
              <a:gd name="connsiteY176-7928" fmla="*/ 5089912 h 5096785"/>
              <a:gd name="connsiteX177-7929" fmla="*/ 3101912 w 12192000"/>
              <a:gd name="connsiteY177-7930" fmla="*/ 5090281 h 5096785"/>
              <a:gd name="connsiteX178-7931" fmla="*/ 3089591 w 12192000"/>
              <a:gd name="connsiteY178-7932" fmla="*/ 5091865 h 5096785"/>
              <a:gd name="connsiteX179-7933" fmla="*/ 3088465 w 12192000"/>
              <a:gd name="connsiteY179-7934" fmla="*/ 5092858 h 5096785"/>
              <a:gd name="connsiteX180-7935" fmla="*/ 3055081 w 12192000"/>
              <a:gd name="connsiteY180-7936" fmla="*/ 5080424 h 5096785"/>
              <a:gd name="connsiteX181-7937" fmla="*/ 3049807 w 12192000"/>
              <a:gd name="connsiteY181-7938" fmla="*/ 5080860 h 5096785"/>
              <a:gd name="connsiteX182-7939" fmla="*/ 3029122 w 12192000"/>
              <a:gd name="connsiteY182-7940" fmla="*/ 5070085 h 5096785"/>
              <a:gd name="connsiteX183-7941" fmla="*/ 3017862 w 12192000"/>
              <a:gd name="connsiteY183-7942" fmla="*/ 5065942 h 5096785"/>
              <a:gd name="connsiteX184-7943" fmla="*/ 3015868 w 12192000"/>
              <a:gd name="connsiteY184-7944" fmla="*/ 5061832 h 5096785"/>
              <a:gd name="connsiteX185-7945" fmla="*/ 2998644 w 12192000"/>
              <a:gd name="connsiteY185-7946" fmla="*/ 5057210 h 5096785"/>
              <a:gd name="connsiteX186-7947" fmla="*/ 2996219 w 12192000"/>
              <a:gd name="connsiteY186-7948" fmla="*/ 5057788 h 5096785"/>
              <a:gd name="connsiteX187-7949" fmla="*/ 2983676 w 12192000"/>
              <a:gd name="connsiteY187-7950" fmla="*/ 5049852 h 5096785"/>
              <a:gd name="connsiteX188-7951" fmla="*/ 2903609 w 12192000"/>
              <a:gd name="connsiteY188-7952" fmla="*/ 4998457 h 5096785"/>
              <a:gd name="connsiteX189-7953" fmla="*/ 2758830 w 12192000"/>
              <a:gd name="connsiteY189-7954" fmla="*/ 4974760 h 5096785"/>
              <a:gd name="connsiteX190-7955" fmla="*/ 2532669 w 12192000"/>
              <a:gd name="connsiteY190-7956" fmla="*/ 4940573 h 5096785"/>
              <a:gd name="connsiteX191-7957" fmla="*/ 2389931 w 12192000"/>
              <a:gd name="connsiteY191-7958" fmla="*/ 4905785 h 5096785"/>
              <a:gd name="connsiteX192-7959" fmla="*/ 2335186 w 12192000"/>
              <a:gd name="connsiteY192-7960" fmla="*/ 4902957 h 5096785"/>
              <a:gd name="connsiteX193-7961" fmla="*/ 2295307 w 12192000"/>
              <a:gd name="connsiteY193-7962" fmla="*/ 4879800 h 5096785"/>
              <a:gd name="connsiteX194-7963" fmla="*/ 2273393 w 12192000"/>
              <a:gd name="connsiteY194-7964" fmla="*/ 4883565 h 5096785"/>
              <a:gd name="connsiteX195-7965" fmla="*/ 2269523 w 12192000"/>
              <a:gd name="connsiteY195-7966" fmla="*/ 4884442 h 5096785"/>
              <a:gd name="connsiteX196-7967" fmla="*/ 2256015 w 12192000"/>
              <a:gd name="connsiteY196-7968" fmla="*/ 4883014 h 5096785"/>
              <a:gd name="connsiteX197-7969" fmla="*/ 2249731 w 12192000"/>
              <a:gd name="connsiteY197-7970" fmla="*/ 4888778 h 5096785"/>
              <a:gd name="connsiteX198-7971" fmla="*/ 2227629 w 12192000"/>
              <a:gd name="connsiteY198-7972" fmla="*/ 4891047 h 5096785"/>
              <a:gd name="connsiteX199-7973" fmla="*/ 2203460 w 12192000"/>
              <a:gd name="connsiteY199-7974" fmla="*/ 4886696 h 5096785"/>
              <a:gd name="connsiteX200-7975" fmla="*/ 2091528 w 12192000"/>
              <a:gd name="connsiteY200-7976" fmla="*/ 4859155 h 5096785"/>
              <a:gd name="connsiteX201-7977" fmla="*/ 2022901 w 12192000"/>
              <a:gd name="connsiteY201-7978" fmla="*/ 4846594 h 5096785"/>
              <a:gd name="connsiteX202-7979" fmla="*/ 1994227 w 12192000"/>
              <a:gd name="connsiteY202-7980" fmla="*/ 4847973 h 5096785"/>
              <a:gd name="connsiteX203-7981" fmla="*/ 1955936 w 12192000"/>
              <a:gd name="connsiteY203-7982" fmla="*/ 4845765 h 5096785"/>
              <a:gd name="connsiteX204-7983" fmla="*/ 1741924 w 12192000"/>
              <a:gd name="connsiteY204-7984" fmla="*/ 4808054 h 5096785"/>
              <a:gd name="connsiteX205-7985" fmla="*/ 1734410 w 12192000"/>
              <a:gd name="connsiteY205-7986" fmla="*/ 4811675 h 5096785"/>
              <a:gd name="connsiteX206-7987" fmla="*/ 1691423 w 12192000"/>
              <a:gd name="connsiteY206-7988" fmla="*/ 4802777 h 5096785"/>
              <a:gd name="connsiteX207-7989" fmla="*/ 1554504 w 12192000"/>
              <a:gd name="connsiteY207-7990" fmla="*/ 4739985 h 5096785"/>
              <a:gd name="connsiteX208-7991" fmla="*/ 1470119 w 12192000"/>
              <a:gd name="connsiteY208-7992" fmla="*/ 4723470 h 5096785"/>
              <a:gd name="connsiteX209-7993" fmla="*/ 1437967 w 12192000"/>
              <a:gd name="connsiteY209-7994" fmla="*/ 4722710 h 5096785"/>
              <a:gd name="connsiteX210-7995" fmla="*/ 1384234 w 12192000"/>
              <a:gd name="connsiteY210-7996" fmla="*/ 4721117 h 5096785"/>
              <a:gd name="connsiteX211-7997" fmla="*/ 1338647 w 12192000"/>
              <a:gd name="connsiteY211-7998" fmla="*/ 4732483 h 5096785"/>
              <a:gd name="connsiteX212-7999" fmla="*/ 1295869 w 12192000"/>
              <a:gd name="connsiteY212-8000" fmla="*/ 4726175 h 5096785"/>
              <a:gd name="connsiteX213-8001" fmla="*/ 1292949 w 12192000"/>
              <a:gd name="connsiteY213-8002" fmla="*/ 4708469 h 5096785"/>
              <a:gd name="connsiteX214-8003" fmla="*/ 1244908 w 12192000"/>
              <a:gd name="connsiteY214-8004" fmla="*/ 4706993 h 5096785"/>
              <a:gd name="connsiteX215-8005" fmla="*/ 1171266 w 12192000"/>
              <a:gd name="connsiteY215-8006" fmla="*/ 4706535 h 5096785"/>
              <a:gd name="connsiteX216-8007" fmla="*/ 1160868 w 12192000"/>
              <a:gd name="connsiteY216-8008" fmla="*/ 4701936 h 5096785"/>
              <a:gd name="connsiteX217-8009" fmla="*/ 1147599 w 12192000"/>
              <a:gd name="connsiteY217-8010" fmla="*/ 4714833 h 5096785"/>
              <a:gd name="connsiteX218-8011" fmla="*/ 1119603 w 12192000"/>
              <a:gd name="connsiteY218-8012" fmla="*/ 4721303 h 5096785"/>
              <a:gd name="connsiteX219-8013" fmla="*/ 997851 w 12192000"/>
              <a:gd name="connsiteY219-8014" fmla="*/ 4722336 h 5096785"/>
              <a:gd name="connsiteX220-8015" fmla="*/ 976455 w 12192000"/>
              <a:gd name="connsiteY220-8016" fmla="*/ 4726407 h 5096785"/>
              <a:gd name="connsiteX221-8017" fmla="*/ 949939 w 12192000"/>
              <a:gd name="connsiteY221-8018" fmla="*/ 4719699 h 5096785"/>
              <a:gd name="connsiteX222-8019" fmla="*/ 894148 w 12192000"/>
              <a:gd name="connsiteY222-8020" fmla="*/ 4710406 h 5096785"/>
              <a:gd name="connsiteX223-8021" fmla="*/ 857990 w 12192000"/>
              <a:gd name="connsiteY223-8022" fmla="*/ 4696844 h 5096785"/>
              <a:gd name="connsiteX224-8023" fmla="*/ 848649 w 12192000"/>
              <a:gd name="connsiteY224-8024" fmla="*/ 4704021 h 5096785"/>
              <a:gd name="connsiteX225-8025" fmla="*/ 826436 w 12192000"/>
              <a:gd name="connsiteY225-8026" fmla="*/ 4707421 h 5096785"/>
              <a:gd name="connsiteX226-8027" fmla="*/ 733052 w 12192000"/>
              <a:gd name="connsiteY226-8028" fmla="*/ 4701884 h 5096785"/>
              <a:gd name="connsiteX227-8029" fmla="*/ 716185 w 12192000"/>
              <a:gd name="connsiteY227-8030" fmla="*/ 4703827 h 5096785"/>
              <a:gd name="connsiteX228-8031" fmla="*/ 696663 w 12192000"/>
              <a:gd name="connsiteY228-8032" fmla="*/ 4697420 h 5096785"/>
              <a:gd name="connsiteX229-8033" fmla="*/ 582722 w 12192000"/>
              <a:gd name="connsiteY229-8034" fmla="*/ 4658637 h 5096785"/>
              <a:gd name="connsiteX230-8035" fmla="*/ 581118 w 12192000"/>
              <a:gd name="connsiteY230-8036" fmla="*/ 4654120 h 5096785"/>
              <a:gd name="connsiteX231-8037" fmla="*/ 546453 w 12192000"/>
              <a:gd name="connsiteY231-8038" fmla="*/ 4652542 h 5096785"/>
              <a:gd name="connsiteX232-8039" fmla="*/ 536773 w 12192000"/>
              <a:gd name="connsiteY232-8040" fmla="*/ 4644609 h 5096785"/>
              <a:gd name="connsiteX233-8041" fmla="*/ 518899 w 12192000"/>
              <a:gd name="connsiteY233-8042" fmla="*/ 4642839 h 5096785"/>
              <a:gd name="connsiteX234-8043" fmla="*/ 388896 w 12192000"/>
              <a:gd name="connsiteY234-8044" fmla="*/ 4619173 h 5096785"/>
              <a:gd name="connsiteX235-8045" fmla="*/ 366479 w 12192000"/>
              <a:gd name="connsiteY235-8046" fmla="*/ 4618896 h 5096785"/>
              <a:gd name="connsiteX236-8047" fmla="*/ 342781 w 12192000"/>
              <a:gd name="connsiteY236-8048" fmla="*/ 4601239 h 5096785"/>
              <a:gd name="connsiteX237-8049" fmla="*/ 255925 w 12192000"/>
              <a:gd name="connsiteY237-8050" fmla="*/ 4598685 h 5096785"/>
              <a:gd name="connsiteX238-8051" fmla="*/ 226919 w 12192000"/>
              <a:gd name="connsiteY238-8052" fmla="*/ 4598460 h 5096785"/>
              <a:gd name="connsiteX239-8053" fmla="*/ 213925 w 12192000"/>
              <a:gd name="connsiteY239-8054" fmla="*/ 4597783 h 5096785"/>
              <a:gd name="connsiteX240-8055" fmla="*/ 215196 w 12192000"/>
              <a:gd name="connsiteY240-8056" fmla="*/ 4588576 h 5096785"/>
              <a:gd name="connsiteX241-8057" fmla="*/ 180214 w 12192000"/>
              <a:gd name="connsiteY241-8058" fmla="*/ 4583701 h 5096785"/>
              <a:gd name="connsiteX242-8059" fmla="*/ 83203 w 12192000"/>
              <a:gd name="connsiteY242-8060" fmla="*/ 4531664 h 5096785"/>
              <a:gd name="connsiteX243-8061" fmla="*/ 4106 w 12192000"/>
              <a:gd name="connsiteY243-8062" fmla="*/ 4517202 h 5096785"/>
              <a:gd name="connsiteX244-8063" fmla="*/ 0 w 12192000"/>
              <a:gd name="connsiteY244-8064" fmla="*/ 4516084 h 5096785"/>
              <a:gd name="connsiteX245-8065" fmla="*/ 0 w 12192000"/>
              <a:gd name="connsiteY245-8066" fmla="*/ 0 h 5096785"/>
              <a:gd name="connsiteX0-8067" fmla="*/ 0 w 12192000"/>
              <a:gd name="connsiteY0-8068" fmla="*/ 0 h 5096785"/>
              <a:gd name="connsiteX1-8069" fmla="*/ 12192000 w 12192000"/>
              <a:gd name="connsiteY1-8070" fmla="*/ 0 h 5096785"/>
              <a:gd name="connsiteX2-8071" fmla="*/ 12192000 w 12192000"/>
              <a:gd name="connsiteY2-8072" fmla="*/ 3809005 h 5096785"/>
              <a:gd name="connsiteX3-8073" fmla="*/ 12142543 w 12192000"/>
              <a:gd name="connsiteY3-8074" fmla="*/ 3817043 h 5096785"/>
              <a:gd name="connsiteX4-8075" fmla="*/ 12109241 w 12192000"/>
              <a:gd name="connsiteY4-8076" fmla="*/ 3824228 h 5096785"/>
              <a:gd name="connsiteX5-8077" fmla="*/ 11668991 w 12192000"/>
              <a:gd name="connsiteY5-8078" fmla="*/ 3788038 h 5096785"/>
              <a:gd name="connsiteX6-8079" fmla="*/ 11476952 w 12192000"/>
              <a:gd name="connsiteY6-8080" fmla="*/ 3866786 h 5096785"/>
              <a:gd name="connsiteX7-8081" fmla="*/ 11336487 w 12192000"/>
              <a:gd name="connsiteY7-8082" fmla="*/ 3971513 h 5096785"/>
              <a:gd name="connsiteX8-8083" fmla="*/ 11214181 w 12192000"/>
              <a:gd name="connsiteY8-8084" fmla="*/ 4004215 h 5096785"/>
              <a:gd name="connsiteX9-8085" fmla="*/ 11042540 w 12192000"/>
              <a:gd name="connsiteY9-8086" fmla="*/ 4002613 h 5096785"/>
              <a:gd name="connsiteX10-8087" fmla="*/ 10833086 w 12192000"/>
              <a:gd name="connsiteY10-8088" fmla="*/ 3997707 h 5096785"/>
              <a:gd name="connsiteX11-8089" fmla="*/ 10599680 w 12192000"/>
              <a:gd name="connsiteY11-8090" fmla="*/ 3982661 h 5096785"/>
              <a:gd name="connsiteX12-8091" fmla="*/ 10519971 w 12192000"/>
              <a:gd name="connsiteY12-8092" fmla="*/ 3975018 h 5096785"/>
              <a:gd name="connsiteX13-8093" fmla="*/ 10217282 w 12192000"/>
              <a:gd name="connsiteY13-8094" fmla="*/ 4020809 h 5096785"/>
              <a:gd name="connsiteX14-8095" fmla="*/ 9936427 w 12192000"/>
              <a:gd name="connsiteY14-8096" fmla="*/ 4137843 h 5096785"/>
              <a:gd name="connsiteX15-8097" fmla="*/ 9800299 w 12192000"/>
              <a:gd name="connsiteY15-8098" fmla="*/ 4186098 h 5096785"/>
              <a:gd name="connsiteX16-8099" fmla="*/ 9707822 w 12192000"/>
              <a:gd name="connsiteY16-8100" fmla="*/ 4189102 h 5096785"/>
              <a:gd name="connsiteX17-8101" fmla="*/ 9543973 w 12192000"/>
              <a:gd name="connsiteY17-8102" fmla="*/ 4245802 h 5096785"/>
              <a:gd name="connsiteX18-8103" fmla="*/ 9528747 w 12192000"/>
              <a:gd name="connsiteY18-8104" fmla="*/ 4251724 h 5096785"/>
              <a:gd name="connsiteX19-8105" fmla="*/ 9436976 w 12192000"/>
              <a:gd name="connsiteY19-8106" fmla="*/ 4269351 h 5096785"/>
              <a:gd name="connsiteX20-8107" fmla="*/ 9371827 w 12192000"/>
              <a:gd name="connsiteY20-8108" fmla="*/ 4303912 h 5096785"/>
              <a:gd name="connsiteX21-8109" fmla="*/ 9260304 w 12192000"/>
              <a:gd name="connsiteY21-8110" fmla="*/ 4328021 h 5096785"/>
              <a:gd name="connsiteX22-8111" fmla="*/ 9148799 w 12192000"/>
              <a:gd name="connsiteY22-8112" fmla="*/ 4348506 h 5096785"/>
              <a:gd name="connsiteX23-8113" fmla="*/ 9107898 w 12192000"/>
              <a:gd name="connsiteY23-8114" fmla="*/ 4354282 h 5096785"/>
              <a:gd name="connsiteX24-8115" fmla="*/ 9037321 w 12192000"/>
              <a:gd name="connsiteY24-8116" fmla="*/ 4371817 h 5096785"/>
              <a:gd name="connsiteX25-8117" fmla="*/ 8990743 w 12192000"/>
              <a:gd name="connsiteY25-8118" fmla="*/ 4382161 h 5096785"/>
              <a:gd name="connsiteX26-8119" fmla="*/ 8979819 w 12192000"/>
              <a:gd name="connsiteY26-8120" fmla="*/ 4366419 h 5096785"/>
              <a:gd name="connsiteX27-8121" fmla="*/ 8936044 w 12192000"/>
              <a:gd name="connsiteY27-8122" fmla="*/ 4370992 h 5096785"/>
              <a:gd name="connsiteX28-8123" fmla="*/ 8897707 w 12192000"/>
              <a:gd name="connsiteY28-8124" fmla="*/ 4392673 h 5096785"/>
              <a:gd name="connsiteX29-8125" fmla="*/ 8845635 w 12192000"/>
              <a:gd name="connsiteY29-8126" fmla="*/ 4404300 h 5096785"/>
              <a:gd name="connsiteX30-8127" fmla="*/ 8814562 w 12192000"/>
              <a:gd name="connsiteY30-8128" fmla="*/ 4411434 h 5096785"/>
              <a:gd name="connsiteX31-8129" fmla="*/ 8726349 w 12192000"/>
              <a:gd name="connsiteY31-8130" fmla="*/ 4416668 h 5096785"/>
              <a:gd name="connsiteX32-8131" fmla="*/ 8566678 w 12192000"/>
              <a:gd name="connsiteY32-8132" fmla="*/ 4391711 h 5096785"/>
              <a:gd name="connsiteX33-8133" fmla="*/ 8521516 w 12192000"/>
              <a:gd name="connsiteY33-8134" fmla="*/ 4393927 h 5096785"/>
              <a:gd name="connsiteX34-8135" fmla="*/ 8515998 w 12192000"/>
              <a:gd name="connsiteY34-8136" fmla="*/ 4399124 h 5096785"/>
              <a:gd name="connsiteX35-8137" fmla="*/ 8449547 w 12192000"/>
              <a:gd name="connsiteY35-8138" fmla="*/ 4383170 h 5096785"/>
              <a:gd name="connsiteX36-8139" fmla="*/ 8360285 w 12192000"/>
              <a:gd name="connsiteY36-8140" fmla="*/ 4398502 h 5096785"/>
              <a:gd name="connsiteX37-8141" fmla="*/ 8256584 w 12192000"/>
              <a:gd name="connsiteY37-8142" fmla="*/ 4423564 h 5096785"/>
              <a:gd name="connsiteX38-8143" fmla="*/ 8229821 w 12192000"/>
              <a:gd name="connsiteY38-8144" fmla="*/ 4431840 h 5096785"/>
              <a:gd name="connsiteX39-8145" fmla="*/ 8158476 w 12192000"/>
              <a:gd name="connsiteY39-8146" fmla="*/ 4436904 h 5096785"/>
              <a:gd name="connsiteX40-8147" fmla="*/ 7993707 w 12192000"/>
              <a:gd name="connsiteY40-8148" fmla="*/ 4447962 h 5096785"/>
              <a:gd name="connsiteX41-8149" fmla="*/ 7990346 w 12192000"/>
              <a:gd name="connsiteY41-8150" fmla="*/ 4454853 h 5096785"/>
              <a:gd name="connsiteX42-8151" fmla="*/ 7976786 w 12192000"/>
              <a:gd name="connsiteY42-8152" fmla="*/ 4456820 h 5096785"/>
              <a:gd name="connsiteX43-8153" fmla="*/ 7973491 w 12192000"/>
              <a:gd name="connsiteY43-8154" fmla="*/ 4458577 h 5096785"/>
              <a:gd name="connsiteX44-8155" fmla="*/ 7954281 w 12192000"/>
              <a:gd name="connsiteY44-8156" fmla="*/ 4467421 h 5096785"/>
              <a:gd name="connsiteX45-8157" fmla="*/ 7905540 w 12192000"/>
              <a:gd name="connsiteY45-8158" fmla="*/ 4455628 h 5096785"/>
              <a:gd name="connsiteX46-8159" fmla="*/ 7851932 w 12192000"/>
              <a:gd name="connsiteY46-8160" fmla="*/ 4466353 h 5096785"/>
              <a:gd name="connsiteX47-8161" fmla="*/ 7639078 w 12192000"/>
              <a:gd name="connsiteY47-8162" fmla="*/ 4467635 h 5096785"/>
              <a:gd name="connsiteX48-8163" fmla="*/ 7612359 w 12192000"/>
              <a:gd name="connsiteY48-8164" fmla="*/ 4492789 h 5096785"/>
              <a:gd name="connsiteX49-8165" fmla="*/ 7527328 w 12192000"/>
              <a:gd name="connsiteY49-8166" fmla="*/ 4502199 h 5096785"/>
              <a:gd name="connsiteX50-8167" fmla="*/ 7388717 w 12192000"/>
              <a:gd name="connsiteY50-8168" fmla="*/ 4470799 h 5096785"/>
              <a:gd name="connsiteX51-8169" fmla="*/ 7231898 w 12192000"/>
              <a:gd name="connsiteY51-8170" fmla="*/ 4486028 h 5096785"/>
              <a:gd name="connsiteX52-8171" fmla="*/ 7218425 w 12192000"/>
              <a:gd name="connsiteY52-8172" fmla="*/ 4477288 h 5096785"/>
              <a:gd name="connsiteX53-8173" fmla="*/ 7202795 w 12192000"/>
              <a:gd name="connsiteY53-8174" fmla="*/ 4472972 h 5096785"/>
              <a:gd name="connsiteX54-8175" fmla="*/ 7200744 w 12192000"/>
              <a:gd name="connsiteY54-8176" fmla="*/ 4474099 h 5096785"/>
              <a:gd name="connsiteX55-8177" fmla="*/ 7182163 w 12192000"/>
              <a:gd name="connsiteY55-8178" fmla="*/ 4474005 h 5096785"/>
              <a:gd name="connsiteX56-8179" fmla="*/ 7178368 w 12192000"/>
              <a:gd name="connsiteY56-8180" fmla="*/ 4470673 h 5096785"/>
              <a:gd name="connsiteX57-8181" fmla="*/ 7165705 w 12192000"/>
              <a:gd name="connsiteY57-8182" fmla="*/ 4469569 h 5096785"/>
              <a:gd name="connsiteX58-8183" fmla="*/ 7140991 w 12192000"/>
              <a:gd name="connsiteY58-8184" fmla="*/ 4464599 h 5096785"/>
              <a:gd name="connsiteX59-8185" fmla="*/ 7136152 w 12192000"/>
              <a:gd name="connsiteY59-8186" fmla="*/ 4466292 h 5096785"/>
              <a:gd name="connsiteX60-8187" fmla="*/ 7098544 w 12192000"/>
              <a:gd name="connsiteY60-8188" fmla="*/ 4462879 h 5096785"/>
              <a:gd name="connsiteX61-8189" fmla="*/ 7097922 w 12192000"/>
              <a:gd name="connsiteY61-8190" fmla="*/ 4464077 h 5096785"/>
              <a:gd name="connsiteX62-8191" fmla="*/ 7086877 w 12192000"/>
              <a:gd name="connsiteY62-8192" fmla="*/ 4468554 h 5096785"/>
              <a:gd name="connsiteX63-8193" fmla="*/ 7065999 w 12192000"/>
              <a:gd name="connsiteY63-8194" fmla="*/ 4474270 h 5096785"/>
              <a:gd name="connsiteX64-8195" fmla="*/ 7016598 w 12192000"/>
              <a:gd name="connsiteY64-8196" fmla="*/ 4502855 h 5096785"/>
              <a:gd name="connsiteX65-8197" fmla="*/ 6977375 w 12192000"/>
              <a:gd name="connsiteY65-8198" fmla="*/ 4499434 h 5096785"/>
              <a:gd name="connsiteX66-8199" fmla="*/ 6969409 w 12192000"/>
              <a:gd name="connsiteY66-8200" fmla="*/ 4499424 h 5096785"/>
              <a:gd name="connsiteX67-8201" fmla="*/ 6969218 w 12192000"/>
              <a:gd name="connsiteY67-8202" fmla="*/ 4499704 h 5096785"/>
              <a:gd name="connsiteX68-8203" fmla="*/ 6960755 w 12192000"/>
              <a:gd name="connsiteY68-8204" fmla="*/ 4500249 h 5096785"/>
              <a:gd name="connsiteX69-8205" fmla="*/ 6954882 w 12192000"/>
              <a:gd name="connsiteY69-8206" fmla="*/ 4499405 h 5096785"/>
              <a:gd name="connsiteX70-8207" fmla="*/ 6939428 w 12192000"/>
              <a:gd name="connsiteY70-8208" fmla="*/ 4499385 h 5096785"/>
              <a:gd name="connsiteX71-8209" fmla="*/ 6933902 w 12192000"/>
              <a:gd name="connsiteY71-8210" fmla="*/ 4501239 h 5096785"/>
              <a:gd name="connsiteX72-8211" fmla="*/ 6891244 w 12192000"/>
              <a:gd name="connsiteY72-8212" fmla="*/ 4536371 h 5096785"/>
              <a:gd name="connsiteX73-8213" fmla="*/ 6794496 w 12192000"/>
              <a:gd name="connsiteY73-8214" fmla="*/ 4567924 h 5096785"/>
              <a:gd name="connsiteX74-8215" fmla="*/ 6574528 w 12192000"/>
              <a:gd name="connsiteY74-8216" fmla="*/ 4641155 h 5096785"/>
              <a:gd name="connsiteX75-8217" fmla="*/ 6573036 w 12192000"/>
              <a:gd name="connsiteY75-8218" fmla="*/ 4641049 h 5096785"/>
              <a:gd name="connsiteX76-8219" fmla="*/ 6571920 w 12192000"/>
              <a:gd name="connsiteY76-8220" fmla="*/ 4644739 h 5096785"/>
              <a:gd name="connsiteX77-8221" fmla="*/ 6552021 w 12192000"/>
              <a:gd name="connsiteY77-8222" fmla="*/ 4650379 h 5096785"/>
              <a:gd name="connsiteX78-8223" fmla="*/ 6545925 w 12192000"/>
              <a:gd name="connsiteY78-8224" fmla="*/ 4650675 h 5096785"/>
              <a:gd name="connsiteX79-8225" fmla="*/ 6537822 w 12192000"/>
              <a:gd name="connsiteY79-8226" fmla="*/ 4652769 h 5096785"/>
              <a:gd name="connsiteX80-8227" fmla="*/ 6537743 w 12192000"/>
              <a:gd name="connsiteY80-8228" fmla="*/ 4653068 h 5096785"/>
              <a:gd name="connsiteX81-8229" fmla="*/ 6490057 w 12192000"/>
              <a:gd name="connsiteY81-8230" fmla="*/ 4658624 h 5096785"/>
              <a:gd name="connsiteX82-8231" fmla="*/ 6386800 w 12192000"/>
              <a:gd name="connsiteY82-8232" fmla="*/ 4715431 h 5096785"/>
              <a:gd name="connsiteX83-8233" fmla="*/ 6382703 w 12192000"/>
              <a:gd name="connsiteY83-8234" fmla="*/ 4717930 h 5096785"/>
              <a:gd name="connsiteX84-8235" fmla="*/ 6356495 w 12192000"/>
              <a:gd name="connsiteY84-8236" fmla="*/ 4717843 h 5096785"/>
              <a:gd name="connsiteX85-8237" fmla="*/ 6343628 w 12192000"/>
              <a:gd name="connsiteY85-8238" fmla="*/ 4719161 h 5096785"/>
              <a:gd name="connsiteX86-8239" fmla="*/ 6338605 w 12192000"/>
              <a:gd name="connsiteY86-8240" fmla="*/ 4716723 h 5096785"/>
              <a:gd name="connsiteX87-8241" fmla="*/ 6320318 w 12192000"/>
              <a:gd name="connsiteY87-8242" fmla="*/ 4720095 h 5096785"/>
              <a:gd name="connsiteX88-8243" fmla="*/ 6318742 w 12192000"/>
              <a:gd name="connsiteY88-8244" fmla="*/ 4721541 h 5096785"/>
              <a:gd name="connsiteX89-8245" fmla="*/ 6301708 w 12192000"/>
              <a:gd name="connsiteY89-8246" fmla="*/ 4720380 h 5096785"/>
              <a:gd name="connsiteX90-8247" fmla="*/ 6285082 w 12192000"/>
              <a:gd name="connsiteY90-8248" fmla="*/ 4714639 h 5096785"/>
              <a:gd name="connsiteX91-8249" fmla="*/ 6136936 w 12192000"/>
              <a:gd name="connsiteY91-8250" fmla="*/ 4758246 h 5096785"/>
              <a:gd name="connsiteX92-8251" fmla="*/ 5988578 w 12192000"/>
              <a:gd name="connsiteY92-8252" fmla="*/ 4754427 h 5096785"/>
              <a:gd name="connsiteX93-8253" fmla="*/ 5908701 w 12192000"/>
              <a:gd name="connsiteY93-8254" fmla="*/ 4779160 h 5096785"/>
              <a:gd name="connsiteX94-8255" fmla="*/ 5892219 w 12192000"/>
              <a:gd name="connsiteY94-8256" fmla="*/ 4807892 h 5096785"/>
              <a:gd name="connsiteX95-8257" fmla="*/ 5683612 w 12192000"/>
              <a:gd name="connsiteY95-8258" fmla="*/ 4848770 h 5096785"/>
              <a:gd name="connsiteX96-8259" fmla="*/ 5635111 w 12192000"/>
              <a:gd name="connsiteY96-8260" fmla="*/ 4868888 h 5096785"/>
              <a:gd name="connsiteX97-8261" fmla="*/ 5582652 w 12192000"/>
              <a:gd name="connsiteY97-8262" fmla="*/ 4866836 h 5096785"/>
              <a:gd name="connsiteX98-8263" fmla="*/ 5567213 w 12192000"/>
              <a:gd name="connsiteY98-8264" fmla="*/ 4878769 h 5096785"/>
              <a:gd name="connsiteX99-8265" fmla="*/ 5564659 w 12192000"/>
              <a:gd name="connsiteY99-8266" fmla="*/ 4881042 h 5096785"/>
              <a:gd name="connsiteX100-8267" fmla="*/ 5552102 w 12192000"/>
              <a:gd name="connsiteY100-8268" fmla="*/ 4885426 h 5096785"/>
              <a:gd name="connsiteX101-8269" fmla="*/ 5551475 w 12192000"/>
              <a:gd name="connsiteY101-8270" fmla="*/ 4892560 h 5096785"/>
              <a:gd name="connsiteX102-8271" fmla="*/ 5534664 w 12192000"/>
              <a:gd name="connsiteY102-8272" fmla="*/ 4903385 h 5096785"/>
              <a:gd name="connsiteX103-8273" fmla="*/ 5510737 w 12192000"/>
              <a:gd name="connsiteY103-8274" fmla="*/ 4909807 h 5096785"/>
              <a:gd name="connsiteX104-8275" fmla="*/ 5393901 w 12192000"/>
              <a:gd name="connsiteY104-8276" fmla="*/ 4933709 h 5096785"/>
              <a:gd name="connsiteX105-8277" fmla="*/ 5325782 w 12192000"/>
              <a:gd name="connsiteY105-8278" fmla="*/ 4951789 h 5096785"/>
              <a:gd name="connsiteX106-8279" fmla="*/ 5302703 w 12192000"/>
              <a:gd name="connsiteY106-8280" fmla="*/ 4964590 h 5096785"/>
              <a:gd name="connsiteX107-8281" fmla="*/ 5268591 w 12192000"/>
              <a:gd name="connsiteY107-8282" fmla="*/ 4978479 h 5096785"/>
              <a:gd name="connsiteX108-8283" fmla="*/ 5210559 w 12192000"/>
              <a:gd name="connsiteY108-8284" fmla="*/ 5007585 h 5096785"/>
              <a:gd name="connsiteX109-8285" fmla="*/ 5177597 w 12192000"/>
              <a:gd name="connsiteY109-8286" fmla="*/ 5015926 h 5096785"/>
              <a:gd name="connsiteX110-8287" fmla="*/ 5160569 w 12192000"/>
              <a:gd name="connsiteY110-8288" fmla="*/ 5025681 h 5096785"/>
              <a:gd name="connsiteX111-8289" fmla="*/ 5152748 w 12192000"/>
              <a:gd name="connsiteY111-8290" fmla="*/ 5026569 h 5096785"/>
              <a:gd name="connsiteX112-8291" fmla="*/ 5127678 w 12192000"/>
              <a:gd name="connsiteY112-8292" fmla="*/ 5032947 h 5096785"/>
              <a:gd name="connsiteX113-8293" fmla="*/ 5113147 w 12192000"/>
              <a:gd name="connsiteY113-8294" fmla="*/ 5035818 h 5096785"/>
              <a:gd name="connsiteX114-8295" fmla="*/ 5107301 w 12192000"/>
              <a:gd name="connsiteY114-8296" fmla="*/ 5036672 h 5096785"/>
              <a:gd name="connsiteX115-8297" fmla="*/ 5093215 w 12192000"/>
              <a:gd name="connsiteY115-8298" fmla="*/ 5032880 h 5096785"/>
              <a:gd name="connsiteX116-8299" fmla="*/ 5077058 w 12192000"/>
              <a:gd name="connsiteY116-8300" fmla="*/ 5038681 h 5096785"/>
              <a:gd name="connsiteX117-8301" fmla="*/ 5057349 w 12192000"/>
              <a:gd name="connsiteY117-8302" fmla="*/ 5036015 h 5096785"/>
              <a:gd name="connsiteX118-8303" fmla="*/ 5053945 w 12192000"/>
              <a:gd name="connsiteY118-8304" fmla="*/ 5041952 h 5096785"/>
              <a:gd name="connsiteX119-8305" fmla="*/ 5040021 w 12192000"/>
              <a:gd name="connsiteY119-8306" fmla="*/ 5050052 h 5096785"/>
              <a:gd name="connsiteX120-8307" fmla="*/ 5025913 w 12192000"/>
              <a:gd name="connsiteY120-8308" fmla="*/ 5046535 h 5096785"/>
              <a:gd name="connsiteX121-8309" fmla="*/ 4998218 w 12192000"/>
              <a:gd name="connsiteY121-8310" fmla="*/ 5048065 h 5096785"/>
              <a:gd name="connsiteX122-8311" fmla="*/ 4991008 w 12192000"/>
              <a:gd name="connsiteY122-8312" fmla="*/ 5050439 h 5096785"/>
              <a:gd name="connsiteX123-8313" fmla="*/ 4963503 w 12192000"/>
              <a:gd name="connsiteY123-8314" fmla="*/ 5047575 h 5096785"/>
              <a:gd name="connsiteX124-8315" fmla="*/ 4921053 w 12192000"/>
              <a:gd name="connsiteY124-8316" fmla="*/ 5048925 h 5096785"/>
              <a:gd name="connsiteX125-8317" fmla="*/ 4873420 w 12192000"/>
              <a:gd name="connsiteY125-8318" fmla="*/ 5054929 h 5096785"/>
              <a:gd name="connsiteX126-8319" fmla="*/ 4858825 w 12192000"/>
              <a:gd name="connsiteY126-8320" fmla="*/ 5051329 h 5096785"/>
              <a:gd name="connsiteX127-8321" fmla="*/ 4769340 w 12192000"/>
              <a:gd name="connsiteY127-8322" fmla="*/ 5053090 h 5096785"/>
              <a:gd name="connsiteX128-8323" fmla="*/ 4744152 w 12192000"/>
              <a:gd name="connsiteY128-8324" fmla="*/ 5053391 h 5096785"/>
              <a:gd name="connsiteX129-8325" fmla="*/ 4723556 w 12192000"/>
              <a:gd name="connsiteY129-8326" fmla="*/ 5059633 h 5096785"/>
              <a:gd name="connsiteX130-8327" fmla="*/ 4719699 w 12192000"/>
              <a:gd name="connsiteY130-8328" fmla="*/ 5066298 h 5096785"/>
              <a:gd name="connsiteX131-8329" fmla="*/ 4706016 w 12192000"/>
              <a:gd name="connsiteY131-8330" fmla="*/ 5067422 h 5096785"/>
              <a:gd name="connsiteX132-8331" fmla="*/ 4702593 w 12192000"/>
              <a:gd name="connsiteY132-8332" fmla="*/ 5068973 h 5096785"/>
              <a:gd name="connsiteX133-8333" fmla="*/ 4682766 w 12192000"/>
              <a:gd name="connsiteY133-8334" fmla="*/ 5076609 h 5096785"/>
              <a:gd name="connsiteX134-8335" fmla="*/ 4634960 w 12192000"/>
              <a:gd name="connsiteY134-8336" fmla="*/ 5061852 h 5096785"/>
              <a:gd name="connsiteX135-8337" fmla="*/ 4580645 w 12192000"/>
              <a:gd name="connsiteY135-8338" fmla="*/ 5069246 h 5096785"/>
              <a:gd name="connsiteX136-8339" fmla="*/ 4368005 w 12192000"/>
              <a:gd name="connsiteY136-8340" fmla="*/ 5057426 h 5096785"/>
              <a:gd name="connsiteX137-8341" fmla="*/ 4339489 w 12192000"/>
              <a:gd name="connsiteY137-8342" fmla="*/ 5080858 h 5096785"/>
              <a:gd name="connsiteX138-8343" fmla="*/ 4253895 w 12192000"/>
              <a:gd name="connsiteY138-8344" fmla="*/ 5085008 h 5096785"/>
              <a:gd name="connsiteX139-8345" fmla="*/ 4117780 w 12192000"/>
              <a:gd name="connsiteY139-8346" fmla="*/ 5045175 h 5096785"/>
              <a:gd name="connsiteX140-8347" fmla="*/ 3960074 w 12192000"/>
              <a:gd name="connsiteY140-8348" fmla="*/ 5050708 h 5096785"/>
              <a:gd name="connsiteX141-8349" fmla="*/ 3947260 w 12192000"/>
              <a:gd name="connsiteY141-8350" fmla="*/ 5041167 h 5096785"/>
              <a:gd name="connsiteX142-8351" fmla="*/ 3931969 w 12192000"/>
              <a:gd name="connsiteY142-8352" fmla="*/ 5035902 h 5096785"/>
              <a:gd name="connsiteX143-8353" fmla="*/ 3929836 w 12192000"/>
              <a:gd name="connsiteY143-8354" fmla="*/ 5036901 h 5096785"/>
              <a:gd name="connsiteX144-8355" fmla="*/ 3911296 w 12192000"/>
              <a:gd name="connsiteY144-8356" fmla="*/ 5035663 h 5096785"/>
              <a:gd name="connsiteX145-8357" fmla="*/ 3907746 w 12192000"/>
              <a:gd name="connsiteY145-8358" fmla="*/ 5032107 h 5096785"/>
              <a:gd name="connsiteX146-8359" fmla="*/ 3895182 w 12192000"/>
              <a:gd name="connsiteY146-8360" fmla="*/ 5030229 h 5096785"/>
              <a:gd name="connsiteX147-8361" fmla="*/ 3870866 w 12192000"/>
              <a:gd name="connsiteY147-8362" fmla="*/ 5023753 h 5096785"/>
              <a:gd name="connsiteX148-8363" fmla="*/ 3865913 w 12192000"/>
              <a:gd name="connsiteY148-8364" fmla="*/ 5025143 h 5096785"/>
              <a:gd name="connsiteX149-8365" fmla="*/ 3828606 w 12192000"/>
              <a:gd name="connsiteY149-8366" fmla="*/ 5019426 h 5096785"/>
              <a:gd name="connsiteX150-8367" fmla="*/ 3827901 w 12192000"/>
              <a:gd name="connsiteY150-8368" fmla="*/ 5020583 h 5096785"/>
              <a:gd name="connsiteX151-8369" fmla="*/ 3816543 w 12192000"/>
              <a:gd name="connsiteY151-8370" fmla="*/ 5024366 h 5096785"/>
              <a:gd name="connsiteX152-8371" fmla="*/ 3795278 w 12192000"/>
              <a:gd name="connsiteY152-8372" fmla="*/ 5028779 h 5096785"/>
              <a:gd name="connsiteX153-8373" fmla="*/ 3743858 w 12192000"/>
              <a:gd name="connsiteY153-8374" fmla="*/ 5054237 h 5096785"/>
              <a:gd name="connsiteX154-8375" fmla="*/ 3704945 w 12192000"/>
              <a:gd name="connsiteY154-8376" fmla="*/ 5048413 h 5096785"/>
              <a:gd name="connsiteX155-8377" fmla="*/ 3696992 w 12192000"/>
              <a:gd name="connsiteY155-8378" fmla="*/ 5047914 h 5096785"/>
              <a:gd name="connsiteX156-8379" fmla="*/ 3696780 w 12192000"/>
              <a:gd name="connsiteY156-8380" fmla="*/ 5048181 h 5096785"/>
              <a:gd name="connsiteX157-8381" fmla="*/ 3688290 w 12192000"/>
              <a:gd name="connsiteY157-8382" fmla="*/ 5048204 h 5096785"/>
              <a:gd name="connsiteX158-8383" fmla="*/ 3682486 w 12192000"/>
              <a:gd name="connsiteY158-8384" fmla="*/ 5047000 h 5096785"/>
              <a:gd name="connsiteX159-8385" fmla="*/ 3667056 w 12192000"/>
              <a:gd name="connsiteY159-8386" fmla="*/ 5046030 h 5096785"/>
              <a:gd name="connsiteX160-8387" fmla="*/ 3661403 w 12192000"/>
              <a:gd name="connsiteY160-8388" fmla="*/ 5047537 h 5096785"/>
              <a:gd name="connsiteX161-8389" fmla="*/ 3658673 w 12192000"/>
              <a:gd name="connsiteY161-8390" fmla="*/ 5050790 h 5096785"/>
              <a:gd name="connsiteX162-8391" fmla="*/ 3657333 w 12192000"/>
              <a:gd name="connsiteY162-8392" fmla="*/ 5050325 h 5096785"/>
              <a:gd name="connsiteX163-8393" fmla="*/ 3626778 w 12192000"/>
              <a:gd name="connsiteY163-8394" fmla="*/ 5057882 h 5096785"/>
              <a:gd name="connsiteX164-8395" fmla="*/ 3560067 w 12192000"/>
              <a:gd name="connsiteY164-8396" fmla="*/ 5064266 h 5096785"/>
              <a:gd name="connsiteX165-8397" fmla="*/ 3522641 w 12192000"/>
              <a:gd name="connsiteY165-8398" fmla="*/ 5063654 h 5096785"/>
              <a:gd name="connsiteX166-8399" fmla="*/ 3419275 w 12192000"/>
              <a:gd name="connsiteY166-8400" fmla="*/ 5066646 h 5096785"/>
              <a:gd name="connsiteX167-8401" fmla="*/ 3314869 w 12192000"/>
              <a:gd name="connsiteY167-8402" fmla="*/ 5073197 h 5096785"/>
              <a:gd name="connsiteX168-8403" fmla="*/ 3259088 w 12192000"/>
              <a:gd name="connsiteY168-8404" fmla="*/ 5096363 h 5096785"/>
              <a:gd name="connsiteX169-8405" fmla="*/ 3253104 w 12192000"/>
              <a:gd name="connsiteY169-8406" fmla="*/ 5096785 h 5096785"/>
              <a:gd name="connsiteX170-8407" fmla="*/ 3238751 w 12192000"/>
              <a:gd name="connsiteY170-8408" fmla="*/ 5092996 h 5096785"/>
              <a:gd name="connsiteX171-8409" fmla="*/ 3233681 w 12192000"/>
              <a:gd name="connsiteY171-8410" fmla="*/ 5090758 h 5096785"/>
              <a:gd name="connsiteX172-8411" fmla="*/ 3225562 w 12192000"/>
              <a:gd name="connsiteY172-8412" fmla="*/ 5089215 h 5096785"/>
              <a:gd name="connsiteX173-8413" fmla="*/ 3225260 w 12192000"/>
              <a:gd name="connsiteY173-8414" fmla="*/ 5089437 h 5096785"/>
              <a:gd name="connsiteX174-8415" fmla="*/ 3217859 w 12192000"/>
              <a:gd name="connsiteY174-8416" fmla="*/ 5087484 h 5096785"/>
              <a:gd name="connsiteX175-8417" fmla="*/ 3182980 w 12192000"/>
              <a:gd name="connsiteY175-8418" fmla="*/ 5074650 h 5096785"/>
              <a:gd name="connsiteX176-8419" fmla="*/ 3123938 w 12192000"/>
              <a:gd name="connsiteY176-8420" fmla="*/ 5089912 h 5096785"/>
              <a:gd name="connsiteX177-8421" fmla="*/ 3101912 w 12192000"/>
              <a:gd name="connsiteY177-8422" fmla="*/ 5090281 h 5096785"/>
              <a:gd name="connsiteX178-8423" fmla="*/ 3089591 w 12192000"/>
              <a:gd name="connsiteY178-8424" fmla="*/ 5091865 h 5096785"/>
              <a:gd name="connsiteX179-8425" fmla="*/ 3088465 w 12192000"/>
              <a:gd name="connsiteY179-8426" fmla="*/ 5092858 h 5096785"/>
              <a:gd name="connsiteX180-8427" fmla="*/ 3055081 w 12192000"/>
              <a:gd name="connsiteY180-8428" fmla="*/ 5080424 h 5096785"/>
              <a:gd name="connsiteX181-8429" fmla="*/ 3049807 w 12192000"/>
              <a:gd name="connsiteY181-8430" fmla="*/ 5080860 h 5096785"/>
              <a:gd name="connsiteX182-8431" fmla="*/ 3029122 w 12192000"/>
              <a:gd name="connsiteY182-8432" fmla="*/ 5070085 h 5096785"/>
              <a:gd name="connsiteX183-8433" fmla="*/ 3017862 w 12192000"/>
              <a:gd name="connsiteY183-8434" fmla="*/ 5065942 h 5096785"/>
              <a:gd name="connsiteX184-8435" fmla="*/ 3015868 w 12192000"/>
              <a:gd name="connsiteY184-8436" fmla="*/ 5061832 h 5096785"/>
              <a:gd name="connsiteX185-8437" fmla="*/ 2998644 w 12192000"/>
              <a:gd name="connsiteY185-8438" fmla="*/ 5057210 h 5096785"/>
              <a:gd name="connsiteX186-8439" fmla="*/ 2996219 w 12192000"/>
              <a:gd name="connsiteY186-8440" fmla="*/ 5057788 h 5096785"/>
              <a:gd name="connsiteX187-8441" fmla="*/ 2983676 w 12192000"/>
              <a:gd name="connsiteY187-8442" fmla="*/ 5049852 h 5096785"/>
              <a:gd name="connsiteX188-8443" fmla="*/ 2903609 w 12192000"/>
              <a:gd name="connsiteY188-8444" fmla="*/ 4998457 h 5096785"/>
              <a:gd name="connsiteX189-8445" fmla="*/ 2758830 w 12192000"/>
              <a:gd name="connsiteY189-8446" fmla="*/ 4974760 h 5096785"/>
              <a:gd name="connsiteX190-8447" fmla="*/ 2532669 w 12192000"/>
              <a:gd name="connsiteY190-8448" fmla="*/ 4940573 h 5096785"/>
              <a:gd name="connsiteX191-8449" fmla="*/ 2389931 w 12192000"/>
              <a:gd name="connsiteY191-8450" fmla="*/ 4905785 h 5096785"/>
              <a:gd name="connsiteX192-8451" fmla="*/ 2335186 w 12192000"/>
              <a:gd name="connsiteY192-8452" fmla="*/ 4902957 h 5096785"/>
              <a:gd name="connsiteX193-8453" fmla="*/ 2295307 w 12192000"/>
              <a:gd name="connsiteY193-8454" fmla="*/ 4879800 h 5096785"/>
              <a:gd name="connsiteX194-8455" fmla="*/ 2273393 w 12192000"/>
              <a:gd name="connsiteY194-8456" fmla="*/ 4883565 h 5096785"/>
              <a:gd name="connsiteX195-8457" fmla="*/ 2269523 w 12192000"/>
              <a:gd name="connsiteY195-8458" fmla="*/ 4884442 h 5096785"/>
              <a:gd name="connsiteX196-8459" fmla="*/ 2256015 w 12192000"/>
              <a:gd name="connsiteY196-8460" fmla="*/ 4883014 h 5096785"/>
              <a:gd name="connsiteX197-8461" fmla="*/ 2249731 w 12192000"/>
              <a:gd name="connsiteY197-8462" fmla="*/ 4888778 h 5096785"/>
              <a:gd name="connsiteX198-8463" fmla="*/ 2227629 w 12192000"/>
              <a:gd name="connsiteY198-8464" fmla="*/ 4891047 h 5096785"/>
              <a:gd name="connsiteX199-8465" fmla="*/ 2203460 w 12192000"/>
              <a:gd name="connsiteY199-8466" fmla="*/ 4886696 h 5096785"/>
              <a:gd name="connsiteX200-8467" fmla="*/ 2091528 w 12192000"/>
              <a:gd name="connsiteY200-8468" fmla="*/ 4859155 h 5096785"/>
              <a:gd name="connsiteX201-8469" fmla="*/ 2022901 w 12192000"/>
              <a:gd name="connsiteY201-8470" fmla="*/ 4846594 h 5096785"/>
              <a:gd name="connsiteX202-8471" fmla="*/ 1994227 w 12192000"/>
              <a:gd name="connsiteY202-8472" fmla="*/ 4847973 h 5096785"/>
              <a:gd name="connsiteX203-8473" fmla="*/ 1955936 w 12192000"/>
              <a:gd name="connsiteY203-8474" fmla="*/ 4845765 h 5096785"/>
              <a:gd name="connsiteX204-8475" fmla="*/ 1741924 w 12192000"/>
              <a:gd name="connsiteY204-8476" fmla="*/ 4808054 h 5096785"/>
              <a:gd name="connsiteX205-8477" fmla="*/ 1734410 w 12192000"/>
              <a:gd name="connsiteY205-8478" fmla="*/ 4811675 h 5096785"/>
              <a:gd name="connsiteX206-8479" fmla="*/ 1691423 w 12192000"/>
              <a:gd name="connsiteY206-8480" fmla="*/ 4802777 h 5096785"/>
              <a:gd name="connsiteX207-8481" fmla="*/ 1554504 w 12192000"/>
              <a:gd name="connsiteY207-8482" fmla="*/ 4739985 h 5096785"/>
              <a:gd name="connsiteX208-8483" fmla="*/ 1470119 w 12192000"/>
              <a:gd name="connsiteY208-8484" fmla="*/ 4723470 h 5096785"/>
              <a:gd name="connsiteX209-8485" fmla="*/ 1437967 w 12192000"/>
              <a:gd name="connsiteY209-8486" fmla="*/ 4722710 h 5096785"/>
              <a:gd name="connsiteX210-8487" fmla="*/ 1384234 w 12192000"/>
              <a:gd name="connsiteY210-8488" fmla="*/ 4721117 h 5096785"/>
              <a:gd name="connsiteX211-8489" fmla="*/ 1338647 w 12192000"/>
              <a:gd name="connsiteY211-8490" fmla="*/ 4732483 h 5096785"/>
              <a:gd name="connsiteX212-8491" fmla="*/ 1295869 w 12192000"/>
              <a:gd name="connsiteY212-8492" fmla="*/ 4726175 h 5096785"/>
              <a:gd name="connsiteX213-8493" fmla="*/ 1292949 w 12192000"/>
              <a:gd name="connsiteY213-8494" fmla="*/ 4708469 h 5096785"/>
              <a:gd name="connsiteX214-8495" fmla="*/ 1244908 w 12192000"/>
              <a:gd name="connsiteY214-8496" fmla="*/ 4706993 h 5096785"/>
              <a:gd name="connsiteX215-8497" fmla="*/ 1171266 w 12192000"/>
              <a:gd name="connsiteY215-8498" fmla="*/ 4706535 h 5096785"/>
              <a:gd name="connsiteX216-8499" fmla="*/ 1160868 w 12192000"/>
              <a:gd name="connsiteY216-8500" fmla="*/ 4701936 h 5096785"/>
              <a:gd name="connsiteX217-8501" fmla="*/ 1147599 w 12192000"/>
              <a:gd name="connsiteY217-8502" fmla="*/ 4714833 h 5096785"/>
              <a:gd name="connsiteX218-8503" fmla="*/ 1119603 w 12192000"/>
              <a:gd name="connsiteY218-8504" fmla="*/ 4721303 h 5096785"/>
              <a:gd name="connsiteX219-8505" fmla="*/ 997851 w 12192000"/>
              <a:gd name="connsiteY219-8506" fmla="*/ 4722336 h 5096785"/>
              <a:gd name="connsiteX220-8507" fmla="*/ 976455 w 12192000"/>
              <a:gd name="connsiteY220-8508" fmla="*/ 4726407 h 5096785"/>
              <a:gd name="connsiteX221-8509" fmla="*/ 949939 w 12192000"/>
              <a:gd name="connsiteY221-8510" fmla="*/ 4719699 h 5096785"/>
              <a:gd name="connsiteX222-8511" fmla="*/ 894148 w 12192000"/>
              <a:gd name="connsiteY222-8512" fmla="*/ 4710406 h 5096785"/>
              <a:gd name="connsiteX223-8513" fmla="*/ 857990 w 12192000"/>
              <a:gd name="connsiteY223-8514" fmla="*/ 4696844 h 5096785"/>
              <a:gd name="connsiteX224-8515" fmla="*/ 848649 w 12192000"/>
              <a:gd name="connsiteY224-8516" fmla="*/ 4704021 h 5096785"/>
              <a:gd name="connsiteX225-8517" fmla="*/ 826436 w 12192000"/>
              <a:gd name="connsiteY225-8518" fmla="*/ 4707421 h 5096785"/>
              <a:gd name="connsiteX226-8519" fmla="*/ 733052 w 12192000"/>
              <a:gd name="connsiteY226-8520" fmla="*/ 4701884 h 5096785"/>
              <a:gd name="connsiteX227-8521" fmla="*/ 716185 w 12192000"/>
              <a:gd name="connsiteY227-8522" fmla="*/ 4703827 h 5096785"/>
              <a:gd name="connsiteX228-8523" fmla="*/ 696663 w 12192000"/>
              <a:gd name="connsiteY228-8524" fmla="*/ 4697420 h 5096785"/>
              <a:gd name="connsiteX229-8525" fmla="*/ 582722 w 12192000"/>
              <a:gd name="connsiteY229-8526" fmla="*/ 4658637 h 5096785"/>
              <a:gd name="connsiteX230-8527" fmla="*/ 581118 w 12192000"/>
              <a:gd name="connsiteY230-8528" fmla="*/ 4654120 h 5096785"/>
              <a:gd name="connsiteX231-8529" fmla="*/ 546453 w 12192000"/>
              <a:gd name="connsiteY231-8530" fmla="*/ 4652542 h 5096785"/>
              <a:gd name="connsiteX232-8531" fmla="*/ 536773 w 12192000"/>
              <a:gd name="connsiteY232-8532" fmla="*/ 4644609 h 5096785"/>
              <a:gd name="connsiteX233-8533" fmla="*/ 518899 w 12192000"/>
              <a:gd name="connsiteY233-8534" fmla="*/ 4642839 h 5096785"/>
              <a:gd name="connsiteX234-8535" fmla="*/ 388896 w 12192000"/>
              <a:gd name="connsiteY234-8536" fmla="*/ 4619173 h 5096785"/>
              <a:gd name="connsiteX235-8537" fmla="*/ 366479 w 12192000"/>
              <a:gd name="connsiteY235-8538" fmla="*/ 4618896 h 5096785"/>
              <a:gd name="connsiteX236-8539" fmla="*/ 342781 w 12192000"/>
              <a:gd name="connsiteY236-8540" fmla="*/ 4601239 h 5096785"/>
              <a:gd name="connsiteX237-8541" fmla="*/ 255925 w 12192000"/>
              <a:gd name="connsiteY237-8542" fmla="*/ 4598685 h 5096785"/>
              <a:gd name="connsiteX238-8543" fmla="*/ 226919 w 12192000"/>
              <a:gd name="connsiteY238-8544" fmla="*/ 4598460 h 5096785"/>
              <a:gd name="connsiteX239-8545" fmla="*/ 213925 w 12192000"/>
              <a:gd name="connsiteY239-8546" fmla="*/ 4597783 h 5096785"/>
              <a:gd name="connsiteX240-8547" fmla="*/ 215196 w 12192000"/>
              <a:gd name="connsiteY240-8548" fmla="*/ 4588576 h 5096785"/>
              <a:gd name="connsiteX241-8549" fmla="*/ 180214 w 12192000"/>
              <a:gd name="connsiteY241-8550" fmla="*/ 4583701 h 5096785"/>
              <a:gd name="connsiteX242-8551" fmla="*/ 83203 w 12192000"/>
              <a:gd name="connsiteY242-8552" fmla="*/ 4531664 h 5096785"/>
              <a:gd name="connsiteX243-8553" fmla="*/ 4106 w 12192000"/>
              <a:gd name="connsiteY243-8554" fmla="*/ 4517202 h 5096785"/>
              <a:gd name="connsiteX244-8555" fmla="*/ 0 w 12192000"/>
              <a:gd name="connsiteY244-8556" fmla="*/ 4516084 h 5096785"/>
              <a:gd name="connsiteX245-8557" fmla="*/ 0 w 12192000"/>
              <a:gd name="connsiteY245-8558" fmla="*/ 0 h 5096785"/>
              <a:gd name="connsiteX0-8559" fmla="*/ 0 w 12192000"/>
              <a:gd name="connsiteY0-8560" fmla="*/ 0 h 5096785"/>
              <a:gd name="connsiteX1-8561" fmla="*/ 12192000 w 12192000"/>
              <a:gd name="connsiteY1-8562" fmla="*/ 0 h 5096785"/>
              <a:gd name="connsiteX2-8563" fmla="*/ 12192000 w 12192000"/>
              <a:gd name="connsiteY2-8564" fmla="*/ 3809005 h 5096785"/>
              <a:gd name="connsiteX3-8565" fmla="*/ 12142543 w 12192000"/>
              <a:gd name="connsiteY3-8566" fmla="*/ 3817043 h 5096785"/>
              <a:gd name="connsiteX4-8567" fmla="*/ 12109241 w 12192000"/>
              <a:gd name="connsiteY4-8568" fmla="*/ 3824228 h 5096785"/>
              <a:gd name="connsiteX5-8569" fmla="*/ 11668991 w 12192000"/>
              <a:gd name="connsiteY5-8570" fmla="*/ 3788038 h 5096785"/>
              <a:gd name="connsiteX6-8571" fmla="*/ 11476952 w 12192000"/>
              <a:gd name="connsiteY6-8572" fmla="*/ 3866786 h 5096785"/>
              <a:gd name="connsiteX7-8573" fmla="*/ 11336487 w 12192000"/>
              <a:gd name="connsiteY7-8574" fmla="*/ 3971513 h 5096785"/>
              <a:gd name="connsiteX8-8575" fmla="*/ 11214181 w 12192000"/>
              <a:gd name="connsiteY8-8576" fmla="*/ 4004215 h 5096785"/>
              <a:gd name="connsiteX9-8577" fmla="*/ 11042540 w 12192000"/>
              <a:gd name="connsiteY9-8578" fmla="*/ 4002613 h 5096785"/>
              <a:gd name="connsiteX10-8579" fmla="*/ 10833086 w 12192000"/>
              <a:gd name="connsiteY10-8580" fmla="*/ 3997707 h 5096785"/>
              <a:gd name="connsiteX11-8581" fmla="*/ 10599680 w 12192000"/>
              <a:gd name="connsiteY11-8582" fmla="*/ 3982661 h 5096785"/>
              <a:gd name="connsiteX12-8583" fmla="*/ 10519971 w 12192000"/>
              <a:gd name="connsiteY12-8584" fmla="*/ 3975018 h 5096785"/>
              <a:gd name="connsiteX13-8585" fmla="*/ 10217282 w 12192000"/>
              <a:gd name="connsiteY13-8586" fmla="*/ 4020809 h 5096785"/>
              <a:gd name="connsiteX14-8587" fmla="*/ 9936427 w 12192000"/>
              <a:gd name="connsiteY14-8588" fmla="*/ 4137843 h 5096785"/>
              <a:gd name="connsiteX15-8589" fmla="*/ 9800299 w 12192000"/>
              <a:gd name="connsiteY15-8590" fmla="*/ 4186098 h 5096785"/>
              <a:gd name="connsiteX16-8591" fmla="*/ 9707822 w 12192000"/>
              <a:gd name="connsiteY16-8592" fmla="*/ 4189102 h 5096785"/>
              <a:gd name="connsiteX17-8593" fmla="*/ 9543973 w 12192000"/>
              <a:gd name="connsiteY17-8594" fmla="*/ 4245802 h 5096785"/>
              <a:gd name="connsiteX18-8595" fmla="*/ 9528747 w 12192000"/>
              <a:gd name="connsiteY18-8596" fmla="*/ 4251724 h 5096785"/>
              <a:gd name="connsiteX19-8597" fmla="*/ 9436976 w 12192000"/>
              <a:gd name="connsiteY19-8598" fmla="*/ 4269351 h 5096785"/>
              <a:gd name="connsiteX20-8599" fmla="*/ 9371827 w 12192000"/>
              <a:gd name="connsiteY20-8600" fmla="*/ 4303912 h 5096785"/>
              <a:gd name="connsiteX21-8601" fmla="*/ 9260304 w 12192000"/>
              <a:gd name="connsiteY21-8602" fmla="*/ 4328021 h 5096785"/>
              <a:gd name="connsiteX22-8603" fmla="*/ 9148799 w 12192000"/>
              <a:gd name="connsiteY22-8604" fmla="*/ 4348506 h 5096785"/>
              <a:gd name="connsiteX23-8605" fmla="*/ 9107898 w 12192000"/>
              <a:gd name="connsiteY23-8606" fmla="*/ 4354282 h 5096785"/>
              <a:gd name="connsiteX24-8607" fmla="*/ 8990743 w 12192000"/>
              <a:gd name="connsiteY24-8608" fmla="*/ 4382161 h 5096785"/>
              <a:gd name="connsiteX25-8609" fmla="*/ 8979819 w 12192000"/>
              <a:gd name="connsiteY25-8610" fmla="*/ 4366419 h 5096785"/>
              <a:gd name="connsiteX26-8611" fmla="*/ 8936044 w 12192000"/>
              <a:gd name="connsiteY26-8612" fmla="*/ 4370992 h 5096785"/>
              <a:gd name="connsiteX27-8613" fmla="*/ 8897707 w 12192000"/>
              <a:gd name="connsiteY27-8614" fmla="*/ 4392673 h 5096785"/>
              <a:gd name="connsiteX28-8615" fmla="*/ 8845635 w 12192000"/>
              <a:gd name="connsiteY28-8616" fmla="*/ 4404300 h 5096785"/>
              <a:gd name="connsiteX29-8617" fmla="*/ 8814562 w 12192000"/>
              <a:gd name="connsiteY29-8618" fmla="*/ 4411434 h 5096785"/>
              <a:gd name="connsiteX30-8619" fmla="*/ 8726349 w 12192000"/>
              <a:gd name="connsiteY30-8620" fmla="*/ 4416668 h 5096785"/>
              <a:gd name="connsiteX31-8621" fmla="*/ 8566678 w 12192000"/>
              <a:gd name="connsiteY31-8622" fmla="*/ 4391711 h 5096785"/>
              <a:gd name="connsiteX32-8623" fmla="*/ 8521516 w 12192000"/>
              <a:gd name="connsiteY32-8624" fmla="*/ 4393927 h 5096785"/>
              <a:gd name="connsiteX33-8625" fmla="*/ 8515998 w 12192000"/>
              <a:gd name="connsiteY33-8626" fmla="*/ 4399124 h 5096785"/>
              <a:gd name="connsiteX34-8627" fmla="*/ 8449547 w 12192000"/>
              <a:gd name="connsiteY34-8628" fmla="*/ 4383170 h 5096785"/>
              <a:gd name="connsiteX35-8629" fmla="*/ 8360285 w 12192000"/>
              <a:gd name="connsiteY35-8630" fmla="*/ 4398502 h 5096785"/>
              <a:gd name="connsiteX36-8631" fmla="*/ 8256584 w 12192000"/>
              <a:gd name="connsiteY36-8632" fmla="*/ 4423564 h 5096785"/>
              <a:gd name="connsiteX37-8633" fmla="*/ 8229821 w 12192000"/>
              <a:gd name="connsiteY37-8634" fmla="*/ 4431840 h 5096785"/>
              <a:gd name="connsiteX38-8635" fmla="*/ 8158476 w 12192000"/>
              <a:gd name="connsiteY38-8636" fmla="*/ 4436904 h 5096785"/>
              <a:gd name="connsiteX39-8637" fmla="*/ 7993707 w 12192000"/>
              <a:gd name="connsiteY39-8638" fmla="*/ 4447962 h 5096785"/>
              <a:gd name="connsiteX40-8639" fmla="*/ 7990346 w 12192000"/>
              <a:gd name="connsiteY40-8640" fmla="*/ 4454853 h 5096785"/>
              <a:gd name="connsiteX41-8641" fmla="*/ 7976786 w 12192000"/>
              <a:gd name="connsiteY41-8642" fmla="*/ 4456820 h 5096785"/>
              <a:gd name="connsiteX42-8643" fmla="*/ 7973491 w 12192000"/>
              <a:gd name="connsiteY42-8644" fmla="*/ 4458577 h 5096785"/>
              <a:gd name="connsiteX43-8645" fmla="*/ 7954281 w 12192000"/>
              <a:gd name="connsiteY43-8646" fmla="*/ 4467421 h 5096785"/>
              <a:gd name="connsiteX44-8647" fmla="*/ 7905540 w 12192000"/>
              <a:gd name="connsiteY44-8648" fmla="*/ 4455628 h 5096785"/>
              <a:gd name="connsiteX45-8649" fmla="*/ 7851932 w 12192000"/>
              <a:gd name="connsiteY45-8650" fmla="*/ 4466353 h 5096785"/>
              <a:gd name="connsiteX46-8651" fmla="*/ 7639078 w 12192000"/>
              <a:gd name="connsiteY46-8652" fmla="*/ 4467635 h 5096785"/>
              <a:gd name="connsiteX47-8653" fmla="*/ 7612359 w 12192000"/>
              <a:gd name="connsiteY47-8654" fmla="*/ 4492789 h 5096785"/>
              <a:gd name="connsiteX48-8655" fmla="*/ 7527328 w 12192000"/>
              <a:gd name="connsiteY48-8656" fmla="*/ 4502199 h 5096785"/>
              <a:gd name="connsiteX49-8657" fmla="*/ 7388717 w 12192000"/>
              <a:gd name="connsiteY49-8658" fmla="*/ 4470799 h 5096785"/>
              <a:gd name="connsiteX50-8659" fmla="*/ 7231898 w 12192000"/>
              <a:gd name="connsiteY50-8660" fmla="*/ 4486028 h 5096785"/>
              <a:gd name="connsiteX51-8661" fmla="*/ 7218425 w 12192000"/>
              <a:gd name="connsiteY51-8662" fmla="*/ 4477288 h 5096785"/>
              <a:gd name="connsiteX52-8663" fmla="*/ 7202795 w 12192000"/>
              <a:gd name="connsiteY52-8664" fmla="*/ 4472972 h 5096785"/>
              <a:gd name="connsiteX53-8665" fmla="*/ 7200744 w 12192000"/>
              <a:gd name="connsiteY53-8666" fmla="*/ 4474099 h 5096785"/>
              <a:gd name="connsiteX54-8667" fmla="*/ 7182163 w 12192000"/>
              <a:gd name="connsiteY54-8668" fmla="*/ 4474005 h 5096785"/>
              <a:gd name="connsiteX55-8669" fmla="*/ 7178368 w 12192000"/>
              <a:gd name="connsiteY55-8670" fmla="*/ 4470673 h 5096785"/>
              <a:gd name="connsiteX56-8671" fmla="*/ 7165705 w 12192000"/>
              <a:gd name="connsiteY56-8672" fmla="*/ 4469569 h 5096785"/>
              <a:gd name="connsiteX57-8673" fmla="*/ 7140991 w 12192000"/>
              <a:gd name="connsiteY57-8674" fmla="*/ 4464599 h 5096785"/>
              <a:gd name="connsiteX58-8675" fmla="*/ 7136152 w 12192000"/>
              <a:gd name="connsiteY58-8676" fmla="*/ 4466292 h 5096785"/>
              <a:gd name="connsiteX59-8677" fmla="*/ 7098544 w 12192000"/>
              <a:gd name="connsiteY59-8678" fmla="*/ 4462879 h 5096785"/>
              <a:gd name="connsiteX60-8679" fmla="*/ 7097922 w 12192000"/>
              <a:gd name="connsiteY60-8680" fmla="*/ 4464077 h 5096785"/>
              <a:gd name="connsiteX61-8681" fmla="*/ 7086877 w 12192000"/>
              <a:gd name="connsiteY61-8682" fmla="*/ 4468554 h 5096785"/>
              <a:gd name="connsiteX62-8683" fmla="*/ 7065999 w 12192000"/>
              <a:gd name="connsiteY62-8684" fmla="*/ 4474270 h 5096785"/>
              <a:gd name="connsiteX63-8685" fmla="*/ 7016598 w 12192000"/>
              <a:gd name="connsiteY63-8686" fmla="*/ 4502855 h 5096785"/>
              <a:gd name="connsiteX64-8687" fmla="*/ 6977375 w 12192000"/>
              <a:gd name="connsiteY64-8688" fmla="*/ 4499434 h 5096785"/>
              <a:gd name="connsiteX65-8689" fmla="*/ 6969409 w 12192000"/>
              <a:gd name="connsiteY65-8690" fmla="*/ 4499424 h 5096785"/>
              <a:gd name="connsiteX66-8691" fmla="*/ 6969218 w 12192000"/>
              <a:gd name="connsiteY66-8692" fmla="*/ 4499704 h 5096785"/>
              <a:gd name="connsiteX67-8693" fmla="*/ 6960755 w 12192000"/>
              <a:gd name="connsiteY67-8694" fmla="*/ 4500249 h 5096785"/>
              <a:gd name="connsiteX68-8695" fmla="*/ 6954882 w 12192000"/>
              <a:gd name="connsiteY68-8696" fmla="*/ 4499405 h 5096785"/>
              <a:gd name="connsiteX69-8697" fmla="*/ 6939428 w 12192000"/>
              <a:gd name="connsiteY69-8698" fmla="*/ 4499385 h 5096785"/>
              <a:gd name="connsiteX70-8699" fmla="*/ 6933902 w 12192000"/>
              <a:gd name="connsiteY70-8700" fmla="*/ 4501239 h 5096785"/>
              <a:gd name="connsiteX71-8701" fmla="*/ 6891244 w 12192000"/>
              <a:gd name="connsiteY71-8702" fmla="*/ 4536371 h 5096785"/>
              <a:gd name="connsiteX72-8703" fmla="*/ 6794496 w 12192000"/>
              <a:gd name="connsiteY72-8704" fmla="*/ 4567924 h 5096785"/>
              <a:gd name="connsiteX73-8705" fmla="*/ 6574528 w 12192000"/>
              <a:gd name="connsiteY73-8706" fmla="*/ 4641155 h 5096785"/>
              <a:gd name="connsiteX74-8707" fmla="*/ 6573036 w 12192000"/>
              <a:gd name="connsiteY74-8708" fmla="*/ 4641049 h 5096785"/>
              <a:gd name="connsiteX75-8709" fmla="*/ 6571920 w 12192000"/>
              <a:gd name="connsiteY75-8710" fmla="*/ 4644739 h 5096785"/>
              <a:gd name="connsiteX76-8711" fmla="*/ 6552021 w 12192000"/>
              <a:gd name="connsiteY76-8712" fmla="*/ 4650379 h 5096785"/>
              <a:gd name="connsiteX77-8713" fmla="*/ 6545925 w 12192000"/>
              <a:gd name="connsiteY77-8714" fmla="*/ 4650675 h 5096785"/>
              <a:gd name="connsiteX78-8715" fmla="*/ 6537822 w 12192000"/>
              <a:gd name="connsiteY78-8716" fmla="*/ 4652769 h 5096785"/>
              <a:gd name="connsiteX79-8717" fmla="*/ 6537743 w 12192000"/>
              <a:gd name="connsiteY79-8718" fmla="*/ 4653068 h 5096785"/>
              <a:gd name="connsiteX80-8719" fmla="*/ 6490057 w 12192000"/>
              <a:gd name="connsiteY80-8720" fmla="*/ 4658624 h 5096785"/>
              <a:gd name="connsiteX81-8721" fmla="*/ 6386800 w 12192000"/>
              <a:gd name="connsiteY81-8722" fmla="*/ 4715431 h 5096785"/>
              <a:gd name="connsiteX82-8723" fmla="*/ 6382703 w 12192000"/>
              <a:gd name="connsiteY82-8724" fmla="*/ 4717930 h 5096785"/>
              <a:gd name="connsiteX83-8725" fmla="*/ 6356495 w 12192000"/>
              <a:gd name="connsiteY83-8726" fmla="*/ 4717843 h 5096785"/>
              <a:gd name="connsiteX84-8727" fmla="*/ 6343628 w 12192000"/>
              <a:gd name="connsiteY84-8728" fmla="*/ 4719161 h 5096785"/>
              <a:gd name="connsiteX85-8729" fmla="*/ 6338605 w 12192000"/>
              <a:gd name="connsiteY85-8730" fmla="*/ 4716723 h 5096785"/>
              <a:gd name="connsiteX86-8731" fmla="*/ 6320318 w 12192000"/>
              <a:gd name="connsiteY86-8732" fmla="*/ 4720095 h 5096785"/>
              <a:gd name="connsiteX87-8733" fmla="*/ 6318742 w 12192000"/>
              <a:gd name="connsiteY87-8734" fmla="*/ 4721541 h 5096785"/>
              <a:gd name="connsiteX88-8735" fmla="*/ 6301708 w 12192000"/>
              <a:gd name="connsiteY88-8736" fmla="*/ 4720380 h 5096785"/>
              <a:gd name="connsiteX89-8737" fmla="*/ 6285082 w 12192000"/>
              <a:gd name="connsiteY89-8738" fmla="*/ 4714639 h 5096785"/>
              <a:gd name="connsiteX90-8739" fmla="*/ 6136936 w 12192000"/>
              <a:gd name="connsiteY90-8740" fmla="*/ 4758246 h 5096785"/>
              <a:gd name="connsiteX91-8741" fmla="*/ 5988578 w 12192000"/>
              <a:gd name="connsiteY91-8742" fmla="*/ 4754427 h 5096785"/>
              <a:gd name="connsiteX92-8743" fmla="*/ 5908701 w 12192000"/>
              <a:gd name="connsiteY92-8744" fmla="*/ 4779160 h 5096785"/>
              <a:gd name="connsiteX93-8745" fmla="*/ 5892219 w 12192000"/>
              <a:gd name="connsiteY93-8746" fmla="*/ 4807892 h 5096785"/>
              <a:gd name="connsiteX94-8747" fmla="*/ 5683612 w 12192000"/>
              <a:gd name="connsiteY94-8748" fmla="*/ 4848770 h 5096785"/>
              <a:gd name="connsiteX95-8749" fmla="*/ 5635111 w 12192000"/>
              <a:gd name="connsiteY95-8750" fmla="*/ 4868888 h 5096785"/>
              <a:gd name="connsiteX96-8751" fmla="*/ 5582652 w 12192000"/>
              <a:gd name="connsiteY96-8752" fmla="*/ 4866836 h 5096785"/>
              <a:gd name="connsiteX97-8753" fmla="*/ 5567213 w 12192000"/>
              <a:gd name="connsiteY97-8754" fmla="*/ 4878769 h 5096785"/>
              <a:gd name="connsiteX98-8755" fmla="*/ 5564659 w 12192000"/>
              <a:gd name="connsiteY98-8756" fmla="*/ 4881042 h 5096785"/>
              <a:gd name="connsiteX99-8757" fmla="*/ 5552102 w 12192000"/>
              <a:gd name="connsiteY99-8758" fmla="*/ 4885426 h 5096785"/>
              <a:gd name="connsiteX100-8759" fmla="*/ 5551475 w 12192000"/>
              <a:gd name="connsiteY100-8760" fmla="*/ 4892560 h 5096785"/>
              <a:gd name="connsiteX101-8761" fmla="*/ 5534664 w 12192000"/>
              <a:gd name="connsiteY101-8762" fmla="*/ 4903385 h 5096785"/>
              <a:gd name="connsiteX102-8763" fmla="*/ 5510737 w 12192000"/>
              <a:gd name="connsiteY102-8764" fmla="*/ 4909807 h 5096785"/>
              <a:gd name="connsiteX103-8765" fmla="*/ 5393901 w 12192000"/>
              <a:gd name="connsiteY103-8766" fmla="*/ 4933709 h 5096785"/>
              <a:gd name="connsiteX104-8767" fmla="*/ 5325782 w 12192000"/>
              <a:gd name="connsiteY104-8768" fmla="*/ 4951789 h 5096785"/>
              <a:gd name="connsiteX105-8769" fmla="*/ 5302703 w 12192000"/>
              <a:gd name="connsiteY105-8770" fmla="*/ 4964590 h 5096785"/>
              <a:gd name="connsiteX106-8771" fmla="*/ 5268591 w 12192000"/>
              <a:gd name="connsiteY106-8772" fmla="*/ 4978479 h 5096785"/>
              <a:gd name="connsiteX107-8773" fmla="*/ 5210559 w 12192000"/>
              <a:gd name="connsiteY107-8774" fmla="*/ 5007585 h 5096785"/>
              <a:gd name="connsiteX108-8775" fmla="*/ 5177597 w 12192000"/>
              <a:gd name="connsiteY108-8776" fmla="*/ 5015926 h 5096785"/>
              <a:gd name="connsiteX109-8777" fmla="*/ 5160569 w 12192000"/>
              <a:gd name="connsiteY109-8778" fmla="*/ 5025681 h 5096785"/>
              <a:gd name="connsiteX110-8779" fmla="*/ 5152748 w 12192000"/>
              <a:gd name="connsiteY110-8780" fmla="*/ 5026569 h 5096785"/>
              <a:gd name="connsiteX111-8781" fmla="*/ 5127678 w 12192000"/>
              <a:gd name="connsiteY111-8782" fmla="*/ 5032947 h 5096785"/>
              <a:gd name="connsiteX112-8783" fmla="*/ 5113147 w 12192000"/>
              <a:gd name="connsiteY112-8784" fmla="*/ 5035818 h 5096785"/>
              <a:gd name="connsiteX113-8785" fmla="*/ 5107301 w 12192000"/>
              <a:gd name="connsiteY113-8786" fmla="*/ 5036672 h 5096785"/>
              <a:gd name="connsiteX114-8787" fmla="*/ 5093215 w 12192000"/>
              <a:gd name="connsiteY114-8788" fmla="*/ 5032880 h 5096785"/>
              <a:gd name="connsiteX115-8789" fmla="*/ 5077058 w 12192000"/>
              <a:gd name="connsiteY115-8790" fmla="*/ 5038681 h 5096785"/>
              <a:gd name="connsiteX116-8791" fmla="*/ 5057349 w 12192000"/>
              <a:gd name="connsiteY116-8792" fmla="*/ 5036015 h 5096785"/>
              <a:gd name="connsiteX117-8793" fmla="*/ 5053945 w 12192000"/>
              <a:gd name="connsiteY117-8794" fmla="*/ 5041952 h 5096785"/>
              <a:gd name="connsiteX118-8795" fmla="*/ 5040021 w 12192000"/>
              <a:gd name="connsiteY118-8796" fmla="*/ 5050052 h 5096785"/>
              <a:gd name="connsiteX119-8797" fmla="*/ 5025913 w 12192000"/>
              <a:gd name="connsiteY119-8798" fmla="*/ 5046535 h 5096785"/>
              <a:gd name="connsiteX120-8799" fmla="*/ 4998218 w 12192000"/>
              <a:gd name="connsiteY120-8800" fmla="*/ 5048065 h 5096785"/>
              <a:gd name="connsiteX121-8801" fmla="*/ 4991008 w 12192000"/>
              <a:gd name="connsiteY121-8802" fmla="*/ 5050439 h 5096785"/>
              <a:gd name="connsiteX122-8803" fmla="*/ 4963503 w 12192000"/>
              <a:gd name="connsiteY122-8804" fmla="*/ 5047575 h 5096785"/>
              <a:gd name="connsiteX123-8805" fmla="*/ 4921053 w 12192000"/>
              <a:gd name="connsiteY123-8806" fmla="*/ 5048925 h 5096785"/>
              <a:gd name="connsiteX124-8807" fmla="*/ 4873420 w 12192000"/>
              <a:gd name="connsiteY124-8808" fmla="*/ 5054929 h 5096785"/>
              <a:gd name="connsiteX125-8809" fmla="*/ 4858825 w 12192000"/>
              <a:gd name="connsiteY125-8810" fmla="*/ 5051329 h 5096785"/>
              <a:gd name="connsiteX126-8811" fmla="*/ 4769340 w 12192000"/>
              <a:gd name="connsiteY126-8812" fmla="*/ 5053090 h 5096785"/>
              <a:gd name="connsiteX127-8813" fmla="*/ 4744152 w 12192000"/>
              <a:gd name="connsiteY127-8814" fmla="*/ 5053391 h 5096785"/>
              <a:gd name="connsiteX128-8815" fmla="*/ 4723556 w 12192000"/>
              <a:gd name="connsiteY128-8816" fmla="*/ 5059633 h 5096785"/>
              <a:gd name="connsiteX129-8817" fmla="*/ 4719699 w 12192000"/>
              <a:gd name="connsiteY129-8818" fmla="*/ 5066298 h 5096785"/>
              <a:gd name="connsiteX130-8819" fmla="*/ 4706016 w 12192000"/>
              <a:gd name="connsiteY130-8820" fmla="*/ 5067422 h 5096785"/>
              <a:gd name="connsiteX131-8821" fmla="*/ 4702593 w 12192000"/>
              <a:gd name="connsiteY131-8822" fmla="*/ 5068973 h 5096785"/>
              <a:gd name="connsiteX132-8823" fmla="*/ 4682766 w 12192000"/>
              <a:gd name="connsiteY132-8824" fmla="*/ 5076609 h 5096785"/>
              <a:gd name="connsiteX133-8825" fmla="*/ 4634960 w 12192000"/>
              <a:gd name="connsiteY133-8826" fmla="*/ 5061852 h 5096785"/>
              <a:gd name="connsiteX134-8827" fmla="*/ 4580645 w 12192000"/>
              <a:gd name="connsiteY134-8828" fmla="*/ 5069246 h 5096785"/>
              <a:gd name="connsiteX135-8829" fmla="*/ 4368005 w 12192000"/>
              <a:gd name="connsiteY135-8830" fmla="*/ 5057426 h 5096785"/>
              <a:gd name="connsiteX136-8831" fmla="*/ 4339489 w 12192000"/>
              <a:gd name="connsiteY136-8832" fmla="*/ 5080858 h 5096785"/>
              <a:gd name="connsiteX137-8833" fmla="*/ 4253895 w 12192000"/>
              <a:gd name="connsiteY137-8834" fmla="*/ 5085008 h 5096785"/>
              <a:gd name="connsiteX138-8835" fmla="*/ 4117780 w 12192000"/>
              <a:gd name="connsiteY138-8836" fmla="*/ 5045175 h 5096785"/>
              <a:gd name="connsiteX139-8837" fmla="*/ 3960074 w 12192000"/>
              <a:gd name="connsiteY139-8838" fmla="*/ 5050708 h 5096785"/>
              <a:gd name="connsiteX140-8839" fmla="*/ 3947260 w 12192000"/>
              <a:gd name="connsiteY140-8840" fmla="*/ 5041167 h 5096785"/>
              <a:gd name="connsiteX141-8841" fmla="*/ 3931969 w 12192000"/>
              <a:gd name="connsiteY141-8842" fmla="*/ 5035902 h 5096785"/>
              <a:gd name="connsiteX142-8843" fmla="*/ 3929836 w 12192000"/>
              <a:gd name="connsiteY142-8844" fmla="*/ 5036901 h 5096785"/>
              <a:gd name="connsiteX143-8845" fmla="*/ 3911296 w 12192000"/>
              <a:gd name="connsiteY143-8846" fmla="*/ 5035663 h 5096785"/>
              <a:gd name="connsiteX144-8847" fmla="*/ 3907746 w 12192000"/>
              <a:gd name="connsiteY144-8848" fmla="*/ 5032107 h 5096785"/>
              <a:gd name="connsiteX145-8849" fmla="*/ 3895182 w 12192000"/>
              <a:gd name="connsiteY145-8850" fmla="*/ 5030229 h 5096785"/>
              <a:gd name="connsiteX146-8851" fmla="*/ 3870866 w 12192000"/>
              <a:gd name="connsiteY146-8852" fmla="*/ 5023753 h 5096785"/>
              <a:gd name="connsiteX147-8853" fmla="*/ 3865913 w 12192000"/>
              <a:gd name="connsiteY147-8854" fmla="*/ 5025143 h 5096785"/>
              <a:gd name="connsiteX148-8855" fmla="*/ 3828606 w 12192000"/>
              <a:gd name="connsiteY148-8856" fmla="*/ 5019426 h 5096785"/>
              <a:gd name="connsiteX149-8857" fmla="*/ 3827901 w 12192000"/>
              <a:gd name="connsiteY149-8858" fmla="*/ 5020583 h 5096785"/>
              <a:gd name="connsiteX150-8859" fmla="*/ 3816543 w 12192000"/>
              <a:gd name="connsiteY150-8860" fmla="*/ 5024366 h 5096785"/>
              <a:gd name="connsiteX151-8861" fmla="*/ 3795278 w 12192000"/>
              <a:gd name="connsiteY151-8862" fmla="*/ 5028779 h 5096785"/>
              <a:gd name="connsiteX152-8863" fmla="*/ 3743858 w 12192000"/>
              <a:gd name="connsiteY152-8864" fmla="*/ 5054237 h 5096785"/>
              <a:gd name="connsiteX153-8865" fmla="*/ 3704945 w 12192000"/>
              <a:gd name="connsiteY153-8866" fmla="*/ 5048413 h 5096785"/>
              <a:gd name="connsiteX154-8867" fmla="*/ 3696992 w 12192000"/>
              <a:gd name="connsiteY154-8868" fmla="*/ 5047914 h 5096785"/>
              <a:gd name="connsiteX155-8869" fmla="*/ 3696780 w 12192000"/>
              <a:gd name="connsiteY155-8870" fmla="*/ 5048181 h 5096785"/>
              <a:gd name="connsiteX156-8871" fmla="*/ 3688290 w 12192000"/>
              <a:gd name="connsiteY156-8872" fmla="*/ 5048204 h 5096785"/>
              <a:gd name="connsiteX157-8873" fmla="*/ 3682486 w 12192000"/>
              <a:gd name="connsiteY157-8874" fmla="*/ 5047000 h 5096785"/>
              <a:gd name="connsiteX158-8875" fmla="*/ 3667056 w 12192000"/>
              <a:gd name="connsiteY158-8876" fmla="*/ 5046030 h 5096785"/>
              <a:gd name="connsiteX159-8877" fmla="*/ 3661403 w 12192000"/>
              <a:gd name="connsiteY159-8878" fmla="*/ 5047537 h 5096785"/>
              <a:gd name="connsiteX160-8879" fmla="*/ 3658673 w 12192000"/>
              <a:gd name="connsiteY160-8880" fmla="*/ 5050790 h 5096785"/>
              <a:gd name="connsiteX161-8881" fmla="*/ 3657333 w 12192000"/>
              <a:gd name="connsiteY161-8882" fmla="*/ 5050325 h 5096785"/>
              <a:gd name="connsiteX162-8883" fmla="*/ 3626778 w 12192000"/>
              <a:gd name="connsiteY162-8884" fmla="*/ 5057882 h 5096785"/>
              <a:gd name="connsiteX163-8885" fmla="*/ 3560067 w 12192000"/>
              <a:gd name="connsiteY163-8886" fmla="*/ 5064266 h 5096785"/>
              <a:gd name="connsiteX164-8887" fmla="*/ 3522641 w 12192000"/>
              <a:gd name="connsiteY164-8888" fmla="*/ 5063654 h 5096785"/>
              <a:gd name="connsiteX165-8889" fmla="*/ 3419275 w 12192000"/>
              <a:gd name="connsiteY165-8890" fmla="*/ 5066646 h 5096785"/>
              <a:gd name="connsiteX166-8891" fmla="*/ 3314869 w 12192000"/>
              <a:gd name="connsiteY166-8892" fmla="*/ 5073197 h 5096785"/>
              <a:gd name="connsiteX167-8893" fmla="*/ 3259088 w 12192000"/>
              <a:gd name="connsiteY167-8894" fmla="*/ 5096363 h 5096785"/>
              <a:gd name="connsiteX168-8895" fmla="*/ 3253104 w 12192000"/>
              <a:gd name="connsiteY168-8896" fmla="*/ 5096785 h 5096785"/>
              <a:gd name="connsiteX169-8897" fmla="*/ 3238751 w 12192000"/>
              <a:gd name="connsiteY169-8898" fmla="*/ 5092996 h 5096785"/>
              <a:gd name="connsiteX170-8899" fmla="*/ 3233681 w 12192000"/>
              <a:gd name="connsiteY170-8900" fmla="*/ 5090758 h 5096785"/>
              <a:gd name="connsiteX171-8901" fmla="*/ 3225562 w 12192000"/>
              <a:gd name="connsiteY171-8902" fmla="*/ 5089215 h 5096785"/>
              <a:gd name="connsiteX172-8903" fmla="*/ 3225260 w 12192000"/>
              <a:gd name="connsiteY172-8904" fmla="*/ 5089437 h 5096785"/>
              <a:gd name="connsiteX173-8905" fmla="*/ 3217859 w 12192000"/>
              <a:gd name="connsiteY173-8906" fmla="*/ 5087484 h 5096785"/>
              <a:gd name="connsiteX174-8907" fmla="*/ 3182980 w 12192000"/>
              <a:gd name="connsiteY174-8908" fmla="*/ 5074650 h 5096785"/>
              <a:gd name="connsiteX175-8909" fmla="*/ 3123938 w 12192000"/>
              <a:gd name="connsiteY175-8910" fmla="*/ 5089912 h 5096785"/>
              <a:gd name="connsiteX176-8911" fmla="*/ 3101912 w 12192000"/>
              <a:gd name="connsiteY176-8912" fmla="*/ 5090281 h 5096785"/>
              <a:gd name="connsiteX177-8913" fmla="*/ 3089591 w 12192000"/>
              <a:gd name="connsiteY177-8914" fmla="*/ 5091865 h 5096785"/>
              <a:gd name="connsiteX178-8915" fmla="*/ 3088465 w 12192000"/>
              <a:gd name="connsiteY178-8916" fmla="*/ 5092858 h 5096785"/>
              <a:gd name="connsiteX179-8917" fmla="*/ 3055081 w 12192000"/>
              <a:gd name="connsiteY179-8918" fmla="*/ 5080424 h 5096785"/>
              <a:gd name="connsiteX180-8919" fmla="*/ 3049807 w 12192000"/>
              <a:gd name="connsiteY180-8920" fmla="*/ 5080860 h 5096785"/>
              <a:gd name="connsiteX181-8921" fmla="*/ 3029122 w 12192000"/>
              <a:gd name="connsiteY181-8922" fmla="*/ 5070085 h 5096785"/>
              <a:gd name="connsiteX182-8923" fmla="*/ 3017862 w 12192000"/>
              <a:gd name="connsiteY182-8924" fmla="*/ 5065942 h 5096785"/>
              <a:gd name="connsiteX183-8925" fmla="*/ 3015868 w 12192000"/>
              <a:gd name="connsiteY183-8926" fmla="*/ 5061832 h 5096785"/>
              <a:gd name="connsiteX184-8927" fmla="*/ 2998644 w 12192000"/>
              <a:gd name="connsiteY184-8928" fmla="*/ 5057210 h 5096785"/>
              <a:gd name="connsiteX185-8929" fmla="*/ 2996219 w 12192000"/>
              <a:gd name="connsiteY185-8930" fmla="*/ 5057788 h 5096785"/>
              <a:gd name="connsiteX186-8931" fmla="*/ 2983676 w 12192000"/>
              <a:gd name="connsiteY186-8932" fmla="*/ 5049852 h 5096785"/>
              <a:gd name="connsiteX187-8933" fmla="*/ 2903609 w 12192000"/>
              <a:gd name="connsiteY187-8934" fmla="*/ 4998457 h 5096785"/>
              <a:gd name="connsiteX188-8935" fmla="*/ 2758830 w 12192000"/>
              <a:gd name="connsiteY188-8936" fmla="*/ 4974760 h 5096785"/>
              <a:gd name="connsiteX189-8937" fmla="*/ 2532669 w 12192000"/>
              <a:gd name="connsiteY189-8938" fmla="*/ 4940573 h 5096785"/>
              <a:gd name="connsiteX190-8939" fmla="*/ 2389931 w 12192000"/>
              <a:gd name="connsiteY190-8940" fmla="*/ 4905785 h 5096785"/>
              <a:gd name="connsiteX191-8941" fmla="*/ 2335186 w 12192000"/>
              <a:gd name="connsiteY191-8942" fmla="*/ 4902957 h 5096785"/>
              <a:gd name="connsiteX192-8943" fmla="*/ 2295307 w 12192000"/>
              <a:gd name="connsiteY192-8944" fmla="*/ 4879800 h 5096785"/>
              <a:gd name="connsiteX193-8945" fmla="*/ 2273393 w 12192000"/>
              <a:gd name="connsiteY193-8946" fmla="*/ 4883565 h 5096785"/>
              <a:gd name="connsiteX194-8947" fmla="*/ 2269523 w 12192000"/>
              <a:gd name="connsiteY194-8948" fmla="*/ 4884442 h 5096785"/>
              <a:gd name="connsiteX195-8949" fmla="*/ 2256015 w 12192000"/>
              <a:gd name="connsiteY195-8950" fmla="*/ 4883014 h 5096785"/>
              <a:gd name="connsiteX196-8951" fmla="*/ 2249731 w 12192000"/>
              <a:gd name="connsiteY196-8952" fmla="*/ 4888778 h 5096785"/>
              <a:gd name="connsiteX197-8953" fmla="*/ 2227629 w 12192000"/>
              <a:gd name="connsiteY197-8954" fmla="*/ 4891047 h 5096785"/>
              <a:gd name="connsiteX198-8955" fmla="*/ 2203460 w 12192000"/>
              <a:gd name="connsiteY198-8956" fmla="*/ 4886696 h 5096785"/>
              <a:gd name="connsiteX199-8957" fmla="*/ 2091528 w 12192000"/>
              <a:gd name="connsiteY199-8958" fmla="*/ 4859155 h 5096785"/>
              <a:gd name="connsiteX200-8959" fmla="*/ 2022901 w 12192000"/>
              <a:gd name="connsiteY200-8960" fmla="*/ 4846594 h 5096785"/>
              <a:gd name="connsiteX201-8961" fmla="*/ 1994227 w 12192000"/>
              <a:gd name="connsiteY201-8962" fmla="*/ 4847973 h 5096785"/>
              <a:gd name="connsiteX202-8963" fmla="*/ 1955936 w 12192000"/>
              <a:gd name="connsiteY202-8964" fmla="*/ 4845765 h 5096785"/>
              <a:gd name="connsiteX203-8965" fmla="*/ 1741924 w 12192000"/>
              <a:gd name="connsiteY203-8966" fmla="*/ 4808054 h 5096785"/>
              <a:gd name="connsiteX204-8967" fmla="*/ 1734410 w 12192000"/>
              <a:gd name="connsiteY204-8968" fmla="*/ 4811675 h 5096785"/>
              <a:gd name="connsiteX205-8969" fmla="*/ 1691423 w 12192000"/>
              <a:gd name="connsiteY205-8970" fmla="*/ 4802777 h 5096785"/>
              <a:gd name="connsiteX206-8971" fmla="*/ 1554504 w 12192000"/>
              <a:gd name="connsiteY206-8972" fmla="*/ 4739985 h 5096785"/>
              <a:gd name="connsiteX207-8973" fmla="*/ 1470119 w 12192000"/>
              <a:gd name="connsiteY207-8974" fmla="*/ 4723470 h 5096785"/>
              <a:gd name="connsiteX208-8975" fmla="*/ 1437967 w 12192000"/>
              <a:gd name="connsiteY208-8976" fmla="*/ 4722710 h 5096785"/>
              <a:gd name="connsiteX209-8977" fmla="*/ 1384234 w 12192000"/>
              <a:gd name="connsiteY209-8978" fmla="*/ 4721117 h 5096785"/>
              <a:gd name="connsiteX210-8979" fmla="*/ 1338647 w 12192000"/>
              <a:gd name="connsiteY210-8980" fmla="*/ 4732483 h 5096785"/>
              <a:gd name="connsiteX211-8981" fmla="*/ 1295869 w 12192000"/>
              <a:gd name="connsiteY211-8982" fmla="*/ 4726175 h 5096785"/>
              <a:gd name="connsiteX212-8983" fmla="*/ 1292949 w 12192000"/>
              <a:gd name="connsiteY212-8984" fmla="*/ 4708469 h 5096785"/>
              <a:gd name="connsiteX213-8985" fmla="*/ 1244908 w 12192000"/>
              <a:gd name="connsiteY213-8986" fmla="*/ 4706993 h 5096785"/>
              <a:gd name="connsiteX214-8987" fmla="*/ 1171266 w 12192000"/>
              <a:gd name="connsiteY214-8988" fmla="*/ 4706535 h 5096785"/>
              <a:gd name="connsiteX215-8989" fmla="*/ 1160868 w 12192000"/>
              <a:gd name="connsiteY215-8990" fmla="*/ 4701936 h 5096785"/>
              <a:gd name="connsiteX216-8991" fmla="*/ 1147599 w 12192000"/>
              <a:gd name="connsiteY216-8992" fmla="*/ 4714833 h 5096785"/>
              <a:gd name="connsiteX217-8993" fmla="*/ 1119603 w 12192000"/>
              <a:gd name="connsiteY217-8994" fmla="*/ 4721303 h 5096785"/>
              <a:gd name="connsiteX218-8995" fmla="*/ 997851 w 12192000"/>
              <a:gd name="connsiteY218-8996" fmla="*/ 4722336 h 5096785"/>
              <a:gd name="connsiteX219-8997" fmla="*/ 976455 w 12192000"/>
              <a:gd name="connsiteY219-8998" fmla="*/ 4726407 h 5096785"/>
              <a:gd name="connsiteX220-8999" fmla="*/ 949939 w 12192000"/>
              <a:gd name="connsiteY220-9000" fmla="*/ 4719699 h 5096785"/>
              <a:gd name="connsiteX221-9001" fmla="*/ 894148 w 12192000"/>
              <a:gd name="connsiteY221-9002" fmla="*/ 4710406 h 5096785"/>
              <a:gd name="connsiteX222-9003" fmla="*/ 857990 w 12192000"/>
              <a:gd name="connsiteY222-9004" fmla="*/ 4696844 h 5096785"/>
              <a:gd name="connsiteX223-9005" fmla="*/ 848649 w 12192000"/>
              <a:gd name="connsiteY223-9006" fmla="*/ 4704021 h 5096785"/>
              <a:gd name="connsiteX224-9007" fmla="*/ 826436 w 12192000"/>
              <a:gd name="connsiteY224-9008" fmla="*/ 4707421 h 5096785"/>
              <a:gd name="connsiteX225-9009" fmla="*/ 733052 w 12192000"/>
              <a:gd name="connsiteY225-9010" fmla="*/ 4701884 h 5096785"/>
              <a:gd name="connsiteX226-9011" fmla="*/ 716185 w 12192000"/>
              <a:gd name="connsiteY226-9012" fmla="*/ 4703827 h 5096785"/>
              <a:gd name="connsiteX227-9013" fmla="*/ 696663 w 12192000"/>
              <a:gd name="connsiteY227-9014" fmla="*/ 4697420 h 5096785"/>
              <a:gd name="connsiteX228-9015" fmla="*/ 582722 w 12192000"/>
              <a:gd name="connsiteY228-9016" fmla="*/ 4658637 h 5096785"/>
              <a:gd name="connsiteX229-9017" fmla="*/ 581118 w 12192000"/>
              <a:gd name="connsiteY229-9018" fmla="*/ 4654120 h 5096785"/>
              <a:gd name="connsiteX230-9019" fmla="*/ 546453 w 12192000"/>
              <a:gd name="connsiteY230-9020" fmla="*/ 4652542 h 5096785"/>
              <a:gd name="connsiteX231-9021" fmla="*/ 536773 w 12192000"/>
              <a:gd name="connsiteY231-9022" fmla="*/ 4644609 h 5096785"/>
              <a:gd name="connsiteX232-9023" fmla="*/ 518899 w 12192000"/>
              <a:gd name="connsiteY232-9024" fmla="*/ 4642839 h 5096785"/>
              <a:gd name="connsiteX233-9025" fmla="*/ 388896 w 12192000"/>
              <a:gd name="connsiteY233-9026" fmla="*/ 4619173 h 5096785"/>
              <a:gd name="connsiteX234-9027" fmla="*/ 366479 w 12192000"/>
              <a:gd name="connsiteY234-9028" fmla="*/ 4618896 h 5096785"/>
              <a:gd name="connsiteX235-9029" fmla="*/ 342781 w 12192000"/>
              <a:gd name="connsiteY235-9030" fmla="*/ 4601239 h 5096785"/>
              <a:gd name="connsiteX236-9031" fmla="*/ 255925 w 12192000"/>
              <a:gd name="connsiteY236-9032" fmla="*/ 4598685 h 5096785"/>
              <a:gd name="connsiteX237-9033" fmla="*/ 226919 w 12192000"/>
              <a:gd name="connsiteY237-9034" fmla="*/ 4598460 h 5096785"/>
              <a:gd name="connsiteX238-9035" fmla="*/ 213925 w 12192000"/>
              <a:gd name="connsiteY238-9036" fmla="*/ 4597783 h 5096785"/>
              <a:gd name="connsiteX239-9037" fmla="*/ 215196 w 12192000"/>
              <a:gd name="connsiteY239-9038" fmla="*/ 4588576 h 5096785"/>
              <a:gd name="connsiteX240-9039" fmla="*/ 180214 w 12192000"/>
              <a:gd name="connsiteY240-9040" fmla="*/ 4583701 h 5096785"/>
              <a:gd name="connsiteX241-9041" fmla="*/ 83203 w 12192000"/>
              <a:gd name="connsiteY241-9042" fmla="*/ 4531664 h 5096785"/>
              <a:gd name="connsiteX242-9043" fmla="*/ 4106 w 12192000"/>
              <a:gd name="connsiteY242-9044" fmla="*/ 4517202 h 5096785"/>
              <a:gd name="connsiteX243-9045" fmla="*/ 0 w 12192000"/>
              <a:gd name="connsiteY243-9046" fmla="*/ 4516084 h 5096785"/>
              <a:gd name="connsiteX244-9047" fmla="*/ 0 w 12192000"/>
              <a:gd name="connsiteY244-9048" fmla="*/ 0 h 5096785"/>
              <a:gd name="connsiteX0-9049" fmla="*/ 0 w 12192000"/>
              <a:gd name="connsiteY0-9050" fmla="*/ 0 h 5096785"/>
              <a:gd name="connsiteX1-9051" fmla="*/ 12192000 w 12192000"/>
              <a:gd name="connsiteY1-9052" fmla="*/ 0 h 5096785"/>
              <a:gd name="connsiteX2-9053" fmla="*/ 12192000 w 12192000"/>
              <a:gd name="connsiteY2-9054" fmla="*/ 3809005 h 5096785"/>
              <a:gd name="connsiteX3-9055" fmla="*/ 12142543 w 12192000"/>
              <a:gd name="connsiteY3-9056" fmla="*/ 3817043 h 5096785"/>
              <a:gd name="connsiteX4-9057" fmla="*/ 12109241 w 12192000"/>
              <a:gd name="connsiteY4-9058" fmla="*/ 3824228 h 5096785"/>
              <a:gd name="connsiteX5-9059" fmla="*/ 11668991 w 12192000"/>
              <a:gd name="connsiteY5-9060" fmla="*/ 3788038 h 5096785"/>
              <a:gd name="connsiteX6-9061" fmla="*/ 11476952 w 12192000"/>
              <a:gd name="connsiteY6-9062" fmla="*/ 3866786 h 5096785"/>
              <a:gd name="connsiteX7-9063" fmla="*/ 11336487 w 12192000"/>
              <a:gd name="connsiteY7-9064" fmla="*/ 3971513 h 5096785"/>
              <a:gd name="connsiteX8-9065" fmla="*/ 11214181 w 12192000"/>
              <a:gd name="connsiteY8-9066" fmla="*/ 4004215 h 5096785"/>
              <a:gd name="connsiteX9-9067" fmla="*/ 11042540 w 12192000"/>
              <a:gd name="connsiteY9-9068" fmla="*/ 4002613 h 5096785"/>
              <a:gd name="connsiteX10-9069" fmla="*/ 10833086 w 12192000"/>
              <a:gd name="connsiteY10-9070" fmla="*/ 3997707 h 5096785"/>
              <a:gd name="connsiteX11-9071" fmla="*/ 10599680 w 12192000"/>
              <a:gd name="connsiteY11-9072" fmla="*/ 3982661 h 5096785"/>
              <a:gd name="connsiteX12-9073" fmla="*/ 10519971 w 12192000"/>
              <a:gd name="connsiteY12-9074" fmla="*/ 3975018 h 5096785"/>
              <a:gd name="connsiteX13-9075" fmla="*/ 10217282 w 12192000"/>
              <a:gd name="connsiteY13-9076" fmla="*/ 4020809 h 5096785"/>
              <a:gd name="connsiteX14-9077" fmla="*/ 9936427 w 12192000"/>
              <a:gd name="connsiteY14-9078" fmla="*/ 4137843 h 5096785"/>
              <a:gd name="connsiteX15-9079" fmla="*/ 9800299 w 12192000"/>
              <a:gd name="connsiteY15-9080" fmla="*/ 4186098 h 5096785"/>
              <a:gd name="connsiteX16-9081" fmla="*/ 9707822 w 12192000"/>
              <a:gd name="connsiteY16-9082" fmla="*/ 4189102 h 5096785"/>
              <a:gd name="connsiteX17-9083" fmla="*/ 9543973 w 12192000"/>
              <a:gd name="connsiteY17-9084" fmla="*/ 4245802 h 5096785"/>
              <a:gd name="connsiteX18-9085" fmla="*/ 9528747 w 12192000"/>
              <a:gd name="connsiteY18-9086" fmla="*/ 4251724 h 5096785"/>
              <a:gd name="connsiteX19-9087" fmla="*/ 9436976 w 12192000"/>
              <a:gd name="connsiteY19-9088" fmla="*/ 4269351 h 5096785"/>
              <a:gd name="connsiteX20-9089" fmla="*/ 9371827 w 12192000"/>
              <a:gd name="connsiteY20-9090" fmla="*/ 4303912 h 5096785"/>
              <a:gd name="connsiteX21-9091" fmla="*/ 9260304 w 12192000"/>
              <a:gd name="connsiteY21-9092" fmla="*/ 4328021 h 5096785"/>
              <a:gd name="connsiteX22-9093" fmla="*/ 9148799 w 12192000"/>
              <a:gd name="connsiteY22-9094" fmla="*/ 4348506 h 5096785"/>
              <a:gd name="connsiteX23-9095" fmla="*/ 9107898 w 12192000"/>
              <a:gd name="connsiteY23-9096" fmla="*/ 4354282 h 5096785"/>
              <a:gd name="connsiteX24-9097" fmla="*/ 8990743 w 12192000"/>
              <a:gd name="connsiteY24-9098" fmla="*/ 4382161 h 5096785"/>
              <a:gd name="connsiteX25-9099" fmla="*/ 8979819 w 12192000"/>
              <a:gd name="connsiteY25-9100" fmla="*/ 4366419 h 5096785"/>
              <a:gd name="connsiteX26-9101" fmla="*/ 8936044 w 12192000"/>
              <a:gd name="connsiteY26-9102" fmla="*/ 4370992 h 5096785"/>
              <a:gd name="connsiteX27-9103" fmla="*/ 8897707 w 12192000"/>
              <a:gd name="connsiteY27-9104" fmla="*/ 4392673 h 5096785"/>
              <a:gd name="connsiteX28-9105" fmla="*/ 8845635 w 12192000"/>
              <a:gd name="connsiteY28-9106" fmla="*/ 4404300 h 5096785"/>
              <a:gd name="connsiteX29-9107" fmla="*/ 8814562 w 12192000"/>
              <a:gd name="connsiteY29-9108" fmla="*/ 4411434 h 5096785"/>
              <a:gd name="connsiteX30-9109" fmla="*/ 8726349 w 12192000"/>
              <a:gd name="connsiteY30-9110" fmla="*/ 4416668 h 5096785"/>
              <a:gd name="connsiteX31-9111" fmla="*/ 8566678 w 12192000"/>
              <a:gd name="connsiteY31-9112" fmla="*/ 4391711 h 5096785"/>
              <a:gd name="connsiteX32-9113" fmla="*/ 8521516 w 12192000"/>
              <a:gd name="connsiteY32-9114" fmla="*/ 4393927 h 5096785"/>
              <a:gd name="connsiteX33-9115" fmla="*/ 8515998 w 12192000"/>
              <a:gd name="connsiteY33-9116" fmla="*/ 4399124 h 5096785"/>
              <a:gd name="connsiteX34-9117" fmla="*/ 8449547 w 12192000"/>
              <a:gd name="connsiteY34-9118" fmla="*/ 4383170 h 5096785"/>
              <a:gd name="connsiteX35-9119" fmla="*/ 8360285 w 12192000"/>
              <a:gd name="connsiteY35-9120" fmla="*/ 4398502 h 5096785"/>
              <a:gd name="connsiteX36-9121" fmla="*/ 8256584 w 12192000"/>
              <a:gd name="connsiteY36-9122" fmla="*/ 4423564 h 5096785"/>
              <a:gd name="connsiteX37-9123" fmla="*/ 8229821 w 12192000"/>
              <a:gd name="connsiteY37-9124" fmla="*/ 4431840 h 5096785"/>
              <a:gd name="connsiteX38-9125" fmla="*/ 8158476 w 12192000"/>
              <a:gd name="connsiteY38-9126" fmla="*/ 4436904 h 5096785"/>
              <a:gd name="connsiteX39-9127" fmla="*/ 7993707 w 12192000"/>
              <a:gd name="connsiteY39-9128" fmla="*/ 4447962 h 5096785"/>
              <a:gd name="connsiteX40-9129" fmla="*/ 7990346 w 12192000"/>
              <a:gd name="connsiteY40-9130" fmla="*/ 4454853 h 5096785"/>
              <a:gd name="connsiteX41-9131" fmla="*/ 7976786 w 12192000"/>
              <a:gd name="connsiteY41-9132" fmla="*/ 4456820 h 5096785"/>
              <a:gd name="connsiteX42-9133" fmla="*/ 7973491 w 12192000"/>
              <a:gd name="connsiteY42-9134" fmla="*/ 4458577 h 5096785"/>
              <a:gd name="connsiteX43-9135" fmla="*/ 7954281 w 12192000"/>
              <a:gd name="connsiteY43-9136" fmla="*/ 4467421 h 5096785"/>
              <a:gd name="connsiteX44-9137" fmla="*/ 7905540 w 12192000"/>
              <a:gd name="connsiteY44-9138" fmla="*/ 4455628 h 5096785"/>
              <a:gd name="connsiteX45-9139" fmla="*/ 7851932 w 12192000"/>
              <a:gd name="connsiteY45-9140" fmla="*/ 4466353 h 5096785"/>
              <a:gd name="connsiteX46-9141" fmla="*/ 7639078 w 12192000"/>
              <a:gd name="connsiteY46-9142" fmla="*/ 4467635 h 5096785"/>
              <a:gd name="connsiteX47-9143" fmla="*/ 7612359 w 12192000"/>
              <a:gd name="connsiteY47-9144" fmla="*/ 4492789 h 5096785"/>
              <a:gd name="connsiteX48-9145" fmla="*/ 7527328 w 12192000"/>
              <a:gd name="connsiteY48-9146" fmla="*/ 4502199 h 5096785"/>
              <a:gd name="connsiteX49-9147" fmla="*/ 7388717 w 12192000"/>
              <a:gd name="connsiteY49-9148" fmla="*/ 4470799 h 5096785"/>
              <a:gd name="connsiteX50-9149" fmla="*/ 7231898 w 12192000"/>
              <a:gd name="connsiteY50-9150" fmla="*/ 4486028 h 5096785"/>
              <a:gd name="connsiteX51-9151" fmla="*/ 7218425 w 12192000"/>
              <a:gd name="connsiteY51-9152" fmla="*/ 4477288 h 5096785"/>
              <a:gd name="connsiteX52-9153" fmla="*/ 7202795 w 12192000"/>
              <a:gd name="connsiteY52-9154" fmla="*/ 4472972 h 5096785"/>
              <a:gd name="connsiteX53-9155" fmla="*/ 7200744 w 12192000"/>
              <a:gd name="connsiteY53-9156" fmla="*/ 4474099 h 5096785"/>
              <a:gd name="connsiteX54-9157" fmla="*/ 7182163 w 12192000"/>
              <a:gd name="connsiteY54-9158" fmla="*/ 4474005 h 5096785"/>
              <a:gd name="connsiteX55-9159" fmla="*/ 7178368 w 12192000"/>
              <a:gd name="connsiteY55-9160" fmla="*/ 4470673 h 5096785"/>
              <a:gd name="connsiteX56-9161" fmla="*/ 7165705 w 12192000"/>
              <a:gd name="connsiteY56-9162" fmla="*/ 4469569 h 5096785"/>
              <a:gd name="connsiteX57-9163" fmla="*/ 7140991 w 12192000"/>
              <a:gd name="connsiteY57-9164" fmla="*/ 4464599 h 5096785"/>
              <a:gd name="connsiteX58-9165" fmla="*/ 7136152 w 12192000"/>
              <a:gd name="connsiteY58-9166" fmla="*/ 4466292 h 5096785"/>
              <a:gd name="connsiteX59-9167" fmla="*/ 7098544 w 12192000"/>
              <a:gd name="connsiteY59-9168" fmla="*/ 4462879 h 5096785"/>
              <a:gd name="connsiteX60-9169" fmla="*/ 7097922 w 12192000"/>
              <a:gd name="connsiteY60-9170" fmla="*/ 4464077 h 5096785"/>
              <a:gd name="connsiteX61-9171" fmla="*/ 7086877 w 12192000"/>
              <a:gd name="connsiteY61-9172" fmla="*/ 4468554 h 5096785"/>
              <a:gd name="connsiteX62-9173" fmla="*/ 7065999 w 12192000"/>
              <a:gd name="connsiteY62-9174" fmla="*/ 4474270 h 5096785"/>
              <a:gd name="connsiteX63-9175" fmla="*/ 7016598 w 12192000"/>
              <a:gd name="connsiteY63-9176" fmla="*/ 4502855 h 5096785"/>
              <a:gd name="connsiteX64-9177" fmla="*/ 6977375 w 12192000"/>
              <a:gd name="connsiteY64-9178" fmla="*/ 4499434 h 5096785"/>
              <a:gd name="connsiteX65-9179" fmla="*/ 6969409 w 12192000"/>
              <a:gd name="connsiteY65-9180" fmla="*/ 4499424 h 5096785"/>
              <a:gd name="connsiteX66-9181" fmla="*/ 6969218 w 12192000"/>
              <a:gd name="connsiteY66-9182" fmla="*/ 4499704 h 5096785"/>
              <a:gd name="connsiteX67-9183" fmla="*/ 6960755 w 12192000"/>
              <a:gd name="connsiteY67-9184" fmla="*/ 4500249 h 5096785"/>
              <a:gd name="connsiteX68-9185" fmla="*/ 6954882 w 12192000"/>
              <a:gd name="connsiteY68-9186" fmla="*/ 4499405 h 5096785"/>
              <a:gd name="connsiteX69-9187" fmla="*/ 6939428 w 12192000"/>
              <a:gd name="connsiteY69-9188" fmla="*/ 4499385 h 5096785"/>
              <a:gd name="connsiteX70-9189" fmla="*/ 6933902 w 12192000"/>
              <a:gd name="connsiteY70-9190" fmla="*/ 4501239 h 5096785"/>
              <a:gd name="connsiteX71-9191" fmla="*/ 6891244 w 12192000"/>
              <a:gd name="connsiteY71-9192" fmla="*/ 4536371 h 5096785"/>
              <a:gd name="connsiteX72-9193" fmla="*/ 6794496 w 12192000"/>
              <a:gd name="connsiteY72-9194" fmla="*/ 4567924 h 5096785"/>
              <a:gd name="connsiteX73-9195" fmla="*/ 6574528 w 12192000"/>
              <a:gd name="connsiteY73-9196" fmla="*/ 4641155 h 5096785"/>
              <a:gd name="connsiteX74-9197" fmla="*/ 6573036 w 12192000"/>
              <a:gd name="connsiteY74-9198" fmla="*/ 4641049 h 5096785"/>
              <a:gd name="connsiteX75-9199" fmla="*/ 6571920 w 12192000"/>
              <a:gd name="connsiteY75-9200" fmla="*/ 4644739 h 5096785"/>
              <a:gd name="connsiteX76-9201" fmla="*/ 6552021 w 12192000"/>
              <a:gd name="connsiteY76-9202" fmla="*/ 4650379 h 5096785"/>
              <a:gd name="connsiteX77-9203" fmla="*/ 6545925 w 12192000"/>
              <a:gd name="connsiteY77-9204" fmla="*/ 4650675 h 5096785"/>
              <a:gd name="connsiteX78-9205" fmla="*/ 6537822 w 12192000"/>
              <a:gd name="connsiteY78-9206" fmla="*/ 4652769 h 5096785"/>
              <a:gd name="connsiteX79-9207" fmla="*/ 6537743 w 12192000"/>
              <a:gd name="connsiteY79-9208" fmla="*/ 4653068 h 5096785"/>
              <a:gd name="connsiteX80-9209" fmla="*/ 6490057 w 12192000"/>
              <a:gd name="connsiteY80-9210" fmla="*/ 4658624 h 5096785"/>
              <a:gd name="connsiteX81-9211" fmla="*/ 6386800 w 12192000"/>
              <a:gd name="connsiteY81-9212" fmla="*/ 4715431 h 5096785"/>
              <a:gd name="connsiteX82-9213" fmla="*/ 6382703 w 12192000"/>
              <a:gd name="connsiteY82-9214" fmla="*/ 4717930 h 5096785"/>
              <a:gd name="connsiteX83-9215" fmla="*/ 6356495 w 12192000"/>
              <a:gd name="connsiteY83-9216" fmla="*/ 4717843 h 5096785"/>
              <a:gd name="connsiteX84-9217" fmla="*/ 6343628 w 12192000"/>
              <a:gd name="connsiteY84-9218" fmla="*/ 4719161 h 5096785"/>
              <a:gd name="connsiteX85-9219" fmla="*/ 6338605 w 12192000"/>
              <a:gd name="connsiteY85-9220" fmla="*/ 4716723 h 5096785"/>
              <a:gd name="connsiteX86-9221" fmla="*/ 6320318 w 12192000"/>
              <a:gd name="connsiteY86-9222" fmla="*/ 4720095 h 5096785"/>
              <a:gd name="connsiteX87-9223" fmla="*/ 6318742 w 12192000"/>
              <a:gd name="connsiteY87-9224" fmla="*/ 4721541 h 5096785"/>
              <a:gd name="connsiteX88-9225" fmla="*/ 6301708 w 12192000"/>
              <a:gd name="connsiteY88-9226" fmla="*/ 4720380 h 5096785"/>
              <a:gd name="connsiteX89-9227" fmla="*/ 6285082 w 12192000"/>
              <a:gd name="connsiteY89-9228" fmla="*/ 4714639 h 5096785"/>
              <a:gd name="connsiteX90-9229" fmla="*/ 6136936 w 12192000"/>
              <a:gd name="connsiteY90-9230" fmla="*/ 4758246 h 5096785"/>
              <a:gd name="connsiteX91-9231" fmla="*/ 5988578 w 12192000"/>
              <a:gd name="connsiteY91-9232" fmla="*/ 4754427 h 5096785"/>
              <a:gd name="connsiteX92-9233" fmla="*/ 5908701 w 12192000"/>
              <a:gd name="connsiteY92-9234" fmla="*/ 4779160 h 5096785"/>
              <a:gd name="connsiteX93-9235" fmla="*/ 5892219 w 12192000"/>
              <a:gd name="connsiteY93-9236" fmla="*/ 4807892 h 5096785"/>
              <a:gd name="connsiteX94-9237" fmla="*/ 5683612 w 12192000"/>
              <a:gd name="connsiteY94-9238" fmla="*/ 4848770 h 5096785"/>
              <a:gd name="connsiteX95-9239" fmla="*/ 5635111 w 12192000"/>
              <a:gd name="connsiteY95-9240" fmla="*/ 4868888 h 5096785"/>
              <a:gd name="connsiteX96-9241" fmla="*/ 5582652 w 12192000"/>
              <a:gd name="connsiteY96-9242" fmla="*/ 4866836 h 5096785"/>
              <a:gd name="connsiteX97-9243" fmla="*/ 5567213 w 12192000"/>
              <a:gd name="connsiteY97-9244" fmla="*/ 4878769 h 5096785"/>
              <a:gd name="connsiteX98-9245" fmla="*/ 5564659 w 12192000"/>
              <a:gd name="connsiteY98-9246" fmla="*/ 4881042 h 5096785"/>
              <a:gd name="connsiteX99-9247" fmla="*/ 5552102 w 12192000"/>
              <a:gd name="connsiteY99-9248" fmla="*/ 4885426 h 5096785"/>
              <a:gd name="connsiteX100-9249" fmla="*/ 5551475 w 12192000"/>
              <a:gd name="connsiteY100-9250" fmla="*/ 4892560 h 5096785"/>
              <a:gd name="connsiteX101-9251" fmla="*/ 5534664 w 12192000"/>
              <a:gd name="connsiteY101-9252" fmla="*/ 4903385 h 5096785"/>
              <a:gd name="connsiteX102-9253" fmla="*/ 5510737 w 12192000"/>
              <a:gd name="connsiteY102-9254" fmla="*/ 4909807 h 5096785"/>
              <a:gd name="connsiteX103-9255" fmla="*/ 5393901 w 12192000"/>
              <a:gd name="connsiteY103-9256" fmla="*/ 4933709 h 5096785"/>
              <a:gd name="connsiteX104-9257" fmla="*/ 5325782 w 12192000"/>
              <a:gd name="connsiteY104-9258" fmla="*/ 4951789 h 5096785"/>
              <a:gd name="connsiteX105-9259" fmla="*/ 5302703 w 12192000"/>
              <a:gd name="connsiteY105-9260" fmla="*/ 4964590 h 5096785"/>
              <a:gd name="connsiteX106-9261" fmla="*/ 5268591 w 12192000"/>
              <a:gd name="connsiteY106-9262" fmla="*/ 4978479 h 5096785"/>
              <a:gd name="connsiteX107-9263" fmla="*/ 5210559 w 12192000"/>
              <a:gd name="connsiteY107-9264" fmla="*/ 5007585 h 5096785"/>
              <a:gd name="connsiteX108-9265" fmla="*/ 5177597 w 12192000"/>
              <a:gd name="connsiteY108-9266" fmla="*/ 5015926 h 5096785"/>
              <a:gd name="connsiteX109-9267" fmla="*/ 5160569 w 12192000"/>
              <a:gd name="connsiteY109-9268" fmla="*/ 5025681 h 5096785"/>
              <a:gd name="connsiteX110-9269" fmla="*/ 5152748 w 12192000"/>
              <a:gd name="connsiteY110-9270" fmla="*/ 5026569 h 5096785"/>
              <a:gd name="connsiteX111-9271" fmla="*/ 5127678 w 12192000"/>
              <a:gd name="connsiteY111-9272" fmla="*/ 5032947 h 5096785"/>
              <a:gd name="connsiteX112-9273" fmla="*/ 5113147 w 12192000"/>
              <a:gd name="connsiteY112-9274" fmla="*/ 5035818 h 5096785"/>
              <a:gd name="connsiteX113-9275" fmla="*/ 5107301 w 12192000"/>
              <a:gd name="connsiteY113-9276" fmla="*/ 5036672 h 5096785"/>
              <a:gd name="connsiteX114-9277" fmla="*/ 5093215 w 12192000"/>
              <a:gd name="connsiteY114-9278" fmla="*/ 5032880 h 5096785"/>
              <a:gd name="connsiteX115-9279" fmla="*/ 5077058 w 12192000"/>
              <a:gd name="connsiteY115-9280" fmla="*/ 5038681 h 5096785"/>
              <a:gd name="connsiteX116-9281" fmla="*/ 5057349 w 12192000"/>
              <a:gd name="connsiteY116-9282" fmla="*/ 5036015 h 5096785"/>
              <a:gd name="connsiteX117-9283" fmla="*/ 5053945 w 12192000"/>
              <a:gd name="connsiteY117-9284" fmla="*/ 5041952 h 5096785"/>
              <a:gd name="connsiteX118-9285" fmla="*/ 5040021 w 12192000"/>
              <a:gd name="connsiteY118-9286" fmla="*/ 5050052 h 5096785"/>
              <a:gd name="connsiteX119-9287" fmla="*/ 5025913 w 12192000"/>
              <a:gd name="connsiteY119-9288" fmla="*/ 5046535 h 5096785"/>
              <a:gd name="connsiteX120-9289" fmla="*/ 4998218 w 12192000"/>
              <a:gd name="connsiteY120-9290" fmla="*/ 5048065 h 5096785"/>
              <a:gd name="connsiteX121-9291" fmla="*/ 4991008 w 12192000"/>
              <a:gd name="connsiteY121-9292" fmla="*/ 5050439 h 5096785"/>
              <a:gd name="connsiteX122-9293" fmla="*/ 4963503 w 12192000"/>
              <a:gd name="connsiteY122-9294" fmla="*/ 5047575 h 5096785"/>
              <a:gd name="connsiteX123-9295" fmla="*/ 4921053 w 12192000"/>
              <a:gd name="connsiteY123-9296" fmla="*/ 5048925 h 5096785"/>
              <a:gd name="connsiteX124-9297" fmla="*/ 4873420 w 12192000"/>
              <a:gd name="connsiteY124-9298" fmla="*/ 5054929 h 5096785"/>
              <a:gd name="connsiteX125-9299" fmla="*/ 4858825 w 12192000"/>
              <a:gd name="connsiteY125-9300" fmla="*/ 5051329 h 5096785"/>
              <a:gd name="connsiteX126-9301" fmla="*/ 4769340 w 12192000"/>
              <a:gd name="connsiteY126-9302" fmla="*/ 5053090 h 5096785"/>
              <a:gd name="connsiteX127-9303" fmla="*/ 4744152 w 12192000"/>
              <a:gd name="connsiteY127-9304" fmla="*/ 5053391 h 5096785"/>
              <a:gd name="connsiteX128-9305" fmla="*/ 4723556 w 12192000"/>
              <a:gd name="connsiteY128-9306" fmla="*/ 5059633 h 5096785"/>
              <a:gd name="connsiteX129-9307" fmla="*/ 4719699 w 12192000"/>
              <a:gd name="connsiteY129-9308" fmla="*/ 5066298 h 5096785"/>
              <a:gd name="connsiteX130-9309" fmla="*/ 4706016 w 12192000"/>
              <a:gd name="connsiteY130-9310" fmla="*/ 5067422 h 5096785"/>
              <a:gd name="connsiteX131-9311" fmla="*/ 4702593 w 12192000"/>
              <a:gd name="connsiteY131-9312" fmla="*/ 5068973 h 5096785"/>
              <a:gd name="connsiteX132-9313" fmla="*/ 4682766 w 12192000"/>
              <a:gd name="connsiteY132-9314" fmla="*/ 5076609 h 5096785"/>
              <a:gd name="connsiteX133-9315" fmla="*/ 4634960 w 12192000"/>
              <a:gd name="connsiteY133-9316" fmla="*/ 5061852 h 5096785"/>
              <a:gd name="connsiteX134-9317" fmla="*/ 4580645 w 12192000"/>
              <a:gd name="connsiteY134-9318" fmla="*/ 5069246 h 5096785"/>
              <a:gd name="connsiteX135-9319" fmla="*/ 4368005 w 12192000"/>
              <a:gd name="connsiteY135-9320" fmla="*/ 5057426 h 5096785"/>
              <a:gd name="connsiteX136-9321" fmla="*/ 4339489 w 12192000"/>
              <a:gd name="connsiteY136-9322" fmla="*/ 5080858 h 5096785"/>
              <a:gd name="connsiteX137-9323" fmla="*/ 4253895 w 12192000"/>
              <a:gd name="connsiteY137-9324" fmla="*/ 5085008 h 5096785"/>
              <a:gd name="connsiteX138-9325" fmla="*/ 4117780 w 12192000"/>
              <a:gd name="connsiteY138-9326" fmla="*/ 5045175 h 5096785"/>
              <a:gd name="connsiteX139-9327" fmla="*/ 3960074 w 12192000"/>
              <a:gd name="connsiteY139-9328" fmla="*/ 5050708 h 5096785"/>
              <a:gd name="connsiteX140-9329" fmla="*/ 3947260 w 12192000"/>
              <a:gd name="connsiteY140-9330" fmla="*/ 5041167 h 5096785"/>
              <a:gd name="connsiteX141-9331" fmla="*/ 3931969 w 12192000"/>
              <a:gd name="connsiteY141-9332" fmla="*/ 5035902 h 5096785"/>
              <a:gd name="connsiteX142-9333" fmla="*/ 3929836 w 12192000"/>
              <a:gd name="connsiteY142-9334" fmla="*/ 5036901 h 5096785"/>
              <a:gd name="connsiteX143-9335" fmla="*/ 3911296 w 12192000"/>
              <a:gd name="connsiteY143-9336" fmla="*/ 5035663 h 5096785"/>
              <a:gd name="connsiteX144-9337" fmla="*/ 3907746 w 12192000"/>
              <a:gd name="connsiteY144-9338" fmla="*/ 5032107 h 5096785"/>
              <a:gd name="connsiteX145-9339" fmla="*/ 3895182 w 12192000"/>
              <a:gd name="connsiteY145-9340" fmla="*/ 5030229 h 5096785"/>
              <a:gd name="connsiteX146-9341" fmla="*/ 3870866 w 12192000"/>
              <a:gd name="connsiteY146-9342" fmla="*/ 5023753 h 5096785"/>
              <a:gd name="connsiteX147-9343" fmla="*/ 3865913 w 12192000"/>
              <a:gd name="connsiteY147-9344" fmla="*/ 5025143 h 5096785"/>
              <a:gd name="connsiteX148-9345" fmla="*/ 3828606 w 12192000"/>
              <a:gd name="connsiteY148-9346" fmla="*/ 5019426 h 5096785"/>
              <a:gd name="connsiteX149-9347" fmla="*/ 3827901 w 12192000"/>
              <a:gd name="connsiteY149-9348" fmla="*/ 5020583 h 5096785"/>
              <a:gd name="connsiteX150-9349" fmla="*/ 3816543 w 12192000"/>
              <a:gd name="connsiteY150-9350" fmla="*/ 5024366 h 5096785"/>
              <a:gd name="connsiteX151-9351" fmla="*/ 3795278 w 12192000"/>
              <a:gd name="connsiteY151-9352" fmla="*/ 5028779 h 5096785"/>
              <a:gd name="connsiteX152-9353" fmla="*/ 3743858 w 12192000"/>
              <a:gd name="connsiteY152-9354" fmla="*/ 5054237 h 5096785"/>
              <a:gd name="connsiteX153-9355" fmla="*/ 3704945 w 12192000"/>
              <a:gd name="connsiteY153-9356" fmla="*/ 5048413 h 5096785"/>
              <a:gd name="connsiteX154-9357" fmla="*/ 3696992 w 12192000"/>
              <a:gd name="connsiteY154-9358" fmla="*/ 5047914 h 5096785"/>
              <a:gd name="connsiteX155-9359" fmla="*/ 3696780 w 12192000"/>
              <a:gd name="connsiteY155-9360" fmla="*/ 5048181 h 5096785"/>
              <a:gd name="connsiteX156-9361" fmla="*/ 3688290 w 12192000"/>
              <a:gd name="connsiteY156-9362" fmla="*/ 5048204 h 5096785"/>
              <a:gd name="connsiteX157-9363" fmla="*/ 3682486 w 12192000"/>
              <a:gd name="connsiteY157-9364" fmla="*/ 5047000 h 5096785"/>
              <a:gd name="connsiteX158-9365" fmla="*/ 3667056 w 12192000"/>
              <a:gd name="connsiteY158-9366" fmla="*/ 5046030 h 5096785"/>
              <a:gd name="connsiteX159-9367" fmla="*/ 3661403 w 12192000"/>
              <a:gd name="connsiteY159-9368" fmla="*/ 5047537 h 5096785"/>
              <a:gd name="connsiteX160-9369" fmla="*/ 3658673 w 12192000"/>
              <a:gd name="connsiteY160-9370" fmla="*/ 5050790 h 5096785"/>
              <a:gd name="connsiteX161-9371" fmla="*/ 3657333 w 12192000"/>
              <a:gd name="connsiteY161-9372" fmla="*/ 5050325 h 5096785"/>
              <a:gd name="connsiteX162-9373" fmla="*/ 3626778 w 12192000"/>
              <a:gd name="connsiteY162-9374" fmla="*/ 5057882 h 5096785"/>
              <a:gd name="connsiteX163-9375" fmla="*/ 3560067 w 12192000"/>
              <a:gd name="connsiteY163-9376" fmla="*/ 5064266 h 5096785"/>
              <a:gd name="connsiteX164-9377" fmla="*/ 3522641 w 12192000"/>
              <a:gd name="connsiteY164-9378" fmla="*/ 5063654 h 5096785"/>
              <a:gd name="connsiteX165-9379" fmla="*/ 3419275 w 12192000"/>
              <a:gd name="connsiteY165-9380" fmla="*/ 5066646 h 5096785"/>
              <a:gd name="connsiteX166-9381" fmla="*/ 3314869 w 12192000"/>
              <a:gd name="connsiteY166-9382" fmla="*/ 5073197 h 5096785"/>
              <a:gd name="connsiteX167-9383" fmla="*/ 3259088 w 12192000"/>
              <a:gd name="connsiteY167-9384" fmla="*/ 5096363 h 5096785"/>
              <a:gd name="connsiteX168-9385" fmla="*/ 3253104 w 12192000"/>
              <a:gd name="connsiteY168-9386" fmla="*/ 5096785 h 5096785"/>
              <a:gd name="connsiteX169-9387" fmla="*/ 3238751 w 12192000"/>
              <a:gd name="connsiteY169-9388" fmla="*/ 5092996 h 5096785"/>
              <a:gd name="connsiteX170-9389" fmla="*/ 3233681 w 12192000"/>
              <a:gd name="connsiteY170-9390" fmla="*/ 5090758 h 5096785"/>
              <a:gd name="connsiteX171-9391" fmla="*/ 3225562 w 12192000"/>
              <a:gd name="connsiteY171-9392" fmla="*/ 5089215 h 5096785"/>
              <a:gd name="connsiteX172-9393" fmla="*/ 3225260 w 12192000"/>
              <a:gd name="connsiteY172-9394" fmla="*/ 5089437 h 5096785"/>
              <a:gd name="connsiteX173-9395" fmla="*/ 3217859 w 12192000"/>
              <a:gd name="connsiteY173-9396" fmla="*/ 5087484 h 5096785"/>
              <a:gd name="connsiteX174-9397" fmla="*/ 3182980 w 12192000"/>
              <a:gd name="connsiteY174-9398" fmla="*/ 5074650 h 5096785"/>
              <a:gd name="connsiteX175-9399" fmla="*/ 3123938 w 12192000"/>
              <a:gd name="connsiteY175-9400" fmla="*/ 5089912 h 5096785"/>
              <a:gd name="connsiteX176-9401" fmla="*/ 3101912 w 12192000"/>
              <a:gd name="connsiteY176-9402" fmla="*/ 5090281 h 5096785"/>
              <a:gd name="connsiteX177-9403" fmla="*/ 3089591 w 12192000"/>
              <a:gd name="connsiteY177-9404" fmla="*/ 5091865 h 5096785"/>
              <a:gd name="connsiteX178-9405" fmla="*/ 3055081 w 12192000"/>
              <a:gd name="connsiteY178-9406" fmla="*/ 5080424 h 5096785"/>
              <a:gd name="connsiteX179-9407" fmla="*/ 3049807 w 12192000"/>
              <a:gd name="connsiteY179-9408" fmla="*/ 5080860 h 5096785"/>
              <a:gd name="connsiteX180-9409" fmla="*/ 3029122 w 12192000"/>
              <a:gd name="connsiteY180-9410" fmla="*/ 5070085 h 5096785"/>
              <a:gd name="connsiteX181-9411" fmla="*/ 3017862 w 12192000"/>
              <a:gd name="connsiteY181-9412" fmla="*/ 5065942 h 5096785"/>
              <a:gd name="connsiteX182-9413" fmla="*/ 3015868 w 12192000"/>
              <a:gd name="connsiteY182-9414" fmla="*/ 5061832 h 5096785"/>
              <a:gd name="connsiteX183-9415" fmla="*/ 2998644 w 12192000"/>
              <a:gd name="connsiteY183-9416" fmla="*/ 5057210 h 5096785"/>
              <a:gd name="connsiteX184-9417" fmla="*/ 2996219 w 12192000"/>
              <a:gd name="connsiteY184-9418" fmla="*/ 5057788 h 5096785"/>
              <a:gd name="connsiteX185-9419" fmla="*/ 2983676 w 12192000"/>
              <a:gd name="connsiteY185-9420" fmla="*/ 5049852 h 5096785"/>
              <a:gd name="connsiteX186-9421" fmla="*/ 2903609 w 12192000"/>
              <a:gd name="connsiteY186-9422" fmla="*/ 4998457 h 5096785"/>
              <a:gd name="connsiteX187-9423" fmla="*/ 2758830 w 12192000"/>
              <a:gd name="connsiteY187-9424" fmla="*/ 4974760 h 5096785"/>
              <a:gd name="connsiteX188-9425" fmla="*/ 2532669 w 12192000"/>
              <a:gd name="connsiteY188-9426" fmla="*/ 4940573 h 5096785"/>
              <a:gd name="connsiteX189-9427" fmla="*/ 2389931 w 12192000"/>
              <a:gd name="connsiteY189-9428" fmla="*/ 4905785 h 5096785"/>
              <a:gd name="connsiteX190-9429" fmla="*/ 2335186 w 12192000"/>
              <a:gd name="connsiteY190-9430" fmla="*/ 4902957 h 5096785"/>
              <a:gd name="connsiteX191-9431" fmla="*/ 2295307 w 12192000"/>
              <a:gd name="connsiteY191-9432" fmla="*/ 4879800 h 5096785"/>
              <a:gd name="connsiteX192-9433" fmla="*/ 2273393 w 12192000"/>
              <a:gd name="connsiteY192-9434" fmla="*/ 4883565 h 5096785"/>
              <a:gd name="connsiteX193-9435" fmla="*/ 2269523 w 12192000"/>
              <a:gd name="connsiteY193-9436" fmla="*/ 4884442 h 5096785"/>
              <a:gd name="connsiteX194-9437" fmla="*/ 2256015 w 12192000"/>
              <a:gd name="connsiteY194-9438" fmla="*/ 4883014 h 5096785"/>
              <a:gd name="connsiteX195-9439" fmla="*/ 2249731 w 12192000"/>
              <a:gd name="connsiteY195-9440" fmla="*/ 4888778 h 5096785"/>
              <a:gd name="connsiteX196-9441" fmla="*/ 2227629 w 12192000"/>
              <a:gd name="connsiteY196-9442" fmla="*/ 4891047 h 5096785"/>
              <a:gd name="connsiteX197-9443" fmla="*/ 2203460 w 12192000"/>
              <a:gd name="connsiteY197-9444" fmla="*/ 4886696 h 5096785"/>
              <a:gd name="connsiteX198-9445" fmla="*/ 2091528 w 12192000"/>
              <a:gd name="connsiteY198-9446" fmla="*/ 4859155 h 5096785"/>
              <a:gd name="connsiteX199-9447" fmla="*/ 2022901 w 12192000"/>
              <a:gd name="connsiteY199-9448" fmla="*/ 4846594 h 5096785"/>
              <a:gd name="connsiteX200-9449" fmla="*/ 1994227 w 12192000"/>
              <a:gd name="connsiteY200-9450" fmla="*/ 4847973 h 5096785"/>
              <a:gd name="connsiteX201-9451" fmla="*/ 1955936 w 12192000"/>
              <a:gd name="connsiteY201-9452" fmla="*/ 4845765 h 5096785"/>
              <a:gd name="connsiteX202-9453" fmla="*/ 1741924 w 12192000"/>
              <a:gd name="connsiteY202-9454" fmla="*/ 4808054 h 5096785"/>
              <a:gd name="connsiteX203-9455" fmla="*/ 1734410 w 12192000"/>
              <a:gd name="connsiteY203-9456" fmla="*/ 4811675 h 5096785"/>
              <a:gd name="connsiteX204-9457" fmla="*/ 1691423 w 12192000"/>
              <a:gd name="connsiteY204-9458" fmla="*/ 4802777 h 5096785"/>
              <a:gd name="connsiteX205-9459" fmla="*/ 1554504 w 12192000"/>
              <a:gd name="connsiteY205-9460" fmla="*/ 4739985 h 5096785"/>
              <a:gd name="connsiteX206-9461" fmla="*/ 1470119 w 12192000"/>
              <a:gd name="connsiteY206-9462" fmla="*/ 4723470 h 5096785"/>
              <a:gd name="connsiteX207-9463" fmla="*/ 1437967 w 12192000"/>
              <a:gd name="connsiteY207-9464" fmla="*/ 4722710 h 5096785"/>
              <a:gd name="connsiteX208-9465" fmla="*/ 1384234 w 12192000"/>
              <a:gd name="connsiteY208-9466" fmla="*/ 4721117 h 5096785"/>
              <a:gd name="connsiteX209-9467" fmla="*/ 1338647 w 12192000"/>
              <a:gd name="connsiteY209-9468" fmla="*/ 4732483 h 5096785"/>
              <a:gd name="connsiteX210-9469" fmla="*/ 1295869 w 12192000"/>
              <a:gd name="connsiteY210-9470" fmla="*/ 4726175 h 5096785"/>
              <a:gd name="connsiteX211-9471" fmla="*/ 1292949 w 12192000"/>
              <a:gd name="connsiteY211-9472" fmla="*/ 4708469 h 5096785"/>
              <a:gd name="connsiteX212-9473" fmla="*/ 1244908 w 12192000"/>
              <a:gd name="connsiteY212-9474" fmla="*/ 4706993 h 5096785"/>
              <a:gd name="connsiteX213-9475" fmla="*/ 1171266 w 12192000"/>
              <a:gd name="connsiteY213-9476" fmla="*/ 4706535 h 5096785"/>
              <a:gd name="connsiteX214-9477" fmla="*/ 1160868 w 12192000"/>
              <a:gd name="connsiteY214-9478" fmla="*/ 4701936 h 5096785"/>
              <a:gd name="connsiteX215-9479" fmla="*/ 1147599 w 12192000"/>
              <a:gd name="connsiteY215-9480" fmla="*/ 4714833 h 5096785"/>
              <a:gd name="connsiteX216-9481" fmla="*/ 1119603 w 12192000"/>
              <a:gd name="connsiteY216-9482" fmla="*/ 4721303 h 5096785"/>
              <a:gd name="connsiteX217-9483" fmla="*/ 997851 w 12192000"/>
              <a:gd name="connsiteY217-9484" fmla="*/ 4722336 h 5096785"/>
              <a:gd name="connsiteX218-9485" fmla="*/ 976455 w 12192000"/>
              <a:gd name="connsiteY218-9486" fmla="*/ 4726407 h 5096785"/>
              <a:gd name="connsiteX219-9487" fmla="*/ 949939 w 12192000"/>
              <a:gd name="connsiteY219-9488" fmla="*/ 4719699 h 5096785"/>
              <a:gd name="connsiteX220-9489" fmla="*/ 894148 w 12192000"/>
              <a:gd name="connsiteY220-9490" fmla="*/ 4710406 h 5096785"/>
              <a:gd name="connsiteX221-9491" fmla="*/ 857990 w 12192000"/>
              <a:gd name="connsiteY221-9492" fmla="*/ 4696844 h 5096785"/>
              <a:gd name="connsiteX222-9493" fmla="*/ 848649 w 12192000"/>
              <a:gd name="connsiteY222-9494" fmla="*/ 4704021 h 5096785"/>
              <a:gd name="connsiteX223-9495" fmla="*/ 826436 w 12192000"/>
              <a:gd name="connsiteY223-9496" fmla="*/ 4707421 h 5096785"/>
              <a:gd name="connsiteX224-9497" fmla="*/ 733052 w 12192000"/>
              <a:gd name="connsiteY224-9498" fmla="*/ 4701884 h 5096785"/>
              <a:gd name="connsiteX225-9499" fmla="*/ 716185 w 12192000"/>
              <a:gd name="connsiteY225-9500" fmla="*/ 4703827 h 5096785"/>
              <a:gd name="connsiteX226-9501" fmla="*/ 696663 w 12192000"/>
              <a:gd name="connsiteY226-9502" fmla="*/ 4697420 h 5096785"/>
              <a:gd name="connsiteX227-9503" fmla="*/ 582722 w 12192000"/>
              <a:gd name="connsiteY227-9504" fmla="*/ 4658637 h 5096785"/>
              <a:gd name="connsiteX228-9505" fmla="*/ 581118 w 12192000"/>
              <a:gd name="connsiteY228-9506" fmla="*/ 4654120 h 5096785"/>
              <a:gd name="connsiteX229-9507" fmla="*/ 546453 w 12192000"/>
              <a:gd name="connsiteY229-9508" fmla="*/ 4652542 h 5096785"/>
              <a:gd name="connsiteX230-9509" fmla="*/ 536773 w 12192000"/>
              <a:gd name="connsiteY230-9510" fmla="*/ 4644609 h 5096785"/>
              <a:gd name="connsiteX231-9511" fmla="*/ 518899 w 12192000"/>
              <a:gd name="connsiteY231-9512" fmla="*/ 4642839 h 5096785"/>
              <a:gd name="connsiteX232-9513" fmla="*/ 388896 w 12192000"/>
              <a:gd name="connsiteY232-9514" fmla="*/ 4619173 h 5096785"/>
              <a:gd name="connsiteX233-9515" fmla="*/ 366479 w 12192000"/>
              <a:gd name="connsiteY233-9516" fmla="*/ 4618896 h 5096785"/>
              <a:gd name="connsiteX234-9517" fmla="*/ 342781 w 12192000"/>
              <a:gd name="connsiteY234-9518" fmla="*/ 4601239 h 5096785"/>
              <a:gd name="connsiteX235-9519" fmla="*/ 255925 w 12192000"/>
              <a:gd name="connsiteY235-9520" fmla="*/ 4598685 h 5096785"/>
              <a:gd name="connsiteX236-9521" fmla="*/ 226919 w 12192000"/>
              <a:gd name="connsiteY236-9522" fmla="*/ 4598460 h 5096785"/>
              <a:gd name="connsiteX237-9523" fmla="*/ 213925 w 12192000"/>
              <a:gd name="connsiteY237-9524" fmla="*/ 4597783 h 5096785"/>
              <a:gd name="connsiteX238-9525" fmla="*/ 215196 w 12192000"/>
              <a:gd name="connsiteY238-9526" fmla="*/ 4588576 h 5096785"/>
              <a:gd name="connsiteX239-9527" fmla="*/ 180214 w 12192000"/>
              <a:gd name="connsiteY239-9528" fmla="*/ 4583701 h 5096785"/>
              <a:gd name="connsiteX240-9529" fmla="*/ 83203 w 12192000"/>
              <a:gd name="connsiteY240-9530" fmla="*/ 4531664 h 5096785"/>
              <a:gd name="connsiteX241-9531" fmla="*/ 4106 w 12192000"/>
              <a:gd name="connsiteY241-9532" fmla="*/ 4517202 h 5096785"/>
              <a:gd name="connsiteX242-9533" fmla="*/ 0 w 12192000"/>
              <a:gd name="connsiteY242-9534" fmla="*/ 4516084 h 5096785"/>
              <a:gd name="connsiteX243-9535" fmla="*/ 0 w 12192000"/>
              <a:gd name="connsiteY243-9536" fmla="*/ 0 h 5096785"/>
              <a:gd name="connsiteX0-9537" fmla="*/ 0 w 12192000"/>
              <a:gd name="connsiteY0-9538" fmla="*/ 0 h 5096785"/>
              <a:gd name="connsiteX1-9539" fmla="*/ 12192000 w 12192000"/>
              <a:gd name="connsiteY1-9540" fmla="*/ 0 h 5096785"/>
              <a:gd name="connsiteX2-9541" fmla="*/ 12192000 w 12192000"/>
              <a:gd name="connsiteY2-9542" fmla="*/ 3809005 h 5096785"/>
              <a:gd name="connsiteX3-9543" fmla="*/ 12142543 w 12192000"/>
              <a:gd name="connsiteY3-9544" fmla="*/ 3817043 h 5096785"/>
              <a:gd name="connsiteX4-9545" fmla="*/ 12109241 w 12192000"/>
              <a:gd name="connsiteY4-9546" fmla="*/ 3824228 h 5096785"/>
              <a:gd name="connsiteX5-9547" fmla="*/ 11668991 w 12192000"/>
              <a:gd name="connsiteY5-9548" fmla="*/ 3788038 h 5096785"/>
              <a:gd name="connsiteX6-9549" fmla="*/ 11476952 w 12192000"/>
              <a:gd name="connsiteY6-9550" fmla="*/ 3866786 h 5096785"/>
              <a:gd name="connsiteX7-9551" fmla="*/ 11336487 w 12192000"/>
              <a:gd name="connsiteY7-9552" fmla="*/ 3971513 h 5096785"/>
              <a:gd name="connsiteX8-9553" fmla="*/ 11214181 w 12192000"/>
              <a:gd name="connsiteY8-9554" fmla="*/ 4004215 h 5096785"/>
              <a:gd name="connsiteX9-9555" fmla="*/ 11042540 w 12192000"/>
              <a:gd name="connsiteY9-9556" fmla="*/ 4002613 h 5096785"/>
              <a:gd name="connsiteX10-9557" fmla="*/ 10833086 w 12192000"/>
              <a:gd name="connsiteY10-9558" fmla="*/ 3997707 h 5096785"/>
              <a:gd name="connsiteX11-9559" fmla="*/ 10599680 w 12192000"/>
              <a:gd name="connsiteY11-9560" fmla="*/ 3982661 h 5096785"/>
              <a:gd name="connsiteX12-9561" fmla="*/ 10519971 w 12192000"/>
              <a:gd name="connsiteY12-9562" fmla="*/ 3975018 h 5096785"/>
              <a:gd name="connsiteX13-9563" fmla="*/ 10217282 w 12192000"/>
              <a:gd name="connsiteY13-9564" fmla="*/ 4020809 h 5096785"/>
              <a:gd name="connsiteX14-9565" fmla="*/ 9936427 w 12192000"/>
              <a:gd name="connsiteY14-9566" fmla="*/ 4137843 h 5096785"/>
              <a:gd name="connsiteX15-9567" fmla="*/ 9800299 w 12192000"/>
              <a:gd name="connsiteY15-9568" fmla="*/ 4186098 h 5096785"/>
              <a:gd name="connsiteX16-9569" fmla="*/ 9707822 w 12192000"/>
              <a:gd name="connsiteY16-9570" fmla="*/ 4189102 h 5096785"/>
              <a:gd name="connsiteX17-9571" fmla="*/ 9543973 w 12192000"/>
              <a:gd name="connsiteY17-9572" fmla="*/ 4245802 h 5096785"/>
              <a:gd name="connsiteX18-9573" fmla="*/ 9528747 w 12192000"/>
              <a:gd name="connsiteY18-9574" fmla="*/ 4251724 h 5096785"/>
              <a:gd name="connsiteX19-9575" fmla="*/ 9436976 w 12192000"/>
              <a:gd name="connsiteY19-9576" fmla="*/ 4269351 h 5096785"/>
              <a:gd name="connsiteX20-9577" fmla="*/ 9371827 w 12192000"/>
              <a:gd name="connsiteY20-9578" fmla="*/ 4303912 h 5096785"/>
              <a:gd name="connsiteX21-9579" fmla="*/ 9260304 w 12192000"/>
              <a:gd name="connsiteY21-9580" fmla="*/ 4328021 h 5096785"/>
              <a:gd name="connsiteX22-9581" fmla="*/ 9148799 w 12192000"/>
              <a:gd name="connsiteY22-9582" fmla="*/ 4348506 h 5096785"/>
              <a:gd name="connsiteX23-9583" fmla="*/ 9107898 w 12192000"/>
              <a:gd name="connsiteY23-9584" fmla="*/ 4354282 h 5096785"/>
              <a:gd name="connsiteX24-9585" fmla="*/ 8990743 w 12192000"/>
              <a:gd name="connsiteY24-9586" fmla="*/ 4382161 h 5096785"/>
              <a:gd name="connsiteX25-9587" fmla="*/ 8979819 w 12192000"/>
              <a:gd name="connsiteY25-9588" fmla="*/ 4366419 h 5096785"/>
              <a:gd name="connsiteX26-9589" fmla="*/ 8936044 w 12192000"/>
              <a:gd name="connsiteY26-9590" fmla="*/ 4370992 h 5096785"/>
              <a:gd name="connsiteX27-9591" fmla="*/ 8897707 w 12192000"/>
              <a:gd name="connsiteY27-9592" fmla="*/ 4392673 h 5096785"/>
              <a:gd name="connsiteX28-9593" fmla="*/ 8845635 w 12192000"/>
              <a:gd name="connsiteY28-9594" fmla="*/ 4404300 h 5096785"/>
              <a:gd name="connsiteX29-9595" fmla="*/ 8814562 w 12192000"/>
              <a:gd name="connsiteY29-9596" fmla="*/ 4411434 h 5096785"/>
              <a:gd name="connsiteX30-9597" fmla="*/ 8726349 w 12192000"/>
              <a:gd name="connsiteY30-9598" fmla="*/ 4416668 h 5096785"/>
              <a:gd name="connsiteX31-9599" fmla="*/ 8566678 w 12192000"/>
              <a:gd name="connsiteY31-9600" fmla="*/ 4391711 h 5096785"/>
              <a:gd name="connsiteX32-9601" fmla="*/ 8521516 w 12192000"/>
              <a:gd name="connsiteY32-9602" fmla="*/ 4393927 h 5096785"/>
              <a:gd name="connsiteX33-9603" fmla="*/ 8515998 w 12192000"/>
              <a:gd name="connsiteY33-9604" fmla="*/ 4399124 h 5096785"/>
              <a:gd name="connsiteX34-9605" fmla="*/ 8449547 w 12192000"/>
              <a:gd name="connsiteY34-9606" fmla="*/ 4383170 h 5096785"/>
              <a:gd name="connsiteX35-9607" fmla="*/ 8360285 w 12192000"/>
              <a:gd name="connsiteY35-9608" fmla="*/ 4398502 h 5096785"/>
              <a:gd name="connsiteX36-9609" fmla="*/ 8256584 w 12192000"/>
              <a:gd name="connsiteY36-9610" fmla="*/ 4423564 h 5096785"/>
              <a:gd name="connsiteX37-9611" fmla="*/ 8229821 w 12192000"/>
              <a:gd name="connsiteY37-9612" fmla="*/ 4431840 h 5096785"/>
              <a:gd name="connsiteX38-9613" fmla="*/ 8158476 w 12192000"/>
              <a:gd name="connsiteY38-9614" fmla="*/ 4436904 h 5096785"/>
              <a:gd name="connsiteX39-9615" fmla="*/ 7993707 w 12192000"/>
              <a:gd name="connsiteY39-9616" fmla="*/ 4447962 h 5096785"/>
              <a:gd name="connsiteX40-9617" fmla="*/ 7990346 w 12192000"/>
              <a:gd name="connsiteY40-9618" fmla="*/ 4454853 h 5096785"/>
              <a:gd name="connsiteX41-9619" fmla="*/ 7976786 w 12192000"/>
              <a:gd name="connsiteY41-9620" fmla="*/ 4456820 h 5096785"/>
              <a:gd name="connsiteX42-9621" fmla="*/ 7973491 w 12192000"/>
              <a:gd name="connsiteY42-9622" fmla="*/ 4458577 h 5096785"/>
              <a:gd name="connsiteX43-9623" fmla="*/ 7954281 w 12192000"/>
              <a:gd name="connsiteY43-9624" fmla="*/ 4467421 h 5096785"/>
              <a:gd name="connsiteX44-9625" fmla="*/ 7905540 w 12192000"/>
              <a:gd name="connsiteY44-9626" fmla="*/ 4455628 h 5096785"/>
              <a:gd name="connsiteX45-9627" fmla="*/ 7851932 w 12192000"/>
              <a:gd name="connsiteY45-9628" fmla="*/ 4466353 h 5096785"/>
              <a:gd name="connsiteX46-9629" fmla="*/ 7639078 w 12192000"/>
              <a:gd name="connsiteY46-9630" fmla="*/ 4467635 h 5096785"/>
              <a:gd name="connsiteX47-9631" fmla="*/ 7612359 w 12192000"/>
              <a:gd name="connsiteY47-9632" fmla="*/ 4492789 h 5096785"/>
              <a:gd name="connsiteX48-9633" fmla="*/ 7527328 w 12192000"/>
              <a:gd name="connsiteY48-9634" fmla="*/ 4502199 h 5096785"/>
              <a:gd name="connsiteX49-9635" fmla="*/ 7388717 w 12192000"/>
              <a:gd name="connsiteY49-9636" fmla="*/ 4470799 h 5096785"/>
              <a:gd name="connsiteX50-9637" fmla="*/ 7231898 w 12192000"/>
              <a:gd name="connsiteY50-9638" fmla="*/ 4486028 h 5096785"/>
              <a:gd name="connsiteX51-9639" fmla="*/ 7218425 w 12192000"/>
              <a:gd name="connsiteY51-9640" fmla="*/ 4477288 h 5096785"/>
              <a:gd name="connsiteX52-9641" fmla="*/ 7202795 w 12192000"/>
              <a:gd name="connsiteY52-9642" fmla="*/ 4472972 h 5096785"/>
              <a:gd name="connsiteX53-9643" fmla="*/ 7200744 w 12192000"/>
              <a:gd name="connsiteY53-9644" fmla="*/ 4474099 h 5096785"/>
              <a:gd name="connsiteX54-9645" fmla="*/ 7182163 w 12192000"/>
              <a:gd name="connsiteY54-9646" fmla="*/ 4474005 h 5096785"/>
              <a:gd name="connsiteX55-9647" fmla="*/ 7178368 w 12192000"/>
              <a:gd name="connsiteY55-9648" fmla="*/ 4470673 h 5096785"/>
              <a:gd name="connsiteX56-9649" fmla="*/ 7165705 w 12192000"/>
              <a:gd name="connsiteY56-9650" fmla="*/ 4469569 h 5096785"/>
              <a:gd name="connsiteX57-9651" fmla="*/ 7140991 w 12192000"/>
              <a:gd name="connsiteY57-9652" fmla="*/ 4464599 h 5096785"/>
              <a:gd name="connsiteX58-9653" fmla="*/ 7136152 w 12192000"/>
              <a:gd name="connsiteY58-9654" fmla="*/ 4466292 h 5096785"/>
              <a:gd name="connsiteX59-9655" fmla="*/ 7098544 w 12192000"/>
              <a:gd name="connsiteY59-9656" fmla="*/ 4462879 h 5096785"/>
              <a:gd name="connsiteX60-9657" fmla="*/ 7097922 w 12192000"/>
              <a:gd name="connsiteY60-9658" fmla="*/ 4464077 h 5096785"/>
              <a:gd name="connsiteX61-9659" fmla="*/ 7086877 w 12192000"/>
              <a:gd name="connsiteY61-9660" fmla="*/ 4468554 h 5096785"/>
              <a:gd name="connsiteX62-9661" fmla="*/ 7065999 w 12192000"/>
              <a:gd name="connsiteY62-9662" fmla="*/ 4474270 h 5096785"/>
              <a:gd name="connsiteX63-9663" fmla="*/ 7016598 w 12192000"/>
              <a:gd name="connsiteY63-9664" fmla="*/ 4502855 h 5096785"/>
              <a:gd name="connsiteX64-9665" fmla="*/ 6977375 w 12192000"/>
              <a:gd name="connsiteY64-9666" fmla="*/ 4499434 h 5096785"/>
              <a:gd name="connsiteX65-9667" fmla="*/ 6969409 w 12192000"/>
              <a:gd name="connsiteY65-9668" fmla="*/ 4499424 h 5096785"/>
              <a:gd name="connsiteX66-9669" fmla="*/ 6969218 w 12192000"/>
              <a:gd name="connsiteY66-9670" fmla="*/ 4499704 h 5096785"/>
              <a:gd name="connsiteX67-9671" fmla="*/ 6960755 w 12192000"/>
              <a:gd name="connsiteY67-9672" fmla="*/ 4500249 h 5096785"/>
              <a:gd name="connsiteX68-9673" fmla="*/ 6954882 w 12192000"/>
              <a:gd name="connsiteY68-9674" fmla="*/ 4499405 h 5096785"/>
              <a:gd name="connsiteX69-9675" fmla="*/ 6939428 w 12192000"/>
              <a:gd name="connsiteY69-9676" fmla="*/ 4499385 h 5096785"/>
              <a:gd name="connsiteX70-9677" fmla="*/ 6933902 w 12192000"/>
              <a:gd name="connsiteY70-9678" fmla="*/ 4501239 h 5096785"/>
              <a:gd name="connsiteX71-9679" fmla="*/ 6891244 w 12192000"/>
              <a:gd name="connsiteY71-9680" fmla="*/ 4536371 h 5096785"/>
              <a:gd name="connsiteX72-9681" fmla="*/ 6794496 w 12192000"/>
              <a:gd name="connsiteY72-9682" fmla="*/ 4567924 h 5096785"/>
              <a:gd name="connsiteX73-9683" fmla="*/ 6574528 w 12192000"/>
              <a:gd name="connsiteY73-9684" fmla="*/ 4641155 h 5096785"/>
              <a:gd name="connsiteX74-9685" fmla="*/ 6573036 w 12192000"/>
              <a:gd name="connsiteY74-9686" fmla="*/ 4641049 h 5096785"/>
              <a:gd name="connsiteX75-9687" fmla="*/ 6571920 w 12192000"/>
              <a:gd name="connsiteY75-9688" fmla="*/ 4644739 h 5096785"/>
              <a:gd name="connsiteX76-9689" fmla="*/ 6552021 w 12192000"/>
              <a:gd name="connsiteY76-9690" fmla="*/ 4650379 h 5096785"/>
              <a:gd name="connsiteX77-9691" fmla="*/ 6545925 w 12192000"/>
              <a:gd name="connsiteY77-9692" fmla="*/ 4650675 h 5096785"/>
              <a:gd name="connsiteX78-9693" fmla="*/ 6537822 w 12192000"/>
              <a:gd name="connsiteY78-9694" fmla="*/ 4652769 h 5096785"/>
              <a:gd name="connsiteX79-9695" fmla="*/ 6537743 w 12192000"/>
              <a:gd name="connsiteY79-9696" fmla="*/ 4653068 h 5096785"/>
              <a:gd name="connsiteX80-9697" fmla="*/ 6490057 w 12192000"/>
              <a:gd name="connsiteY80-9698" fmla="*/ 4658624 h 5096785"/>
              <a:gd name="connsiteX81-9699" fmla="*/ 6386800 w 12192000"/>
              <a:gd name="connsiteY81-9700" fmla="*/ 4715431 h 5096785"/>
              <a:gd name="connsiteX82-9701" fmla="*/ 6382703 w 12192000"/>
              <a:gd name="connsiteY82-9702" fmla="*/ 4717930 h 5096785"/>
              <a:gd name="connsiteX83-9703" fmla="*/ 6356495 w 12192000"/>
              <a:gd name="connsiteY83-9704" fmla="*/ 4717843 h 5096785"/>
              <a:gd name="connsiteX84-9705" fmla="*/ 6343628 w 12192000"/>
              <a:gd name="connsiteY84-9706" fmla="*/ 4719161 h 5096785"/>
              <a:gd name="connsiteX85-9707" fmla="*/ 6338605 w 12192000"/>
              <a:gd name="connsiteY85-9708" fmla="*/ 4716723 h 5096785"/>
              <a:gd name="connsiteX86-9709" fmla="*/ 6320318 w 12192000"/>
              <a:gd name="connsiteY86-9710" fmla="*/ 4720095 h 5096785"/>
              <a:gd name="connsiteX87-9711" fmla="*/ 6318742 w 12192000"/>
              <a:gd name="connsiteY87-9712" fmla="*/ 4721541 h 5096785"/>
              <a:gd name="connsiteX88-9713" fmla="*/ 6301708 w 12192000"/>
              <a:gd name="connsiteY88-9714" fmla="*/ 4720380 h 5096785"/>
              <a:gd name="connsiteX89-9715" fmla="*/ 6285082 w 12192000"/>
              <a:gd name="connsiteY89-9716" fmla="*/ 4714639 h 5096785"/>
              <a:gd name="connsiteX90-9717" fmla="*/ 6136936 w 12192000"/>
              <a:gd name="connsiteY90-9718" fmla="*/ 4758246 h 5096785"/>
              <a:gd name="connsiteX91-9719" fmla="*/ 5988578 w 12192000"/>
              <a:gd name="connsiteY91-9720" fmla="*/ 4754427 h 5096785"/>
              <a:gd name="connsiteX92-9721" fmla="*/ 5908701 w 12192000"/>
              <a:gd name="connsiteY92-9722" fmla="*/ 4779160 h 5096785"/>
              <a:gd name="connsiteX93-9723" fmla="*/ 5892219 w 12192000"/>
              <a:gd name="connsiteY93-9724" fmla="*/ 4807892 h 5096785"/>
              <a:gd name="connsiteX94-9725" fmla="*/ 5683612 w 12192000"/>
              <a:gd name="connsiteY94-9726" fmla="*/ 4848770 h 5096785"/>
              <a:gd name="connsiteX95-9727" fmla="*/ 5635111 w 12192000"/>
              <a:gd name="connsiteY95-9728" fmla="*/ 4868888 h 5096785"/>
              <a:gd name="connsiteX96-9729" fmla="*/ 5582652 w 12192000"/>
              <a:gd name="connsiteY96-9730" fmla="*/ 4866836 h 5096785"/>
              <a:gd name="connsiteX97-9731" fmla="*/ 5567213 w 12192000"/>
              <a:gd name="connsiteY97-9732" fmla="*/ 4878769 h 5096785"/>
              <a:gd name="connsiteX98-9733" fmla="*/ 5564659 w 12192000"/>
              <a:gd name="connsiteY98-9734" fmla="*/ 4881042 h 5096785"/>
              <a:gd name="connsiteX99-9735" fmla="*/ 5552102 w 12192000"/>
              <a:gd name="connsiteY99-9736" fmla="*/ 4885426 h 5096785"/>
              <a:gd name="connsiteX100-9737" fmla="*/ 5551475 w 12192000"/>
              <a:gd name="connsiteY100-9738" fmla="*/ 4892560 h 5096785"/>
              <a:gd name="connsiteX101-9739" fmla="*/ 5534664 w 12192000"/>
              <a:gd name="connsiteY101-9740" fmla="*/ 4903385 h 5096785"/>
              <a:gd name="connsiteX102-9741" fmla="*/ 5510737 w 12192000"/>
              <a:gd name="connsiteY102-9742" fmla="*/ 4909807 h 5096785"/>
              <a:gd name="connsiteX103-9743" fmla="*/ 5393901 w 12192000"/>
              <a:gd name="connsiteY103-9744" fmla="*/ 4933709 h 5096785"/>
              <a:gd name="connsiteX104-9745" fmla="*/ 5325782 w 12192000"/>
              <a:gd name="connsiteY104-9746" fmla="*/ 4951789 h 5096785"/>
              <a:gd name="connsiteX105-9747" fmla="*/ 5302703 w 12192000"/>
              <a:gd name="connsiteY105-9748" fmla="*/ 4964590 h 5096785"/>
              <a:gd name="connsiteX106-9749" fmla="*/ 5268591 w 12192000"/>
              <a:gd name="connsiteY106-9750" fmla="*/ 4978479 h 5096785"/>
              <a:gd name="connsiteX107-9751" fmla="*/ 5210559 w 12192000"/>
              <a:gd name="connsiteY107-9752" fmla="*/ 5007585 h 5096785"/>
              <a:gd name="connsiteX108-9753" fmla="*/ 5177597 w 12192000"/>
              <a:gd name="connsiteY108-9754" fmla="*/ 5015926 h 5096785"/>
              <a:gd name="connsiteX109-9755" fmla="*/ 5160569 w 12192000"/>
              <a:gd name="connsiteY109-9756" fmla="*/ 5025681 h 5096785"/>
              <a:gd name="connsiteX110-9757" fmla="*/ 5152748 w 12192000"/>
              <a:gd name="connsiteY110-9758" fmla="*/ 5026569 h 5096785"/>
              <a:gd name="connsiteX111-9759" fmla="*/ 5127678 w 12192000"/>
              <a:gd name="connsiteY111-9760" fmla="*/ 5032947 h 5096785"/>
              <a:gd name="connsiteX112-9761" fmla="*/ 5113147 w 12192000"/>
              <a:gd name="connsiteY112-9762" fmla="*/ 5035818 h 5096785"/>
              <a:gd name="connsiteX113-9763" fmla="*/ 5107301 w 12192000"/>
              <a:gd name="connsiteY113-9764" fmla="*/ 5036672 h 5096785"/>
              <a:gd name="connsiteX114-9765" fmla="*/ 5093215 w 12192000"/>
              <a:gd name="connsiteY114-9766" fmla="*/ 5032880 h 5096785"/>
              <a:gd name="connsiteX115-9767" fmla="*/ 5077058 w 12192000"/>
              <a:gd name="connsiteY115-9768" fmla="*/ 5038681 h 5096785"/>
              <a:gd name="connsiteX116-9769" fmla="*/ 5057349 w 12192000"/>
              <a:gd name="connsiteY116-9770" fmla="*/ 5036015 h 5096785"/>
              <a:gd name="connsiteX117-9771" fmla="*/ 5053945 w 12192000"/>
              <a:gd name="connsiteY117-9772" fmla="*/ 5041952 h 5096785"/>
              <a:gd name="connsiteX118-9773" fmla="*/ 5040021 w 12192000"/>
              <a:gd name="connsiteY118-9774" fmla="*/ 5050052 h 5096785"/>
              <a:gd name="connsiteX119-9775" fmla="*/ 5025913 w 12192000"/>
              <a:gd name="connsiteY119-9776" fmla="*/ 5046535 h 5096785"/>
              <a:gd name="connsiteX120-9777" fmla="*/ 4998218 w 12192000"/>
              <a:gd name="connsiteY120-9778" fmla="*/ 5048065 h 5096785"/>
              <a:gd name="connsiteX121-9779" fmla="*/ 4991008 w 12192000"/>
              <a:gd name="connsiteY121-9780" fmla="*/ 5050439 h 5096785"/>
              <a:gd name="connsiteX122-9781" fmla="*/ 4963503 w 12192000"/>
              <a:gd name="connsiteY122-9782" fmla="*/ 5047575 h 5096785"/>
              <a:gd name="connsiteX123-9783" fmla="*/ 4921053 w 12192000"/>
              <a:gd name="connsiteY123-9784" fmla="*/ 5048925 h 5096785"/>
              <a:gd name="connsiteX124-9785" fmla="*/ 4873420 w 12192000"/>
              <a:gd name="connsiteY124-9786" fmla="*/ 5054929 h 5096785"/>
              <a:gd name="connsiteX125-9787" fmla="*/ 4858825 w 12192000"/>
              <a:gd name="connsiteY125-9788" fmla="*/ 5051329 h 5096785"/>
              <a:gd name="connsiteX126-9789" fmla="*/ 4769340 w 12192000"/>
              <a:gd name="connsiteY126-9790" fmla="*/ 5053090 h 5096785"/>
              <a:gd name="connsiteX127-9791" fmla="*/ 4744152 w 12192000"/>
              <a:gd name="connsiteY127-9792" fmla="*/ 5053391 h 5096785"/>
              <a:gd name="connsiteX128-9793" fmla="*/ 4723556 w 12192000"/>
              <a:gd name="connsiteY128-9794" fmla="*/ 5059633 h 5096785"/>
              <a:gd name="connsiteX129-9795" fmla="*/ 4719699 w 12192000"/>
              <a:gd name="connsiteY129-9796" fmla="*/ 5066298 h 5096785"/>
              <a:gd name="connsiteX130-9797" fmla="*/ 4706016 w 12192000"/>
              <a:gd name="connsiteY130-9798" fmla="*/ 5067422 h 5096785"/>
              <a:gd name="connsiteX131-9799" fmla="*/ 4702593 w 12192000"/>
              <a:gd name="connsiteY131-9800" fmla="*/ 5068973 h 5096785"/>
              <a:gd name="connsiteX132-9801" fmla="*/ 4682766 w 12192000"/>
              <a:gd name="connsiteY132-9802" fmla="*/ 5076609 h 5096785"/>
              <a:gd name="connsiteX133-9803" fmla="*/ 4634960 w 12192000"/>
              <a:gd name="connsiteY133-9804" fmla="*/ 5061852 h 5096785"/>
              <a:gd name="connsiteX134-9805" fmla="*/ 4580645 w 12192000"/>
              <a:gd name="connsiteY134-9806" fmla="*/ 5069246 h 5096785"/>
              <a:gd name="connsiteX135-9807" fmla="*/ 4368005 w 12192000"/>
              <a:gd name="connsiteY135-9808" fmla="*/ 5057426 h 5096785"/>
              <a:gd name="connsiteX136-9809" fmla="*/ 4339489 w 12192000"/>
              <a:gd name="connsiteY136-9810" fmla="*/ 5080858 h 5096785"/>
              <a:gd name="connsiteX137-9811" fmla="*/ 4253895 w 12192000"/>
              <a:gd name="connsiteY137-9812" fmla="*/ 5085008 h 5096785"/>
              <a:gd name="connsiteX138-9813" fmla="*/ 4117780 w 12192000"/>
              <a:gd name="connsiteY138-9814" fmla="*/ 5045175 h 5096785"/>
              <a:gd name="connsiteX139-9815" fmla="*/ 3960074 w 12192000"/>
              <a:gd name="connsiteY139-9816" fmla="*/ 5050708 h 5096785"/>
              <a:gd name="connsiteX140-9817" fmla="*/ 3947260 w 12192000"/>
              <a:gd name="connsiteY140-9818" fmla="*/ 5041167 h 5096785"/>
              <a:gd name="connsiteX141-9819" fmla="*/ 3931969 w 12192000"/>
              <a:gd name="connsiteY141-9820" fmla="*/ 5035902 h 5096785"/>
              <a:gd name="connsiteX142-9821" fmla="*/ 3929836 w 12192000"/>
              <a:gd name="connsiteY142-9822" fmla="*/ 5036901 h 5096785"/>
              <a:gd name="connsiteX143-9823" fmla="*/ 3911296 w 12192000"/>
              <a:gd name="connsiteY143-9824" fmla="*/ 5035663 h 5096785"/>
              <a:gd name="connsiteX144-9825" fmla="*/ 3907746 w 12192000"/>
              <a:gd name="connsiteY144-9826" fmla="*/ 5032107 h 5096785"/>
              <a:gd name="connsiteX145-9827" fmla="*/ 3895182 w 12192000"/>
              <a:gd name="connsiteY145-9828" fmla="*/ 5030229 h 5096785"/>
              <a:gd name="connsiteX146-9829" fmla="*/ 3870866 w 12192000"/>
              <a:gd name="connsiteY146-9830" fmla="*/ 5023753 h 5096785"/>
              <a:gd name="connsiteX147-9831" fmla="*/ 3865913 w 12192000"/>
              <a:gd name="connsiteY147-9832" fmla="*/ 5025143 h 5096785"/>
              <a:gd name="connsiteX148-9833" fmla="*/ 3828606 w 12192000"/>
              <a:gd name="connsiteY148-9834" fmla="*/ 5019426 h 5096785"/>
              <a:gd name="connsiteX149-9835" fmla="*/ 3827901 w 12192000"/>
              <a:gd name="connsiteY149-9836" fmla="*/ 5020583 h 5096785"/>
              <a:gd name="connsiteX150-9837" fmla="*/ 3816543 w 12192000"/>
              <a:gd name="connsiteY150-9838" fmla="*/ 5024366 h 5096785"/>
              <a:gd name="connsiteX151-9839" fmla="*/ 3795278 w 12192000"/>
              <a:gd name="connsiteY151-9840" fmla="*/ 5028779 h 5096785"/>
              <a:gd name="connsiteX152-9841" fmla="*/ 3743858 w 12192000"/>
              <a:gd name="connsiteY152-9842" fmla="*/ 5054237 h 5096785"/>
              <a:gd name="connsiteX153-9843" fmla="*/ 3704945 w 12192000"/>
              <a:gd name="connsiteY153-9844" fmla="*/ 5048413 h 5096785"/>
              <a:gd name="connsiteX154-9845" fmla="*/ 3696992 w 12192000"/>
              <a:gd name="connsiteY154-9846" fmla="*/ 5047914 h 5096785"/>
              <a:gd name="connsiteX155-9847" fmla="*/ 3696780 w 12192000"/>
              <a:gd name="connsiteY155-9848" fmla="*/ 5048181 h 5096785"/>
              <a:gd name="connsiteX156-9849" fmla="*/ 3688290 w 12192000"/>
              <a:gd name="connsiteY156-9850" fmla="*/ 5048204 h 5096785"/>
              <a:gd name="connsiteX157-9851" fmla="*/ 3682486 w 12192000"/>
              <a:gd name="connsiteY157-9852" fmla="*/ 5047000 h 5096785"/>
              <a:gd name="connsiteX158-9853" fmla="*/ 3667056 w 12192000"/>
              <a:gd name="connsiteY158-9854" fmla="*/ 5046030 h 5096785"/>
              <a:gd name="connsiteX159-9855" fmla="*/ 3661403 w 12192000"/>
              <a:gd name="connsiteY159-9856" fmla="*/ 5047537 h 5096785"/>
              <a:gd name="connsiteX160-9857" fmla="*/ 3658673 w 12192000"/>
              <a:gd name="connsiteY160-9858" fmla="*/ 5050790 h 5096785"/>
              <a:gd name="connsiteX161-9859" fmla="*/ 3657333 w 12192000"/>
              <a:gd name="connsiteY161-9860" fmla="*/ 5050325 h 5096785"/>
              <a:gd name="connsiteX162-9861" fmla="*/ 3626778 w 12192000"/>
              <a:gd name="connsiteY162-9862" fmla="*/ 5057882 h 5096785"/>
              <a:gd name="connsiteX163-9863" fmla="*/ 3560067 w 12192000"/>
              <a:gd name="connsiteY163-9864" fmla="*/ 5064266 h 5096785"/>
              <a:gd name="connsiteX164-9865" fmla="*/ 3522641 w 12192000"/>
              <a:gd name="connsiteY164-9866" fmla="*/ 5063654 h 5096785"/>
              <a:gd name="connsiteX165-9867" fmla="*/ 3419275 w 12192000"/>
              <a:gd name="connsiteY165-9868" fmla="*/ 5066646 h 5096785"/>
              <a:gd name="connsiteX166-9869" fmla="*/ 3314869 w 12192000"/>
              <a:gd name="connsiteY166-9870" fmla="*/ 5073197 h 5096785"/>
              <a:gd name="connsiteX167-9871" fmla="*/ 3259088 w 12192000"/>
              <a:gd name="connsiteY167-9872" fmla="*/ 5096363 h 5096785"/>
              <a:gd name="connsiteX168-9873" fmla="*/ 3253104 w 12192000"/>
              <a:gd name="connsiteY168-9874" fmla="*/ 5096785 h 5096785"/>
              <a:gd name="connsiteX169-9875" fmla="*/ 3238751 w 12192000"/>
              <a:gd name="connsiteY169-9876" fmla="*/ 5092996 h 5096785"/>
              <a:gd name="connsiteX170-9877" fmla="*/ 3233681 w 12192000"/>
              <a:gd name="connsiteY170-9878" fmla="*/ 5090758 h 5096785"/>
              <a:gd name="connsiteX171-9879" fmla="*/ 3225562 w 12192000"/>
              <a:gd name="connsiteY171-9880" fmla="*/ 5089215 h 5096785"/>
              <a:gd name="connsiteX172-9881" fmla="*/ 3225260 w 12192000"/>
              <a:gd name="connsiteY172-9882" fmla="*/ 5089437 h 5096785"/>
              <a:gd name="connsiteX173-9883" fmla="*/ 3217859 w 12192000"/>
              <a:gd name="connsiteY173-9884" fmla="*/ 5087484 h 5096785"/>
              <a:gd name="connsiteX174-9885" fmla="*/ 3182980 w 12192000"/>
              <a:gd name="connsiteY174-9886" fmla="*/ 5074650 h 5096785"/>
              <a:gd name="connsiteX175-9887" fmla="*/ 3123938 w 12192000"/>
              <a:gd name="connsiteY175-9888" fmla="*/ 5089912 h 5096785"/>
              <a:gd name="connsiteX176-9889" fmla="*/ 3089591 w 12192000"/>
              <a:gd name="connsiteY176-9890" fmla="*/ 5091865 h 5096785"/>
              <a:gd name="connsiteX177-9891" fmla="*/ 3055081 w 12192000"/>
              <a:gd name="connsiteY177-9892" fmla="*/ 5080424 h 5096785"/>
              <a:gd name="connsiteX178-9893" fmla="*/ 3049807 w 12192000"/>
              <a:gd name="connsiteY178-9894" fmla="*/ 5080860 h 5096785"/>
              <a:gd name="connsiteX179-9895" fmla="*/ 3029122 w 12192000"/>
              <a:gd name="connsiteY179-9896" fmla="*/ 5070085 h 5096785"/>
              <a:gd name="connsiteX180-9897" fmla="*/ 3017862 w 12192000"/>
              <a:gd name="connsiteY180-9898" fmla="*/ 5065942 h 5096785"/>
              <a:gd name="connsiteX181-9899" fmla="*/ 3015868 w 12192000"/>
              <a:gd name="connsiteY181-9900" fmla="*/ 5061832 h 5096785"/>
              <a:gd name="connsiteX182-9901" fmla="*/ 2998644 w 12192000"/>
              <a:gd name="connsiteY182-9902" fmla="*/ 5057210 h 5096785"/>
              <a:gd name="connsiteX183-9903" fmla="*/ 2996219 w 12192000"/>
              <a:gd name="connsiteY183-9904" fmla="*/ 5057788 h 5096785"/>
              <a:gd name="connsiteX184-9905" fmla="*/ 2983676 w 12192000"/>
              <a:gd name="connsiteY184-9906" fmla="*/ 5049852 h 5096785"/>
              <a:gd name="connsiteX185-9907" fmla="*/ 2903609 w 12192000"/>
              <a:gd name="connsiteY185-9908" fmla="*/ 4998457 h 5096785"/>
              <a:gd name="connsiteX186-9909" fmla="*/ 2758830 w 12192000"/>
              <a:gd name="connsiteY186-9910" fmla="*/ 4974760 h 5096785"/>
              <a:gd name="connsiteX187-9911" fmla="*/ 2532669 w 12192000"/>
              <a:gd name="connsiteY187-9912" fmla="*/ 4940573 h 5096785"/>
              <a:gd name="connsiteX188-9913" fmla="*/ 2389931 w 12192000"/>
              <a:gd name="connsiteY188-9914" fmla="*/ 4905785 h 5096785"/>
              <a:gd name="connsiteX189-9915" fmla="*/ 2335186 w 12192000"/>
              <a:gd name="connsiteY189-9916" fmla="*/ 4902957 h 5096785"/>
              <a:gd name="connsiteX190-9917" fmla="*/ 2295307 w 12192000"/>
              <a:gd name="connsiteY190-9918" fmla="*/ 4879800 h 5096785"/>
              <a:gd name="connsiteX191-9919" fmla="*/ 2273393 w 12192000"/>
              <a:gd name="connsiteY191-9920" fmla="*/ 4883565 h 5096785"/>
              <a:gd name="connsiteX192-9921" fmla="*/ 2269523 w 12192000"/>
              <a:gd name="connsiteY192-9922" fmla="*/ 4884442 h 5096785"/>
              <a:gd name="connsiteX193-9923" fmla="*/ 2256015 w 12192000"/>
              <a:gd name="connsiteY193-9924" fmla="*/ 4883014 h 5096785"/>
              <a:gd name="connsiteX194-9925" fmla="*/ 2249731 w 12192000"/>
              <a:gd name="connsiteY194-9926" fmla="*/ 4888778 h 5096785"/>
              <a:gd name="connsiteX195-9927" fmla="*/ 2227629 w 12192000"/>
              <a:gd name="connsiteY195-9928" fmla="*/ 4891047 h 5096785"/>
              <a:gd name="connsiteX196-9929" fmla="*/ 2203460 w 12192000"/>
              <a:gd name="connsiteY196-9930" fmla="*/ 4886696 h 5096785"/>
              <a:gd name="connsiteX197-9931" fmla="*/ 2091528 w 12192000"/>
              <a:gd name="connsiteY197-9932" fmla="*/ 4859155 h 5096785"/>
              <a:gd name="connsiteX198-9933" fmla="*/ 2022901 w 12192000"/>
              <a:gd name="connsiteY198-9934" fmla="*/ 4846594 h 5096785"/>
              <a:gd name="connsiteX199-9935" fmla="*/ 1994227 w 12192000"/>
              <a:gd name="connsiteY199-9936" fmla="*/ 4847973 h 5096785"/>
              <a:gd name="connsiteX200-9937" fmla="*/ 1955936 w 12192000"/>
              <a:gd name="connsiteY200-9938" fmla="*/ 4845765 h 5096785"/>
              <a:gd name="connsiteX201-9939" fmla="*/ 1741924 w 12192000"/>
              <a:gd name="connsiteY201-9940" fmla="*/ 4808054 h 5096785"/>
              <a:gd name="connsiteX202-9941" fmla="*/ 1734410 w 12192000"/>
              <a:gd name="connsiteY202-9942" fmla="*/ 4811675 h 5096785"/>
              <a:gd name="connsiteX203-9943" fmla="*/ 1691423 w 12192000"/>
              <a:gd name="connsiteY203-9944" fmla="*/ 4802777 h 5096785"/>
              <a:gd name="connsiteX204-9945" fmla="*/ 1554504 w 12192000"/>
              <a:gd name="connsiteY204-9946" fmla="*/ 4739985 h 5096785"/>
              <a:gd name="connsiteX205-9947" fmla="*/ 1470119 w 12192000"/>
              <a:gd name="connsiteY205-9948" fmla="*/ 4723470 h 5096785"/>
              <a:gd name="connsiteX206-9949" fmla="*/ 1437967 w 12192000"/>
              <a:gd name="connsiteY206-9950" fmla="*/ 4722710 h 5096785"/>
              <a:gd name="connsiteX207-9951" fmla="*/ 1384234 w 12192000"/>
              <a:gd name="connsiteY207-9952" fmla="*/ 4721117 h 5096785"/>
              <a:gd name="connsiteX208-9953" fmla="*/ 1338647 w 12192000"/>
              <a:gd name="connsiteY208-9954" fmla="*/ 4732483 h 5096785"/>
              <a:gd name="connsiteX209-9955" fmla="*/ 1295869 w 12192000"/>
              <a:gd name="connsiteY209-9956" fmla="*/ 4726175 h 5096785"/>
              <a:gd name="connsiteX210-9957" fmla="*/ 1292949 w 12192000"/>
              <a:gd name="connsiteY210-9958" fmla="*/ 4708469 h 5096785"/>
              <a:gd name="connsiteX211-9959" fmla="*/ 1244908 w 12192000"/>
              <a:gd name="connsiteY211-9960" fmla="*/ 4706993 h 5096785"/>
              <a:gd name="connsiteX212-9961" fmla="*/ 1171266 w 12192000"/>
              <a:gd name="connsiteY212-9962" fmla="*/ 4706535 h 5096785"/>
              <a:gd name="connsiteX213-9963" fmla="*/ 1160868 w 12192000"/>
              <a:gd name="connsiteY213-9964" fmla="*/ 4701936 h 5096785"/>
              <a:gd name="connsiteX214-9965" fmla="*/ 1147599 w 12192000"/>
              <a:gd name="connsiteY214-9966" fmla="*/ 4714833 h 5096785"/>
              <a:gd name="connsiteX215-9967" fmla="*/ 1119603 w 12192000"/>
              <a:gd name="connsiteY215-9968" fmla="*/ 4721303 h 5096785"/>
              <a:gd name="connsiteX216-9969" fmla="*/ 997851 w 12192000"/>
              <a:gd name="connsiteY216-9970" fmla="*/ 4722336 h 5096785"/>
              <a:gd name="connsiteX217-9971" fmla="*/ 976455 w 12192000"/>
              <a:gd name="connsiteY217-9972" fmla="*/ 4726407 h 5096785"/>
              <a:gd name="connsiteX218-9973" fmla="*/ 949939 w 12192000"/>
              <a:gd name="connsiteY218-9974" fmla="*/ 4719699 h 5096785"/>
              <a:gd name="connsiteX219-9975" fmla="*/ 894148 w 12192000"/>
              <a:gd name="connsiteY219-9976" fmla="*/ 4710406 h 5096785"/>
              <a:gd name="connsiteX220-9977" fmla="*/ 857990 w 12192000"/>
              <a:gd name="connsiteY220-9978" fmla="*/ 4696844 h 5096785"/>
              <a:gd name="connsiteX221-9979" fmla="*/ 848649 w 12192000"/>
              <a:gd name="connsiteY221-9980" fmla="*/ 4704021 h 5096785"/>
              <a:gd name="connsiteX222-9981" fmla="*/ 826436 w 12192000"/>
              <a:gd name="connsiteY222-9982" fmla="*/ 4707421 h 5096785"/>
              <a:gd name="connsiteX223-9983" fmla="*/ 733052 w 12192000"/>
              <a:gd name="connsiteY223-9984" fmla="*/ 4701884 h 5096785"/>
              <a:gd name="connsiteX224-9985" fmla="*/ 716185 w 12192000"/>
              <a:gd name="connsiteY224-9986" fmla="*/ 4703827 h 5096785"/>
              <a:gd name="connsiteX225-9987" fmla="*/ 696663 w 12192000"/>
              <a:gd name="connsiteY225-9988" fmla="*/ 4697420 h 5096785"/>
              <a:gd name="connsiteX226-9989" fmla="*/ 582722 w 12192000"/>
              <a:gd name="connsiteY226-9990" fmla="*/ 4658637 h 5096785"/>
              <a:gd name="connsiteX227-9991" fmla="*/ 581118 w 12192000"/>
              <a:gd name="connsiteY227-9992" fmla="*/ 4654120 h 5096785"/>
              <a:gd name="connsiteX228-9993" fmla="*/ 546453 w 12192000"/>
              <a:gd name="connsiteY228-9994" fmla="*/ 4652542 h 5096785"/>
              <a:gd name="connsiteX229-9995" fmla="*/ 536773 w 12192000"/>
              <a:gd name="connsiteY229-9996" fmla="*/ 4644609 h 5096785"/>
              <a:gd name="connsiteX230-9997" fmla="*/ 518899 w 12192000"/>
              <a:gd name="connsiteY230-9998" fmla="*/ 4642839 h 5096785"/>
              <a:gd name="connsiteX231-9999" fmla="*/ 388896 w 12192000"/>
              <a:gd name="connsiteY231-10000" fmla="*/ 4619173 h 5096785"/>
              <a:gd name="connsiteX232-10001" fmla="*/ 366479 w 12192000"/>
              <a:gd name="connsiteY232-10002" fmla="*/ 4618896 h 5096785"/>
              <a:gd name="connsiteX233-10003" fmla="*/ 342781 w 12192000"/>
              <a:gd name="connsiteY233-10004" fmla="*/ 4601239 h 5096785"/>
              <a:gd name="connsiteX234-10005" fmla="*/ 255925 w 12192000"/>
              <a:gd name="connsiteY234-10006" fmla="*/ 4598685 h 5096785"/>
              <a:gd name="connsiteX235-10007" fmla="*/ 226919 w 12192000"/>
              <a:gd name="connsiteY235-10008" fmla="*/ 4598460 h 5096785"/>
              <a:gd name="connsiteX236-10009" fmla="*/ 213925 w 12192000"/>
              <a:gd name="connsiteY236-10010" fmla="*/ 4597783 h 5096785"/>
              <a:gd name="connsiteX237-10011" fmla="*/ 215196 w 12192000"/>
              <a:gd name="connsiteY237-10012" fmla="*/ 4588576 h 5096785"/>
              <a:gd name="connsiteX238-10013" fmla="*/ 180214 w 12192000"/>
              <a:gd name="connsiteY238-10014" fmla="*/ 4583701 h 5096785"/>
              <a:gd name="connsiteX239-10015" fmla="*/ 83203 w 12192000"/>
              <a:gd name="connsiteY239-10016" fmla="*/ 4531664 h 5096785"/>
              <a:gd name="connsiteX240-10017" fmla="*/ 4106 w 12192000"/>
              <a:gd name="connsiteY240-10018" fmla="*/ 4517202 h 5096785"/>
              <a:gd name="connsiteX241-10019" fmla="*/ 0 w 12192000"/>
              <a:gd name="connsiteY241-10020" fmla="*/ 4516084 h 5096785"/>
              <a:gd name="connsiteX242-10021" fmla="*/ 0 w 12192000"/>
              <a:gd name="connsiteY242-10022" fmla="*/ 0 h 5096785"/>
              <a:gd name="connsiteX0-10023" fmla="*/ 0 w 12192000"/>
              <a:gd name="connsiteY0-10024" fmla="*/ 0 h 5096785"/>
              <a:gd name="connsiteX1-10025" fmla="*/ 12192000 w 12192000"/>
              <a:gd name="connsiteY1-10026" fmla="*/ 0 h 5096785"/>
              <a:gd name="connsiteX2-10027" fmla="*/ 12192000 w 12192000"/>
              <a:gd name="connsiteY2-10028" fmla="*/ 3809005 h 5096785"/>
              <a:gd name="connsiteX3-10029" fmla="*/ 12142543 w 12192000"/>
              <a:gd name="connsiteY3-10030" fmla="*/ 3817043 h 5096785"/>
              <a:gd name="connsiteX4-10031" fmla="*/ 12109241 w 12192000"/>
              <a:gd name="connsiteY4-10032" fmla="*/ 3824228 h 5096785"/>
              <a:gd name="connsiteX5-10033" fmla="*/ 11668991 w 12192000"/>
              <a:gd name="connsiteY5-10034" fmla="*/ 3788038 h 5096785"/>
              <a:gd name="connsiteX6-10035" fmla="*/ 11476952 w 12192000"/>
              <a:gd name="connsiteY6-10036" fmla="*/ 3866786 h 5096785"/>
              <a:gd name="connsiteX7-10037" fmla="*/ 11336487 w 12192000"/>
              <a:gd name="connsiteY7-10038" fmla="*/ 3971513 h 5096785"/>
              <a:gd name="connsiteX8-10039" fmla="*/ 11214181 w 12192000"/>
              <a:gd name="connsiteY8-10040" fmla="*/ 4004215 h 5096785"/>
              <a:gd name="connsiteX9-10041" fmla="*/ 11042540 w 12192000"/>
              <a:gd name="connsiteY9-10042" fmla="*/ 4002613 h 5096785"/>
              <a:gd name="connsiteX10-10043" fmla="*/ 10833086 w 12192000"/>
              <a:gd name="connsiteY10-10044" fmla="*/ 3997707 h 5096785"/>
              <a:gd name="connsiteX11-10045" fmla="*/ 10599680 w 12192000"/>
              <a:gd name="connsiteY11-10046" fmla="*/ 3982661 h 5096785"/>
              <a:gd name="connsiteX12-10047" fmla="*/ 10519971 w 12192000"/>
              <a:gd name="connsiteY12-10048" fmla="*/ 3975018 h 5096785"/>
              <a:gd name="connsiteX13-10049" fmla="*/ 10217282 w 12192000"/>
              <a:gd name="connsiteY13-10050" fmla="*/ 4020809 h 5096785"/>
              <a:gd name="connsiteX14-10051" fmla="*/ 9936427 w 12192000"/>
              <a:gd name="connsiteY14-10052" fmla="*/ 4137843 h 5096785"/>
              <a:gd name="connsiteX15-10053" fmla="*/ 9800299 w 12192000"/>
              <a:gd name="connsiteY15-10054" fmla="*/ 4186098 h 5096785"/>
              <a:gd name="connsiteX16-10055" fmla="*/ 9707822 w 12192000"/>
              <a:gd name="connsiteY16-10056" fmla="*/ 4189102 h 5096785"/>
              <a:gd name="connsiteX17-10057" fmla="*/ 9543973 w 12192000"/>
              <a:gd name="connsiteY17-10058" fmla="*/ 4245802 h 5096785"/>
              <a:gd name="connsiteX18-10059" fmla="*/ 9528747 w 12192000"/>
              <a:gd name="connsiteY18-10060" fmla="*/ 4251724 h 5096785"/>
              <a:gd name="connsiteX19-10061" fmla="*/ 9436976 w 12192000"/>
              <a:gd name="connsiteY19-10062" fmla="*/ 4269351 h 5096785"/>
              <a:gd name="connsiteX20-10063" fmla="*/ 9371827 w 12192000"/>
              <a:gd name="connsiteY20-10064" fmla="*/ 4303912 h 5096785"/>
              <a:gd name="connsiteX21-10065" fmla="*/ 9260304 w 12192000"/>
              <a:gd name="connsiteY21-10066" fmla="*/ 4328021 h 5096785"/>
              <a:gd name="connsiteX22-10067" fmla="*/ 9148799 w 12192000"/>
              <a:gd name="connsiteY22-10068" fmla="*/ 4348506 h 5096785"/>
              <a:gd name="connsiteX23-10069" fmla="*/ 9107898 w 12192000"/>
              <a:gd name="connsiteY23-10070" fmla="*/ 4354282 h 5096785"/>
              <a:gd name="connsiteX24-10071" fmla="*/ 8990743 w 12192000"/>
              <a:gd name="connsiteY24-10072" fmla="*/ 4382161 h 5096785"/>
              <a:gd name="connsiteX25-10073" fmla="*/ 8979819 w 12192000"/>
              <a:gd name="connsiteY25-10074" fmla="*/ 4366419 h 5096785"/>
              <a:gd name="connsiteX26-10075" fmla="*/ 8936044 w 12192000"/>
              <a:gd name="connsiteY26-10076" fmla="*/ 4370992 h 5096785"/>
              <a:gd name="connsiteX27-10077" fmla="*/ 8897707 w 12192000"/>
              <a:gd name="connsiteY27-10078" fmla="*/ 4392673 h 5096785"/>
              <a:gd name="connsiteX28-10079" fmla="*/ 8845635 w 12192000"/>
              <a:gd name="connsiteY28-10080" fmla="*/ 4404300 h 5096785"/>
              <a:gd name="connsiteX29-10081" fmla="*/ 8814562 w 12192000"/>
              <a:gd name="connsiteY29-10082" fmla="*/ 4411434 h 5096785"/>
              <a:gd name="connsiteX30-10083" fmla="*/ 8726349 w 12192000"/>
              <a:gd name="connsiteY30-10084" fmla="*/ 4416668 h 5096785"/>
              <a:gd name="connsiteX31-10085" fmla="*/ 8566678 w 12192000"/>
              <a:gd name="connsiteY31-10086" fmla="*/ 4391711 h 5096785"/>
              <a:gd name="connsiteX32-10087" fmla="*/ 8521516 w 12192000"/>
              <a:gd name="connsiteY32-10088" fmla="*/ 4393927 h 5096785"/>
              <a:gd name="connsiteX33-10089" fmla="*/ 8515998 w 12192000"/>
              <a:gd name="connsiteY33-10090" fmla="*/ 4399124 h 5096785"/>
              <a:gd name="connsiteX34-10091" fmla="*/ 8449547 w 12192000"/>
              <a:gd name="connsiteY34-10092" fmla="*/ 4383170 h 5096785"/>
              <a:gd name="connsiteX35-10093" fmla="*/ 8360285 w 12192000"/>
              <a:gd name="connsiteY35-10094" fmla="*/ 4398502 h 5096785"/>
              <a:gd name="connsiteX36-10095" fmla="*/ 8256584 w 12192000"/>
              <a:gd name="connsiteY36-10096" fmla="*/ 4423564 h 5096785"/>
              <a:gd name="connsiteX37-10097" fmla="*/ 8229821 w 12192000"/>
              <a:gd name="connsiteY37-10098" fmla="*/ 4431840 h 5096785"/>
              <a:gd name="connsiteX38-10099" fmla="*/ 8158476 w 12192000"/>
              <a:gd name="connsiteY38-10100" fmla="*/ 4436904 h 5096785"/>
              <a:gd name="connsiteX39-10101" fmla="*/ 7993707 w 12192000"/>
              <a:gd name="connsiteY39-10102" fmla="*/ 4447962 h 5096785"/>
              <a:gd name="connsiteX40-10103" fmla="*/ 7990346 w 12192000"/>
              <a:gd name="connsiteY40-10104" fmla="*/ 4454853 h 5096785"/>
              <a:gd name="connsiteX41-10105" fmla="*/ 7976786 w 12192000"/>
              <a:gd name="connsiteY41-10106" fmla="*/ 4456820 h 5096785"/>
              <a:gd name="connsiteX42-10107" fmla="*/ 7973491 w 12192000"/>
              <a:gd name="connsiteY42-10108" fmla="*/ 4458577 h 5096785"/>
              <a:gd name="connsiteX43-10109" fmla="*/ 7954281 w 12192000"/>
              <a:gd name="connsiteY43-10110" fmla="*/ 4467421 h 5096785"/>
              <a:gd name="connsiteX44-10111" fmla="*/ 7905540 w 12192000"/>
              <a:gd name="connsiteY44-10112" fmla="*/ 4455628 h 5096785"/>
              <a:gd name="connsiteX45-10113" fmla="*/ 7851932 w 12192000"/>
              <a:gd name="connsiteY45-10114" fmla="*/ 4466353 h 5096785"/>
              <a:gd name="connsiteX46-10115" fmla="*/ 7639078 w 12192000"/>
              <a:gd name="connsiteY46-10116" fmla="*/ 4467635 h 5096785"/>
              <a:gd name="connsiteX47-10117" fmla="*/ 7612359 w 12192000"/>
              <a:gd name="connsiteY47-10118" fmla="*/ 4492789 h 5096785"/>
              <a:gd name="connsiteX48-10119" fmla="*/ 7527328 w 12192000"/>
              <a:gd name="connsiteY48-10120" fmla="*/ 4502199 h 5096785"/>
              <a:gd name="connsiteX49-10121" fmla="*/ 7388717 w 12192000"/>
              <a:gd name="connsiteY49-10122" fmla="*/ 4470799 h 5096785"/>
              <a:gd name="connsiteX50-10123" fmla="*/ 7231898 w 12192000"/>
              <a:gd name="connsiteY50-10124" fmla="*/ 4486028 h 5096785"/>
              <a:gd name="connsiteX51-10125" fmla="*/ 7218425 w 12192000"/>
              <a:gd name="connsiteY51-10126" fmla="*/ 4477288 h 5096785"/>
              <a:gd name="connsiteX52-10127" fmla="*/ 7202795 w 12192000"/>
              <a:gd name="connsiteY52-10128" fmla="*/ 4472972 h 5096785"/>
              <a:gd name="connsiteX53-10129" fmla="*/ 7200744 w 12192000"/>
              <a:gd name="connsiteY53-10130" fmla="*/ 4474099 h 5096785"/>
              <a:gd name="connsiteX54-10131" fmla="*/ 7182163 w 12192000"/>
              <a:gd name="connsiteY54-10132" fmla="*/ 4474005 h 5096785"/>
              <a:gd name="connsiteX55-10133" fmla="*/ 7178368 w 12192000"/>
              <a:gd name="connsiteY55-10134" fmla="*/ 4470673 h 5096785"/>
              <a:gd name="connsiteX56-10135" fmla="*/ 7165705 w 12192000"/>
              <a:gd name="connsiteY56-10136" fmla="*/ 4469569 h 5096785"/>
              <a:gd name="connsiteX57-10137" fmla="*/ 7140991 w 12192000"/>
              <a:gd name="connsiteY57-10138" fmla="*/ 4464599 h 5096785"/>
              <a:gd name="connsiteX58-10139" fmla="*/ 7136152 w 12192000"/>
              <a:gd name="connsiteY58-10140" fmla="*/ 4466292 h 5096785"/>
              <a:gd name="connsiteX59-10141" fmla="*/ 7098544 w 12192000"/>
              <a:gd name="connsiteY59-10142" fmla="*/ 4462879 h 5096785"/>
              <a:gd name="connsiteX60-10143" fmla="*/ 7097922 w 12192000"/>
              <a:gd name="connsiteY60-10144" fmla="*/ 4464077 h 5096785"/>
              <a:gd name="connsiteX61-10145" fmla="*/ 7086877 w 12192000"/>
              <a:gd name="connsiteY61-10146" fmla="*/ 4468554 h 5096785"/>
              <a:gd name="connsiteX62-10147" fmla="*/ 7065999 w 12192000"/>
              <a:gd name="connsiteY62-10148" fmla="*/ 4474270 h 5096785"/>
              <a:gd name="connsiteX63-10149" fmla="*/ 7016598 w 12192000"/>
              <a:gd name="connsiteY63-10150" fmla="*/ 4502855 h 5096785"/>
              <a:gd name="connsiteX64-10151" fmla="*/ 6977375 w 12192000"/>
              <a:gd name="connsiteY64-10152" fmla="*/ 4499434 h 5096785"/>
              <a:gd name="connsiteX65-10153" fmla="*/ 6969409 w 12192000"/>
              <a:gd name="connsiteY65-10154" fmla="*/ 4499424 h 5096785"/>
              <a:gd name="connsiteX66-10155" fmla="*/ 6969218 w 12192000"/>
              <a:gd name="connsiteY66-10156" fmla="*/ 4499704 h 5096785"/>
              <a:gd name="connsiteX67-10157" fmla="*/ 6960755 w 12192000"/>
              <a:gd name="connsiteY67-10158" fmla="*/ 4500249 h 5096785"/>
              <a:gd name="connsiteX68-10159" fmla="*/ 6954882 w 12192000"/>
              <a:gd name="connsiteY68-10160" fmla="*/ 4499405 h 5096785"/>
              <a:gd name="connsiteX69-10161" fmla="*/ 6939428 w 12192000"/>
              <a:gd name="connsiteY69-10162" fmla="*/ 4499385 h 5096785"/>
              <a:gd name="connsiteX70-10163" fmla="*/ 6933902 w 12192000"/>
              <a:gd name="connsiteY70-10164" fmla="*/ 4501239 h 5096785"/>
              <a:gd name="connsiteX71-10165" fmla="*/ 6891244 w 12192000"/>
              <a:gd name="connsiteY71-10166" fmla="*/ 4536371 h 5096785"/>
              <a:gd name="connsiteX72-10167" fmla="*/ 6794496 w 12192000"/>
              <a:gd name="connsiteY72-10168" fmla="*/ 4567924 h 5096785"/>
              <a:gd name="connsiteX73-10169" fmla="*/ 6574528 w 12192000"/>
              <a:gd name="connsiteY73-10170" fmla="*/ 4641155 h 5096785"/>
              <a:gd name="connsiteX74-10171" fmla="*/ 6573036 w 12192000"/>
              <a:gd name="connsiteY74-10172" fmla="*/ 4641049 h 5096785"/>
              <a:gd name="connsiteX75-10173" fmla="*/ 6571920 w 12192000"/>
              <a:gd name="connsiteY75-10174" fmla="*/ 4644739 h 5096785"/>
              <a:gd name="connsiteX76-10175" fmla="*/ 6552021 w 12192000"/>
              <a:gd name="connsiteY76-10176" fmla="*/ 4650379 h 5096785"/>
              <a:gd name="connsiteX77-10177" fmla="*/ 6545925 w 12192000"/>
              <a:gd name="connsiteY77-10178" fmla="*/ 4650675 h 5096785"/>
              <a:gd name="connsiteX78-10179" fmla="*/ 6537822 w 12192000"/>
              <a:gd name="connsiteY78-10180" fmla="*/ 4652769 h 5096785"/>
              <a:gd name="connsiteX79-10181" fmla="*/ 6537743 w 12192000"/>
              <a:gd name="connsiteY79-10182" fmla="*/ 4653068 h 5096785"/>
              <a:gd name="connsiteX80-10183" fmla="*/ 6490057 w 12192000"/>
              <a:gd name="connsiteY80-10184" fmla="*/ 4658624 h 5096785"/>
              <a:gd name="connsiteX81-10185" fmla="*/ 6386800 w 12192000"/>
              <a:gd name="connsiteY81-10186" fmla="*/ 4715431 h 5096785"/>
              <a:gd name="connsiteX82-10187" fmla="*/ 6382703 w 12192000"/>
              <a:gd name="connsiteY82-10188" fmla="*/ 4717930 h 5096785"/>
              <a:gd name="connsiteX83-10189" fmla="*/ 6356495 w 12192000"/>
              <a:gd name="connsiteY83-10190" fmla="*/ 4717843 h 5096785"/>
              <a:gd name="connsiteX84-10191" fmla="*/ 6343628 w 12192000"/>
              <a:gd name="connsiteY84-10192" fmla="*/ 4719161 h 5096785"/>
              <a:gd name="connsiteX85-10193" fmla="*/ 6338605 w 12192000"/>
              <a:gd name="connsiteY85-10194" fmla="*/ 4716723 h 5096785"/>
              <a:gd name="connsiteX86-10195" fmla="*/ 6320318 w 12192000"/>
              <a:gd name="connsiteY86-10196" fmla="*/ 4720095 h 5096785"/>
              <a:gd name="connsiteX87-10197" fmla="*/ 6318742 w 12192000"/>
              <a:gd name="connsiteY87-10198" fmla="*/ 4721541 h 5096785"/>
              <a:gd name="connsiteX88-10199" fmla="*/ 6301708 w 12192000"/>
              <a:gd name="connsiteY88-10200" fmla="*/ 4720380 h 5096785"/>
              <a:gd name="connsiteX89-10201" fmla="*/ 6285082 w 12192000"/>
              <a:gd name="connsiteY89-10202" fmla="*/ 4714639 h 5096785"/>
              <a:gd name="connsiteX90-10203" fmla="*/ 6136936 w 12192000"/>
              <a:gd name="connsiteY90-10204" fmla="*/ 4758246 h 5096785"/>
              <a:gd name="connsiteX91-10205" fmla="*/ 5988578 w 12192000"/>
              <a:gd name="connsiteY91-10206" fmla="*/ 4754427 h 5096785"/>
              <a:gd name="connsiteX92-10207" fmla="*/ 5908701 w 12192000"/>
              <a:gd name="connsiteY92-10208" fmla="*/ 4779160 h 5096785"/>
              <a:gd name="connsiteX93-10209" fmla="*/ 5892219 w 12192000"/>
              <a:gd name="connsiteY93-10210" fmla="*/ 4807892 h 5096785"/>
              <a:gd name="connsiteX94-10211" fmla="*/ 5683612 w 12192000"/>
              <a:gd name="connsiteY94-10212" fmla="*/ 4848770 h 5096785"/>
              <a:gd name="connsiteX95-10213" fmla="*/ 5635111 w 12192000"/>
              <a:gd name="connsiteY95-10214" fmla="*/ 4868888 h 5096785"/>
              <a:gd name="connsiteX96-10215" fmla="*/ 5582652 w 12192000"/>
              <a:gd name="connsiteY96-10216" fmla="*/ 4866836 h 5096785"/>
              <a:gd name="connsiteX97-10217" fmla="*/ 5567213 w 12192000"/>
              <a:gd name="connsiteY97-10218" fmla="*/ 4878769 h 5096785"/>
              <a:gd name="connsiteX98-10219" fmla="*/ 5564659 w 12192000"/>
              <a:gd name="connsiteY98-10220" fmla="*/ 4881042 h 5096785"/>
              <a:gd name="connsiteX99-10221" fmla="*/ 5552102 w 12192000"/>
              <a:gd name="connsiteY99-10222" fmla="*/ 4885426 h 5096785"/>
              <a:gd name="connsiteX100-10223" fmla="*/ 5551475 w 12192000"/>
              <a:gd name="connsiteY100-10224" fmla="*/ 4892560 h 5096785"/>
              <a:gd name="connsiteX101-10225" fmla="*/ 5534664 w 12192000"/>
              <a:gd name="connsiteY101-10226" fmla="*/ 4903385 h 5096785"/>
              <a:gd name="connsiteX102-10227" fmla="*/ 5510737 w 12192000"/>
              <a:gd name="connsiteY102-10228" fmla="*/ 4909807 h 5096785"/>
              <a:gd name="connsiteX103-10229" fmla="*/ 5393901 w 12192000"/>
              <a:gd name="connsiteY103-10230" fmla="*/ 4933709 h 5096785"/>
              <a:gd name="connsiteX104-10231" fmla="*/ 5325782 w 12192000"/>
              <a:gd name="connsiteY104-10232" fmla="*/ 4951789 h 5096785"/>
              <a:gd name="connsiteX105-10233" fmla="*/ 5302703 w 12192000"/>
              <a:gd name="connsiteY105-10234" fmla="*/ 4964590 h 5096785"/>
              <a:gd name="connsiteX106-10235" fmla="*/ 5268591 w 12192000"/>
              <a:gd name="connsiteY106-10236" fmla="*/ 4978479 h 5096785"/>
              <a:gd name="connsiteX107-10237" fmla="*/ 5210559 w 12192000"/>
              <a:gd name="connsiteY107-10238" fmla="*/ 5007585 h 5096785"/>
              <a:gd name="connsiteX108-10239" fmla="*/ 5177597 w 12192000"/>
              <a:gd name="connsiteY108-10240" fmla="*/ 5015926 h 5096785"/>
              <a:gd name="connsiteX109-10241" fmla="*/ 5160569 w 12192000"/>
              <a:gd name="connsiteY109-10242" fmla="*/ 5025681 h 5096785"/>
              <a:gd name="connsiteX110-10243" fmla="*/ 5152748 w 12192000"/>
              <a:gd name="connsiteY110-10244" fmla="*/ 5026569 h 5096785"/>
              <a:gd name="connsiteX111-10245" fmla="*/ 5127678 w 12192000"/>
              <a:gd name="connsiteY111-10246" fmla="*/ 5032947 h 5096785"/>
              <a:gd name="connsiteX112-10247" fmla="*/ 5113147 w 12192000"/>
              <a:gd name="connsiteY112-10248" fmla="*/ 5035818 h 5096785"/>
              <a:gd name="connsiteX113-10249" fmla="*/ 5107301 w 12192000"/>
              <a:gd name="connsiteY113-10250" fmla="*/ 5036672 h 5096785"/>
              <a:gd name="connsiteX114-10251" fmla="*/ 5093215 w 12192000"/>
              <a:gd name="connsiteY114-10252" fmla="*/ 5032880 h 5096785"/>
              <a:gd name="connsiteX115-10253" fmla="*/ 5077058 w 12192000"/>
              <a:gd name="connsiteY115-10254" fmla="*/ 5038681 h 5096785"/>
              <a:gd name="connsiteX116-10255" fmla="*/ 5057349 w 12192000"/>
              <a:gd name="connsiteY116-10256" fmla="*/ 5036015 h 5096785"/>
              <a:gd name="connsiteX117-10257" fmla="*/ 5053945 w 12192000"/>
              <a:gd name="connsiteY117-10258" fmla="*/ 5041952 h 5096785"/>
              <a:gd name="connsiteX118-10259" fmla="*/ 5040021 w 12192000"/>
              <a:gd name="connsiteY118-10260" fmla="*/ 5050052 h 5096785"/>
              <a:gd name="connsiteX119-10261" fmla="*/ 5025913 w 12192000"/>
              <a:gd name="connsiteY119-10262" fmla="*/ 5046535 h 5096785"/>
              <a:gd name="connsiteX120-10263" fmla="*/ 4998218 w 12192000"/>
              <a:gd name="connsiteY120-10264" fmla="*/ 5048065 h 5096785"/>
              <a:gd name="connsiteX121-10265" fmla="*/ 4991008 w 12192000"/>
              <a:gd name="connsiteY121-10266" fmla="*/ 5050439 h 5096785"/>
              <a:gd name="connsiteX122-10267" fmla="*/ 4963503 w 12192000"/>
              <a:gd name="connsiteY122-10268" fmla="*/ 5047575 h 5096785"/>
              <a:gd name="connsiteX123-10269" fmla="*/ 4921053 w 12192000"/>
              <a:gd name="connsiteY123-10270" fmla="*/ 5048925 h 5096785"/>
              <a:gd name="connsiteX124-10271" fmla="*/ 4873420 w 12192000"/>
              <a:gd name="connsiteY124-10272" fmla="*/ 5054929 h 5096785"/>
              <a:gd name="connsiteX125-10273" fmla="*/ 4858825 w 12192000"/>
              <a:gd name="connsiteY125-10274" fmla="*/ 5051329 h 5096785"/>
              <a:gd name="connsiteX126-10275" fmla="*/ 4769340 w 12192000"/>
              <a:gd name="connsiteY126-10276" fmla="*/ 5053090 h 5096785"/>
              <a:gd name="connsiteX127-10277" fmla="*/ 4744152 w 12192000"/>
              <a:gd name="connsiteY127-10278" fmla="*/ 5053391 h 5096785"/>
              <a:gd name="connsiteX128-10279" fmla="*/ 4723556 w 12192000"/>
              <a:gd name="connsiteY128-10280" fmla="*/ 5059633 h 5096785"/>
              <a:gd name="connsiteX129-10281" fmla="*/ 4719699 w 12192000"/>
              <a:gd name="connsiteY129-10282" fmla="*/ 5066298 h 5096785"/>
              <a:gd name="connsiteX130-10283" fmla="*/ 4706016 w 12192000"/>
              <a:gd name="connsiteY130-10284" fmla="*/ 5067422 h 5096785"/>
              <a:gd name="connsiteX131-10285" fmla="*/ 4702593 w 12192000"/>
              <a:gd name="connsiteY131-10286" fmla="*/ 5068973 h 5096785"/>
              <a:gd name="connsiteX132-10287" fmla="*/ 4682766 w 12192000"/>
              <a:gd name="connsiteY132-10288" fmla="*/ 5076609 h 5096785"/>
              <a:gd name="connsiteX133-10289" fmla="*/ 4634960 w 12192000"/>
              <a:gd name="connsiteY133-10290" fmla="*/ 5061852 h 5096785"/>
              <a:gd name="connsiteX134-10291" fmla="*/ 4580645 w 12192000"/>
              <a:gd name="connsiteY134-10292" fmla="*/ 5069246 h 5096785"/>
              <a:gd name="connsiteX135-10293" fmla="*/ 4368005 w 12192000"/>
              <a:gd name="connsiteY135-10294" fmla="*/ 5057426 h 5096785"/>
              <a:gd name="connsiteX136-10295" fmla="*/ 4339489 w 12192000"/>
              <a:gd name="connsiteY136-10296" fmla="*/ 5080858 h 5096785"/>
              <a:gd name="connsiteX137-10297" fmla="*/ 4253895 w 12192000"/>
              <a:gd name="connsiteY137-10298" fmla="*/ 5085008 h 5096785"/>
              <a:gd name="connsiteX138-10299" fmla="*/ 4117780 w 12192000"/>
              <a:gd name="connsiteY138-10300" fmla="*/ 5045175 h 5096785"/>
              <a:gd name="connsiteX139-10301" fmla="*/ 3960074 w 12192000"/>
              <a:gd name="connsiteY139-10302" fmla="*/ 5050708 h 5096785"/>
              <a:gd name="connsiteX140-10303" fmla="*/ 3947260 w 12192000"/>
              <a:gd name="connsiteY140-10304" fmla="*/ 5041167 h 5096785"/>
              <a:gd name="connsiteX141-10305" fmla="*/ 3931969 w 12192000"/>
              <a:gd name="connsiteY141-10306" fmla="*/ 5035902 h 5096785"/>
              <a:gd name="connsiteX142-10307" fmla="*/ 3929836 w 12192000"/>
              <a:gd name="connsiteY142-10308" fmla="*/ 5036901 h 5096785"/>
              <a:gd name="connsiteX143-10309" fmla="*/ 3911296 w 12192000"/>
              <a:gd name="connsiteY143-10310" fmla="*/ 5035663 h 5096785"/>
              <a:gd name="connsiteX144-10311" fmla="*/ 3907746 w 12192000"/>
              <a:gd name="connsiteY144-10312" fmla="*/ 5032107 h 5096785"/>
              <a:gd name="connsiteX145-10313" fmla="*/ 3895182 w 12192000"/>
              <a:gd name="connsiteY145-10314" fmla="*/ 5030229 h 5096785"/>
              <a:gd name="connsiteX146-10315" fmla="*/ 3870866 w 12192000"/>
              <a:gd name="connsiteY146-10316" fmla="*/ 5023753 h 5096785"/>
              <a:gd name="connsiteX147-10317" fmla="*/ 3865913 w 12192000"/>
              <a:gd name="connsiteY147-10318" fmla="*/ 5025143 h 5096785"/>
              <a:gd name="connsiteX148-10319" fmla="*/ 3828606 w 12192000"/>
              <a:gd name="connsiteY148-10320" fmla="*/ 5019426 h 5096785"/>
              <a:gd name="connsiteX149-10321" fmla="*/ 3827901 w 12192000"/>
              <a:gd name="connsiteY149-10322" fmla="*/ 5020583 h 5096785"/>
              <a:gd name="connsiteX150-10323" fmla="*/ 3816543 w 12192000"/>
              <a:gd name="connsiteY150-10324" fmla="*/ 5024366 h 5096785"/>
              <a:gd name="connsiteX151-10325" fmla="*/ 3795278 w 12192000"/>
              <a:gd name="connsiteY151-10326" fmla="*/ 5028779 h 5096785"/>
              <a:gd name="connsiteX152-10327" fmla="*/ 3743858 w 12192000"/>
              <a:gd name="connsiteY152-10328" fmla="*/ 5054237 h 5096785"/>
              <a:gd name="connsiteX153-10329" fmla="*/ 3704945 w 12192000"/>
              <a:gd name="connsiteY153-10330" fmla="*/ 5048413 h 5096785"/>
              <a:gd name="connsiteX154-10331" fmla="*/ 3696992 w 12192000"/>
              <a:gd name="connsiteY154-10332" fmla="*/ 5047914 h 5096785"/>
              <a:gd name="connsiteX155-10333" fmla="*/ 3696780 w 12192000"/>
              <a:gd name="connsiteY155-10334" fmla="*/ 5048181 h 5096785"/>
              <a:gd name="connsiteX156-10335" fmla="*/ 3688290 w 12192000"/>
              <a:gd name="connsiteY156-10336" fmla="*/ 5048204 h 5096785"/>
              <a:gd name="connsiteX157-10337" fmla="*/ 3682486 w 12192000"/>
              <a:gd name="connsiteY157-10338" fmla="*/ 5047000 h 5096785"/>
              <a:gd name="connsiteX158-10339" fmla="*/ 3667056 w 12192000"/>
              <a:gd name="connsiteY158-10340" fmla="*/ 5046030 h 5096785"/>
              <a:gd name="connsiteX159-10341" fmla="*/ 3661403 w 12192000"/>
              <a:gd name="connsiteY159-10342" fmla="*/ 5047537 h 5096785"/>
              <a:gd name="connsiteX160-10343" fmla="*/ 3658673 w 12192000"/>
              <a:gd name="connsiteY160-10344" fmla="*/ 5050790 h 5096785"/>
              <a:gd name="connsiteX161-10345" fmla="*/ 3657333 w 12192000"/>
              <a:gd name="connsiteY161-10346" fmla="*/ 5050325 h 5096785"/>
              <a:gd name="connsiteX162-10347" fmla="*/ 3626778 w 12192000"/>
              <a:gd name="connsiteY162-10348" fmla="*/ 5057882 h 5096785"/>
              <a:gd name="connsiteX163-10349" fmla="*/ 3560067 w 12192000"/>
              <a:gd name="connsiteY163-10350" fmla="*/ 5064266 h 5096785"/>
              <a:gd name="connsiteX164-10351" fmla="*/ 3522641 w 12192000"/>
              <a:gd name="connsiteY164-10352" fmla="*/ 5063654 h 5096785"/>
              <a:gd name="connsiteX165-10353" fmla="*/ 3419275 w 12192000"/>
              <a:gd name="connsiteY165-10354" fmla="*/ 5066646 h 5096785"/>
              <a:gd name="connsiteX166-10355" fmla="*/ 3314869 w 12192000"/>
              <a:gd name="connsiteY166-10356" fmla="*/ 5073197 h 5096785"/>
              <a:gd name="connsiteX167-10357" fmla="*/ 3259088 w 12192000"/>
              <a:gd name="connsiteY167-10358" fmla="*/ 5096363 h 5096785"/>
              <a:gd name="connsiteX168-10359" fmla="*/ 3253104 w 12192000"/>
              <a:gd name="connsiteY168-10360" fmla="*/ 5096785 h 5096785"/>
              <a:gd name="connsiteX169-10361" fmla="*/ 3238751 w 12192000"/>
              <a:gd name="connsiteY169-10362" fmla="*/ 5092996 h 5096785"/>
              <a:gd name="connsiteX170-10363" fmla="*/ 3233681 w 12192000"/>
              <a:gd name="connsiteY170-10364" fmla="*/ 5090758 h 5096785"/>
              <a:gd name="connsiteX171-10365" fmla="*/ 3225562 w 12192000"/>
              <a:gd name="connsiteY171-10366" fmla="*/ 5089215 h 5096785"/>
              <a:gd name="connsiteX172-10367" fmla="*/ 3225260 w 12192000"/>
              <a:gd name="connsiteY172-10368" fmla="*/ 5089437 h 5096785"/>
              <a:gd name="connsiteX173-10369" fmla="*/ 3217859 w 12192000"/>
              <a:gd name="connsiteY173-10370" fmla="*/ 5087484 h 5096785"/>
              <a:gd name="connsiteX174-10371" fmla="*/ 3182980 w 12192000"/>
              <a:gd name="connsiteY174-10372" fmla="*/ 5074650 h 5096785"/>
              <a:gd name="connsiteX175-10373" fmla="*/ 3123938 w 12192000"/>
              <a:gd name="connsiteY175-10374" fmla="*/ 5089912 h 5096785"/>
              <a:gd name="connsiteX176-10375" fmla="*/ 3055081 w 12192000"/>
              <a:gd name="connsiteY176-10376" fmla="*/ 5080424 h 5096785"/>
              <a:gd name="connsiteX177-10377" fmla="*/ 3049807 w 12192000"/>
              <a:gd name="connsiteY177-10378" fmla="*/ 5080860 h 5096785"/>
              <a:gd name="connsiteX178-10379" fmla="*/ 3029122 w 12192000"/>
              <a:gd name="connsiteY178-10380" fmla="*/ 5070085 h 5096785"/>
              <a:gd name="connsiteX179-10381" fmla="*/ 3017862 w 12192000"/>
              <a:gd name="connsiteY179-10382" fmla="*/ 5065942 h 5096785"/>
              <a:gd name="connsiteX180-10383" fmla="*/ 3015868 w 12192000"/>
              <a:gd name="connsiteY180-10384" fmla="*/ 5061832 h 5096785"/>
              <a:gd name="connsiteX181-10385" fmla="*/ 2998644 w 12192000"/>
              <a:gd name="connsiteY181-10386" fmla="*/ 5057210 h 5096785"/>
              <a:gd name="connsiteX182-10387" fmla="*/ 2996219 w 12192000"/>
              <a:gd name="connsiteY182-10388" fmla="*/ 5057788 h 5096785"/>
              <a:gd name="connsiteX183-10389" fmla="*/ 2983676 w 12192000"/>
              <a:gd name="connsiteY183-10390" fmla="*/ 5049852 h 5096785"/>
              <a:gd name="connsiteX184-10391" fmla="*/ 2903609 w 12192000"/>
              <a:gd name="connsiteY184-10392" fmla="*/ 4998457 h 5096785"/>
              <a:gd name="connsiteX185-10393" fmla="*/ 2758830 w 12192000"/>
              <a:gd name="connsiteY185-10394" fmla="*/ 4974760 h 5096785"/>
              <a:gd name="connsiteX186-10395" fmla="*/ 2532669 w 12192000"/>
              <a:gd name="connsiteY186-10396" fmla="*/ 4940573 h 5096785"/>
              <a:gd name="connsiteX187-10397" fmla="*/ 2389931 w 12192000"/>
              <a:gd name="connsiteY187-10398" fmla="*/ 4905785 h 5096785"/>
              <a:gd name="connsiteX188-10399" fmla="*/ 2335186 w 12192000"/>
              <a:gd name="connsiteY188-10400" fmla="*/ 4902957 h 5096785"/>
              <a:gd name="connsiteX189-10401" fmla="*/ 2295307 w 12192000"/>
              <a:gd name="connsiteY189-10402" fmla="*/ 4879800 h 5096785"/>
              <a:gd name="connsiteX190-10403" fmla="*/ 2273393 w 12192000"/>
              <a:gd name="connsiteY190-10404" fmla="*/ 4883565 h 5096785"/>
              <a:gd name="connsiteX191-10405" fmla="*/ 2269523 w 12192000"/>
              <a:gd name="connsiteY191-10406" fmla="*/ 4884442 h 5096785"/>
              <a:gd name="connsiteX192-10407" fmla="*/ 2256015 w 12192000"/>
              <a:gd name="connsiteY192-10408" fmla="*/ 4883014 h 5096785"/>
              <a:gd name="connsiteX193-10409" fmla="*/ 2249731 w 12192000"/>
              <a:gd name="connsiteY193-10410" fmla="*/ 4888778 h 5096785"/>
              <a:gd name="connsiteX194-10411" fmla="*/ 2227629 w 12192000"/>
              <a:gd name="connsiteY194-10412" fmla="*/ 4891047 h 5096785"/>
              <a:gd name="connsiteX195-10413" fmla="*/ 2203460 w 12192000"/>
              <a:gd name="connsiteY195-10414" fmla="*/ 4886696 h 5096785"/>
              <a:gd name="connsiteX196-10415" fmla="*/ 2091528 w 12192000"/>
              <a:gd name="connsiteY196-10416" fmla="*/ 4859155 h 5096785"/>
              <a:gd name="connsiteX197-10417" fmla="*/ 2022901 w 12192000"/>
              <a:gd name="connsiteY197-10418" fmla="*/ 4846594 h 5096785"/>
              <a:gd name="connsiteX198-10419" fmla="*/ 1994227 w 12192000"/>
              <a:gd name="connsiteY198-10420" fmla="*/ 4847973 h 5096785"/>
              <a:gd name="connsiteX199-10421" fmla="*/ 1955936 w 12192000"/>
              <a:gd name="connsiteY199-10422" fmla="*/ 4845765 h 5096785"/>
              <a:gd name="connsiteX200-10423" fmla="*/ 1741924 w 12192000"/>
              <a:gd name="connsiteY200-10424" fmla="*/ 4808054 h 5096785"/>
              <a:gd name="connsiteX201-10425" fmla="*/ 1734410 w 12192000"/>
              <a:gd name="connsiteY201-10426" fmla="*/ 4811675 h 5096785"/>
              <a:gd name="connsiteX202-10427" fmla="*/ 1691423 w 12192000"/>
              <a:gd name="connsiteY202-10428" fmla="*/ 4802777 h 5096785"/>
              <a:gd name="connsiteX203-10429" fmla="*/ 1554504 w 12192000"/>
              <a:gd name="connsiteY203-10430" fmla="*/ 4739985 h 5096785"/>
              <a:gd name="connsiteX204-10431" fmla="*/ 1470119 w 12192000"/>
              <a:gd name="connsiteY204-10432" fmla="*/ 4723470 h 5096785"/>
              <a:gd name="connsiteX205-10433" fmla="*/ 1437967 w 12192000"/>
              <a:gd name="connsiteY205-10434" fmla="*/ 4722710 h 5096785"/>
              <a:gd name="connsiteX206-10435" fmla="*/ 1384234 w 12192000"/>
              <a:gd name="connsiteY206-10436" fmla="*/ 4721117 h 5096785"/>
              <a:gd name="connsiteX207-10437" fmla="*/ 1338647 w 12192000"/>
              <a:gd name="connsiteY207-10438" fmla="*/ 4732483 h 5096785"/>
              <a:gd name="connsiteX208-10439" fmla="*/ 1295869 w 12192000"/>
              <a:gd name="connsiteY208-10440" fmla="*/ 4726175 h 5096785"/>
              <a:gd name="connsiteX209-10441" fmla="*/ 1292949 w 12192000"/>
              <a:gd name="connsiteY209-10442" fmla="*/ 4708469 h 5096785"/>
              <a:gd name="connsiteX210-10443" fmla="*/ 1244908 w 12192000"/>
              <a:gd name="connsiteY210-10444" fmla="*/ 4706993 h 5096785"/>
              <a:gd name="connsiteX211-10445" fmla="*/ 1171266 w 12192000"/>
              <a:gd name="connsiteY211-10446" fmla="*/ 4706535 h 5096785"/>
              <a:gd name="connsiteX212-10447" fmla="*/ 1160868 w 12192000"/>
              <a:gd name="connsiteY212-10448" fmla="*/ 4701936 h 5096785"/>
              <a:gd name="connsiteX213-10449" fmla="*/ 1147599 w 12192000"/>
              <a:gd name="connsiteY213-10450" fmla="*/ 4714833 h 5096785"/>
              <a:gd name="connsiteX214-10451" fmla="*/ 1119603 w 12192000"/>
              <a:gd name="connsiteY214-10452" fmla="*/ 4721303 h 5096785"/>
              <a:gd name="connsiteX215-10453" fmla="*/ 997851 w 12192000"/>
              <a:gd name="connsiteY215-10454" fmla="*/ 4722336 h 5096785"/>
              <a:gd name="connsiteX216-10455" fmla="*/ 976455 w 12192000"/>
              <a:gd name="connsiteY216-10456" fmla="*/ 4726407 h 5096785"/>
              <a:gd name="connsiteX217-10457" fmla="*/ 949939 w 12192000"/>
              <a:gd name="connsiteY217-10458" fmla="*/ 4719699 h 5096785"/>
              <a:gd name="connsiteX218-10459" fmla="*/ 894148 w 12192000"/>
              <a:gd name="connsiteY218-10460" fmla="*/ 4710406 h 5096785"/>
              <a:gd name="connsiteX219-10461" fmla="*/ 857990 w 12192000"/>
              <a:gd name="connsiteY219-10462" fmla="*/ 4696844 h 5096785"/>
              <a:gd name="connsiteX220-10463" fmla="*/ 848649 w 12192000"/>
              <a:gd name="connsiteY220-10464" fmla="*/ 4704021 h 5096785"/>
              <a:gd name="connsiteX221-10465" fmla="*/ 826436 w 12192000"/>
              <a:gd name="connsiteY221-10466" fmla="*/ 4707421 h 5096785"/>
              <a:gd name="connsiteX222-10467" fmla="*/ 733052 w 12192000"/>
              <a:gd name="connsiteY222-10468" fmla="*/ 4701884 h 5096785"/>
              <a:gd name="connsiteX223-10469" fmla="*/ 716185 w 12192000"/>
              <a:gd name="connsiteY223-10470" fmla="*/ 4703827 h 5096785"/>
              <a:gd name="connsiteX224-10471" fmla="*/ 696663 w 12192000"/>
              <a:gd name="connsiteY224-10472" fmla="*/ 4697420 h 5096785"/>
              <a:gd name="connsiteX225-10473" fmla="*/ 582722 w 12192000"/>
              <a:gd name="connsiteY225-10474" fmla="*/ 4658637 h 5096785"/>
              <a:gd name="connsiteX226-10475" fmla="*/ 581118 w 12192000"/>
              <a:gd name="connsiteY226-10476" fmla="*/ 4654120 h 5096785"/>
              <a:gd name="connsiteX227-10477" fmla="*/ 546453 w 12192000"/>
              <a:gd name="connsiteY227-10478" fmla="*/ 4652542 h 5096785"/>
              <a:gd name="connsiteX228-10479" fmla="*/ 536773 w 12192000"/>
              <a:gd name="connsiteY228-10480" fmla="*/ 4644609 h 5096785"/>
              <a:gd name="connsiteX229-10481" fmla="*/ 518899 w 12192000"/>
              <a:gd name="connsiteY229-10482" fmla="*/ 4642839 h 5096785"/>
              <a:gd name="connsiteX230-10483" fmla="*/ 388896 w 12192000"/>
              <a:gd name="connsiteY230-10484" fmla="*/ 4619173 h 5096785"/>
              <a:gd name="connsiteX231-10485" fmla="*/ 366479 w 12192000"/>
              <a:gd name="connsiteY231-10486" fmla="*/ 4618896 h 5096785"/>
              <a:gd name="connsiteX232-10487" fmla="*/ 342781 w 12192000"/>
              <a:gd name="connsiteY232-10488" fmla="*/ 4601239 h 5096785"/>
              <a:gd name="connsiteX233-10489" fmla="*/ 255925 w 12192000"/>
              <a:gd name="connsiteY233-10490" fmla="*/ 4598685 h 5096785"/>
              <a:gd name="connsiteX234-10491" fmla="*/ 226919 w 12192000"/>
              <a:gd name="connsiteY234-10492" fmla="*/ 4598460 h 5096785"/>
              <a:gd name="connsiteX235-10493" fmla="*/ 213925 w 12192000"/>
              <a:gd name="connsiteY235-10494" fmla="*/ 4597783 h 5096785"/>
              <a:gd name="connsiteX236-10495" fmla="*/ 215196 w 12192000"/>
              <a:gd name="connsiteY236-10496" fmla="*/ 4588576 h 5096785"/>
              <a:gd name="connsiteX237-10497" fmla="*/ 180214 w 12192000"/>
              <a:gd name="connsiteY237-10498" fmla="*/ 4583701 h 5096785"/>
              <a:gd name="connsiteX238-10499" fmla="*/ 83203 w 12192000"/>
              <a:gd name="connsiteY238-10500" fmla="*/ 4531664 h 5096785"/>
              <a:gd name="connsiteX239-10501" fmla="*/ 4106 w 12192000"/>
              <a:gd name="connsiteY239-10502" fmla="*/ 4517202 h 5096785"/>
              <a:gd name="connsiteX240-10503" fmla="*/ 0 w 12192000"/>
              <a:gd name="connsiteY240-10504" fmla="*/ 4516084 h 5096785"/>
              <a:gd name="connsiteX241-10505" fmla="*/ 0 w 12192000"/>
              <a:gd name="connsiteY241-10506" fmla="*/ 0 h 5096785"/>
              <a:gd name="connsiteX0-10507" fmla="*/ 0 w 12192000"/>
              <a:gd name="connsiteY0-10508" fmla="*/ 0 h 5096785"/>
              <a:gd name="connsiteX1-10509" fmla="*/ 12192000 w 12192000"/>
              <a:gd name="connsiteY1-10510" fmla="*/ 0 h 5096785"/>
              <a:gd name="connsiteX2-10511" fmla="*/ 12192000 w 12192000"/>
              <a:gd name="connsiteY2-10512" fmla="*/ 3809005 h 5096785"/>
              <a:gd name="connsiteX3-10513" fmla="*/ 12142543 w 12192000"/>
              <a:gd name="connsiteY3-10514" fmla="*/ 3817043 h 5096785"/>
              <a:gd name="connsiteX4-10515" fmla="*/ 12109241 w 12192000"/>
              <a:gd name="connsiteY4-10516" fmla="*/ 3824228 h 5096785"/>
              <a:gd name="connsiteX5-10517" fmla="*/ 11668991 w 12192000"/>
              <a:gd name="connsiteY5-10518" fmla="*/ 3788038 h 5096785"/>
              <a:gd name="connsiteX6-10519" fmla="*/ 11476952 w 12192000"/>
              <a:gd name="connsiteY6-10520" fmla="*/ 3866786 h 5096785"/>
              <a:gd name="connsiteX7-10521" fmla="*/ 11336487 w 12192000"/>
              <a:gd name="connsiteY7-10522" fmla="*/ 3971513 h 5096785"/>
              <a:gd name="connsiteX8-10523" fmla="*/ 11214181 w 12192000"/>
              <a:gd name="connsiteY8-10524" fmla="*/ 4004215 h 5096785"/>
              <a:gd name="connsiteX9-10525" fmla="*/ 11042540 w 12192000"/>
              <a:gd name="connsiteY9-10526" fmla="*/ 4002613 h 5096785"/>
              <a:gd name="connsiteX10-10527" fmla="*/ 10833086 w 12192000"/>
              <a:gd name="connsiteY10-10528" fmla="*/ 3997707 h 5096785"/>
              <a:gd name="connsiteX11-10529" fmla="*/ 10599680 w 12192000"/>
              <a:gd name="connsiteY11-10530" fmla="*/ 3982661 h 5096785"/>
              <a:gd name="connsiteX12-10531" fmla="*/ 10519971 w 12192000"/>
              <a:gd name="connsiteY12-10532" fmla="*/ 3975018 h 5096785"/>
              <a:gd name="connsiteX13-10533" fmla="*/ 10217282 w 12192000"/>
              <a:gd name="connsiteY13-10534" fmla="*/ 4020809 h 5096785"/>
              <a:gd name="connsiteX14-10535" fmla="*/ 9936427 w 12192000"/>
              <a:gd name="connsiteY14-10536" fmla="*/ 4137843 h 5096785"/>
              <a:gd name="connsiteX15-10537" fmla="*/ 9800299 w 12192000"/>
              <a:gd name="connsiteY15-10538" fmla="*/ 4186098 h 5096785"/>
              <a:gd name="connsiteX16-10539" fmla="*/ 9707822 w 12192000"/>
              <a:gd name="connsiteY16-10540" fmla="*/ 4189102 h 5096785"/>
              <a:gd name="connsiteX17-10541" fmla="*/ 9543973 w 12192000"/>
              <a:gd name="connsiteY17-10542" fmla="*/ 4245802 h 5096785"/>
              <a:gd name="connsiteX18-10543" fmla="*/ 9528747 w 12192000"/>
              <a:gd name="connsiteY18-10544" fmla="*/ 4251724 h 5096785"/>
              <a:gd name="connsiteX19-10545" fmla="*/ 9436976 w 12192000"/>
              <a:gd name="connsiteY19-10546" fmla="*/ 4269351 h 5096785"/>
              <a:gd name="connsiteX20-10547" fmla="*/ 9371827 w 12192000"/>
              <a:gd name="connsiteY20-10548" fmla="*/ 4303912 h 5096785"/>
              <a:gd name="connsiteX21-10549" fmla="*/ 9260304 w 12192000"/>
              <a:gd name="connsiteY21-10550" fmla="*/ 4328021 h 5096785"/>
              <a:gd name="connsiteX22-10551" fmla="*/ 9148799 w 12192000"/>
              <a:gd name="connsiteY22-10552" fmla="*/ 4348506 h 5096785"/>
              <a:gd name="connsiteX23-10553" fmla="*/ 9107898 w 12192000"/>
              <a:gd name="connsiteY23-10554" fmla="*/ 4354282 h 5096785"/>
              <a:gd name="connsiteX24-10555" fmla="*/ 8990743 w 12192000"/>
              <a:gd name="connsiteY24-10556" fmla="*/ 4382161 h 5096785"/>
              <a:gd name="connsiteX25-10557" fmla="*/ 8979819 w 12192000"/>
              <a:gd name="connsiteY25-10558" fmla="*/ 4366419 h 5096785"/>
              <a:gd name="connsiteX26-10559" fmla="*/ 8936044 w 12192000"/>
              <a:gd name="connsiteY26-10560" fmla="*/ 4370992 h 5096785"/>
              <a:gd name="connsiteX27-10561" fmla="*/ 8897707 w 12192000"/>
              <a:gd name="connsiteY27-10562" fmla="*/ 4392673 h 5096785"/>
              <a:gd name="connsiteX28-10563" fmla="*/ 8845635 w 12192000"/>
              <a:gd name="connsiteY28-10564" fmla="*/ 4404300 h 5096785"/>
              <a:gd name="connsiteX29-10565" fmla="*/ 8814562 w 12192000"/>
              <a:gd name="connsiteY29-10566" fmla="*/ 4411434 h 5096785"/>
              <a:gd name="connsiteX30-10567" fmla="*/ 8726349 w 12192000"/>
              <a:gd name="connsiteY30-10568" fmla="*/ 4416668 h 5096785"/>
              <a:gd name="connsiteX31-10569" fmla="*/ 8566678 w 12192000"/>
              <a:gd name="connsiteY31-10570" fmla="*/ 4391711 h 5096785"/>
              <a:gd name="connsiteX32-10571" fmla="*/ 8521516 w 12192000"/>
              <a:gd name="connsiteY32-10572" fmla="*/ 4393927 h 5096785"/>
              <a:gd name="connsiteX33-10573" fmla="*/ 8515998 w 12192000"/>
              <a:gd name="connsiteY33-10574" fmla="*/ 4399124 h 5096785"/>
              <a:gd name="connsiteX34-10575" fmla="*/ 8449547 w 12192000"/>
              <a:gd name="connsiteY34-10576" fmla="*/ 4383170 h 5096785"/>
              <a:gd name="connsiteX35-10577" fmla="*/ 8360285 w 12192000"/>
              <a:gd name="connsiteY35-10578" fmla="*/ 4398502 h 5096785"/>
              <a:gd name="connsiteX36-10579" fmla="*/ 8256584 w 12192000"/>
              <a:gd name="connsiteY36-10580" fmla="*/ 4423564 h 5096785"/>
              <a:gd name="connsiteX37-10581" fmla="*/ 8229821 w 12192000"/>
              <a:gd name="connsiteY37-10582" fmla="*/ 4431840 h 5096785"/>
              <a:gd name="connsiteX38-10583" fmla="*/ 8158476 w 12192000"/>
              <a:gd name="connsiteY38-10584" fmla="*/ 4436904 h 5096785"/>
              <a:gd name="connsiteX39-10585" fmla="*/ 7993707 w 12192000"/>
              <a:gd name="connsiteY39-10586" fmla="*/ 4447962 h 5096785"/>
              <a:gd name="connsiteX40-10587" fmla="*/ 7990346 w 12192000"/>
              <a:gd name="connsiteY40-10588" fmla="*/ 4454853 h 5096785"/>
              <a:gd name="connsiteX41-10589" fmla="*/ 7976786 w 12192000"/>
              <a:gd name="connsiteY41-10590" fmla="*/ 4456820 h 5096785"/>
              <a:gd name="connsiteX42-10591" fmla="*/ 7973491 w 12192000"/>
              <a:gd name="connsiteY42-10592" fmla="*/ 4458577 h 5096785"/>
              <a:gd name="connsiteX43-10593" fmla="*/ 7954281 w 12192000"/>
              <a:gd name="connsiteY43-10594" fmla="*/ 4467421 h 5096785"/>
              <a:gd name="connsiteX44-10595" fmla="*/ 7905540 w 12192000"/>
              <a:gd name="connsiteY44-10596" fmla="*/ 4455628 h 5096785"/>
              <a:gd name="connsiteX45-10597" fmla="*/ 7851932 w 12192000"/>
              <a:gd name="connsiteY45-10598" fmla="*/ 4466353 h 5096785"/>
              <a:gd name="connsiteX46-10599" fmla="*/ 7639078 w 12192000"/>
              <a:gd name="connsiteY46-10600" fmla="*/ 4467635 h 5096785"/>
              <a:gd name="connsiteX47-10601" fmla="*/ 7612359 w 12192000"/>
              <a:gd name="connsiteY47-10602" fmla="*/ 4492789 h 5096785"/>
              <a:gd name="connsiteX48-10603" fmla="*/ 7527328 w 12192000"/>
              <a:gd name="connsiteY48-10604" fmla="*/ 4502199 h 5096785"/>
              <a:gd name="connsiteX49-10605" fmla="*/ 7388717 w 12192000"/>
              <a:gd name="connsiteY49-10606" fmla="*/ 4470799 h 5096785"/>
              <a:gd name="connsiteX50-10607" fmla="*/ 7231898 w 12192000"/>
              <a:gd name="connsiteY50-10608" fmla="*/ 4486028 h 5096785"/>
              <a:gd name="connsiteX51-10609" fmla="*/ 7218425 w 12192000"/>
              <a:gd name="connsiteY51-10610" fmla="*/ 4477288 h 5096785"/>
              <a:gd name="connsiteX52-10611" fmla="*/ 7202795 w 12192000"/>
              <a:gd name="connsiteY52-10612" fmla="*/ 4472972 h 5096785"/>
              <a:gd name="connsiteX53-10613" fmla="*/ 7200744 w 12192000"/>
              <a:gd name="connsiteY53-10614" fmla="*/ 4474099 h 5096785"/>
              <a:gd name="connsiteX54-10615" fmla="*/ 7182163 w 12192000"/>
              <a:gd name="connsiteY54-10616" fmla="*/ 4474005 h 5096785"/>
              <a:gd name="connsiteX55-10617" fmla="*/ 7178368 w 12192000"/>
              <a:gd name="connsiteY55-10618" fmla="*/ 4470673 h 5096785"/>
              <a:gd name="connsiteX56-10619" fmla="*/ 7165705 w 12192000"/>
              <a:gd name="connsiteY56-10620" fmla="*/ 4469569 h 5096785"/>
              <a:gd name="connsiteX57-10621" fmla="*/ 7140991 w 12192000"/>
              <a:gd name="connsiteY57-10622" fmla="*/ 4464599 h 5096785"/>
              <a:gd name="connsiteX58-10623" fmla="*/ 7136152 w 12192000"/>
              <a:gd name="connsiteY58-10624" fmla="*/ 4466292 h 5096785"/>
              <a:gd name="connsiteX59-10625" fmla="*/ 7098544 w 12192000"/>
              <a:gd name="connsiteY59-10626" fmla="*/ 4462879 h 5096785"/>
              <a:gd name="connsiteX60-10627" fmla="*/ 7097922 w 12192000"/>
              <a:gd name="connsiteY60-10628" fmla="*/ 4464077 h 5096785"/>
              <a:gd name="connsiteX61-10629" fmla="*/ 7086877 w 12192000"/>
              <a:gd name="connsiteY61-10630" fmla="*/ 4468554 h 5096785"/>
              <a:gd name="connsiteX62-10631" fmla="*/ 7065999 w 12192000"/>
              <a:gd name="connsiteY62-10632" fmla="*/ 4474270 h 5096785"/>
              <a:gd name="connsiteX63-10633" fmla="*/ 7016598 w 12192000"/>
              <a:gd name="connsiteY63-10634" fmla="*/ 4502855 h 5096785"/>
              <a:gd name="connsiteX64-10635" fmla="*/ 6977375 w 12192000"/>
              <a:gd name="connsiteY64-10636" fmla="*/ 4499434 h 5096785"/>
              <a:gd name="connsiteX65-10637" fmla="*/ 6969409 w 12192000"/>
              <a:gd name="connsiteY65-10638" fmla="*/ 4499424 h 5096785"/>
              <a:gd name="connsiteX66-10639" fmla="*/ 6969218 w 12192000"/>
              <a:gd name="connsiteY66-10640" fmla="*/ 4499704 h 5096785"/>
              <a:gd name="connsiteX67-10641" fmla="*/ 6960755 w 12192000"/>
              <a:gd name="connsiteY67-10642" fmla="*/ 4500249 h 5096785"/>
              <a:gd name="connsiteX68-10643" fmla="*/ 6954882 w 12192000"/>
              <a:gd name="connsiteY68-10644" fmla="*/ 4499405 h 5096785"/>
              <a:gd name="connsiteX69-10645" fmla="*/ 6939428 w 12192000"/>
              <a:gd name="connsiteY69-10646" fmla="*/ 4499385 h 5096785"/>
              <a:gd name="connsiteX70-10647" fmla="*/ 6933902 w 12192000"/>
              <a:gd name="connsiteY70-10648" fmla="*/ 4501239 h 5096785"/>
              <a:gd name="connsiteX71-10649" fmla="*/ 6891244 w 12192000"/>
              <a:gd name="connsiteY71-10650" fmla="*/ 4536371 h 5096785"/>
              <a:gd name="connsiteX72-10651" fmla="*/ 6794496 w 12192000"/>
              <a:gd name="connsiteY72-10652" fmla="*/ 4567924 h 5096785"/>
              <a:gd name="connsiteX73-10653" fmla="*/ 6574528 w 12192000"/>
              <a:gd name="connsiteY73-10654" fmla="*/ 4641155 h 5096785"/>
              <a:gd name="connsiteX74-10655" fmla="*/ 6573036 w 12192000"/>
              <a:gd name="connsiteY74-10656" fmla="*/ 4641049 h 5096785"/>
              <a:gd name="connsiteX75-10657" fmla="*/ 6571920 w 12192000"/>
              <a:gd name="connsiteY75-10658" fmla="*/ 4644739 h 5096785"/>
              <a:gd name="connsiteX76-10659" fmla="*/ 6552021 w 12192000"/>
              <a:gd name="connsiteY76-10660" fmla="*/ 4650379 h 5096785"/>
              <a:gd name="connsiteX77-10661" fmla="*/ 6545925 w 12192000"/>
              <a:gd name="connsiteY77-10662" fmla="*/ 4650675 h 5096785"/>
              <a:gd name="connsiteX78-10663" fmla="*/ 6537822 w 12192000"/>
              <a:gd name="connsiteY78-10664" fmla="*/ 4652769 h 5096785"/>
              <a:gd name="connsiteX79-10665" fmla="*/ 6537743 w 12192000"/>
              <a:gd name="connsiteY79-10666" fmla="*/ 4653068 h 5096785"/>
              <a:gd name="connsiteX80-10667" fmla="*/ 6490057 w 12192000"/>
              <a:gd name="connsiteY80-10668" fmla="*/ 4658624 h 5096785"/>
              <a:gd name="connsiteX81-10669" fmla="*/ 6386800 w 12192000"/>
              <a:gd name="connsiteY81-10670" fmla="*/ 4715431 h 5096785"/>
              <a:gd name="connsiteX82-10671" fmla="*/ 6382703 w 12192000"/>
              <a:gd name="connsiteY82-10672" fmla="*/ 4717930 h 5096785"/>
              <a:gd name="connsiteX83-10673" fmla="*/ 6356495 w 12192000"/>
              <a:gd name="connsiteY83-10674" fmla="*/ 4717843 h 5096785"/>
              <a:gd name="connsiteX84-10675" fmla="*/ 6343628 w 12192000"/>
              <a:gd name="connsiteY84-10676" fmla="*/ 4719161 h 5096785"/>
              <a:gd name="connsiteX85-10677" fmla="*/ 6338605 w 12192000"/>
              <a:gd name="connsiteY85-10678" fmla="*/ 4716723 h 5096785"/>
              <a:gd name="connsiteX86-10679" fmla="*/ 6320318 w 12192000"/>
              <a:gd name="connsiteY86-10680" fmla="*/ 4720095 h 5096785"/>
              <a:gd name="connsiteX87-10681" fmla="*/ 6318742 w 12192000"/>
              <a:gd name="connsiteY87-10682" fmla="*/ 4721541 h 5096785"/>
              <a:gd name="connsiteX88-10683" fmla="*/ 6301708 w 12192000"/>
              <a:gd name="connsiteY88-10684" fmla="*/ 4720380 h 5096785"/>
              <a:gd name="connsiteX89-10685" fmla="*/ 6285082 w 12192000"/>
              <a:gd name="connsiteY89-10686" fmla="*/ 4714639 h 5096785"/>
              <a:gd name="connsiteX90-10687" fmla="*/ 6136936 w 12192000"/>
              <a:gd name="connsiteY90-10688" fmla="*/ 4758246 h 5096785"/>
              <a:gd name="connsiteX91-10689" fmla="*/ 5988578 w 12192000"/>
              <a:gd name="connsiteY91-10690" fmla="*/ 4754427 h 5096785"/>
              <a:gd name="connsiteX92-10691" fmla="*/ 5908701 w 12192000"/>
              <a:gd name="connsiteY92-10692" fmla="*/ 4779160 h 5096785"/>
              <a:gd name="connsiteX93-10693" fmla="*/ 5892219 w 12192000"/>
              <a:gd name="connsiteY93-10694" fmla="*/ 4807892 h 5096785"/>
              <a:gd name="connsiteX94-10695" fmla="*/ 5683612 w 12192000"/>
              <a:gd name="connsiteY94-10696" fmla="*/ 4848770 h 5096785"/>
              <a:gd name="connsiteX95-10697" fmla="*/ 5635111 w 12192000"/>
              <a:gd name="connsiteY95-10698" fmla="*/ 4868888 h 5096785"/>
              <a:gd name="connsiteX96-10699" fmla="*/ 5582652 w 12192000"/>
              <a:gd name="connsiteY96-10700" fmla="*/ 4866836 h 5096785"/>
              <a:gd name="connsiteX97-10701" fmla="*/ 5567213 w 12192000"/>
              <a:gd name="connsiteY97-10702" fmla="*/ 4878769 h 5096785"/>
              <a:gd name="connsiteX98-10703" fmla="*/ 5564659 w 12192000"/>
              <a:gd name="connsiteY98-10704" fmla="*/ 4881042 h 5096785"/>
              <a:gd name="connsiteX99-10705" fmla="*/ 5552102 w 12192000"/>
              <a:gd name="connsiteY99-10706" fmla="*/ 4885426 h 5096785"/>
              <a:gd name="connsiteX100-10707" fmla="*/ 5551475 w 12192000"/>
              <a:gd name="connsiteY100-10708" fmla="*/ 4892560 h 5096785"/>
              <a:gd name="connsiteX101-10709" fmla="*/ 5534664 w 12192000"/>
              <a:gd name="connsiteY101-10710" fmla="*/ 4903385 h 5096785"/>
              <a:gd name="connsiteX102-10711" fmla="*/ 5510737 w 12192000"/>
              <a:gd name="connsiteY102-10712" fmla="*/ 4909807 h 5096785"/>
              <a:gd name="connsiteX103-10713" fmla="*/ 5393901 w 12192000"/>
              <a:gd name="connsiteY103-10714" fmla="*/ 4933709 h 5096785"/>
              <a:gd name="connsiteX104-10715" fmla="*/ 5325782 w 12192000"/>
              <a:gd name="connsiteY104-10716" fmla="*/ 4951789 h 5096785"/>
              <a:gd name="connsiteX105-10717" fmla="*/ 5302703 w 12192000"/>
              <a:gd name="connsiteY105-10718" fmla="*/ 4964590 h 5096785"/>
              <a:gd name="connsiteX106-10719" fmla="*/ 5268591 w 12192000"/>
              <a:gd name="connsiteY106-10720" fmla="*/ 4978479 h 5096785"/>
              <a:gd name="connsiteX107-10721" fmla="*/ 5210559 w 12192000"/>
              <a:gd name="connsiteY107-10722" fmla="*/ 5007585 h 5096785"/>
              <a:gd name="connsiteX108-10723" fmla="*/ 5177597 w 12192000"/>
              <a:gd name="connsiteY108-10724" fmla="*/ 5015926 h 5096785"/>
              <a:gd name="connsiteX109-10725" fmla="*/ 5160569 w 12192000"/>
              <a:gd name="connsiteY109-10726" fmla="*/ 5025681 h 5096785"/>
              <a:gd name="connsiteX110-10727" fmla="*/ 5152748 w 12192000"/>
              <a:gd name="connsiteY110-10728" fmla="*/ 5026569 h 5096785"/>
              <a:gd name="connsiteX111-10729" fmla="*/ 5127678 w 12192000"/>
              <a:gd name="connsiteY111-10730" fmla="*/ 5032947 h 5096785"/>
              <a:gd name="connsiteX112-10731" fmla="*/ 5113147 w 12192000"/>
              <a:gd name="connsiteY112-10732" fmla="*/ 5035818 h 5096785"/>
              <a:gd name="connsiteX113-10733" fmla="*/ 5107301 w 12192000"/>
              <a:gd name="connsiteY113-10734" fmla="*/ 5036672 h 5096785"/>
              <a:gd name="connsiteX114-10735" fmla="*/ 5093215 w 12192000"/>
              <a:gd name="connsiteY114-10736" fmla="*/ 5032880 h 5096785"/>
              <a:gd name="connsiteX115-10737" fmla="*/ 5077058 w 12192000"/>
              <a:gd name="connsiteY115-10738" fmla="*/ 5038681 h 5096785"/>
              <a:gd name="connsiteX116-10739" fmla="*/ 5057349 w 12192000"/>
              <a:gd name="connsiteY116-10740" fmla="*/ 5036015 h 5096785"/>
              <a:gd name="connsiteX117-10741" fmla="*/ 5053945 w 12192000"/>
              <a:gd name="connsiteY117-10742" fmla="*/ 5041952 h 5096785"/>
              <a:gd name="connsiteX118-10743" fmla="*/ 5040021 w 12192000"/>
              <a:gd name="connsiteY118-10744" fmla="*/ 5050052 h 5096785"/>
              <a:gd name="connsiteX119-10745" fmla="*/ 5025913 w 12192000"/>
              <a:gd name="connsiteY119-10746" fmla="*/ 5046535 h 5096785"/>
              <a:gd name="connsiteX120-10747" fmla="*/ 4998218 w 12192000"/>
              <a:gd name="connsiteY120-10748" fmla="*/ 5048065 h 5096785"/>
              <a:gd name="connsiteX121-10749" fmla="*/ 4991008 w 12192000"/>
              <a:gd name="connsiteY121-10750" fmla="*/ 5050439 h 5096785"/>
              <a:gd name="connsiteX122-10751" fmla="*/ 4963503 w 12192000"/>
              <a:gd name="connsiteY122-10752" fmla="*/ 5047575 h 5096785"/>
              <a:gd name="connsiteX123-10753" fmla="*/ 4921053 w 12192000"/>
              <a:gd name="connsiteY123-10754" fmla="*/ 5048925 h 5096785"/>
              <a:gd name="connsiteX124-10755" fmla="*/ 4873420 w 12192000"/>
              <a:gd name="connsiteY124-10756" fmla="*/ 5054929 h 5096785"/>
              <a:gd name="connsiteX125-10757" fmla="*/ 4858825 w 12192000"/>
              <a:gd name="connsiteY125-10758" fmla="*/ 5051329 h 5096785"/>
              <a:gd name="connsiteX126-10759" fmla="*/ 4769340 w 12192000"/>
              <a:gd name="connsiteY126-10760" fmla="*/ 5053090 h 5096785"/>
              <a:gd name="connsiteX127-10761" fmla="*/ 4744152 w 12192000"/>
              <a:gd name="connsiteY127-10762" fmla="*/ 5053391 h 5096785"/>
              <a:gd name="connsiteX128-10763" fmla="*/ 4723556 w 12192000"/>
              <a:gd name="connsiteY128-10764" fmla="*/ 5059633 h 5096785"/>
              <a:gd name="connsiteX129-10765" fmla="*/ 4719699 w 12192000"/>
              <a:gd name="connsiteY129-10766" fmla="*/ 5066298 h 5096785"/>
              <a:gd name="connsiteX130-10767" fmla="*/ 4706016 w 12192000"/>
              <a:gd name="connsiteY130-10768" fmla="*/ 5067422 h 5096785"/>
              <a:gd name="connsiteX131-10769" fmla="*/ 4702593 w 12192000"/>
              <a:gd name="connsiteY131-10770" fmla="*/ 5068973 h 5096785"/>
              <a:gd name="connsiteX132-10771" fmla="*/ 4682766 w 12192000"/>
              <a:gd name="connsiteY132-10772" fmla="*/ 5076609 h 5096785"/>
              <a:gd name="connsiteX133-10773" fmla="*/ 4634960 w 12192000"/>
              <a:gd name="connsiteY133-10774" fmla="*/ 5061852 h 5096785"/>
              <a:gd name="connsiteX134-10775" fmla="*/ 4580645 w 12192000"/>
              <a:gd name="connsiteY134-10776" fmla="*/ 5069246 h 5096785"/>
              <a:gd name="connsiteX135-10777" fmla="*/ 4368005 w 12192000"/>
              <a:gd name="connsiteY135-10778" fmla="*/ 5057426 h 5096785"/>
              <a:gd name="connsiteX136-10779" fmla="*/ 4339489 w 12192000"/>
              <a:gd name="connsiteY136-10780" fmla="*/ 5080858 h 5096785"/>
              <a:gd name="connsiteX137-10781" fmla="*/ 4253895 w 12192000"/>
              <a:gd name="connsiteY137-10782" fmla="*/ 5085008 h 5096785"/>
              <a:gd name="connsiteX138-10783" fmla="*/ 4117780 w 12192000"/>
              <a:gd name="connsiteY138-10784" fmla="*/ 5045175 h 5096785"/>
              <a:gd name="connsiteX139-10785" fmla="*/ 3960074 w 12192000"/>
              <a:gd name="connsiteY139-10786" fmla="*/ 5050708 h 5096785"/>
              <a:gd name="connsiteX140-10787" fmla="*/ 3947260 w 12192000"/>
              <a:gd name="connsiteY140-10788" fmla="*/ 5041167 h 5096785"/>
              <a:gd name="connsiteX141-10789" fmla="*/ 3931969 w 12192000"/>
              <a:gd name="connsiteY141-10790" fmla="*/ 5035902 h 5096785"/>
              <a:gd name="connsiteX142-10791" fmla="*/ 3929836 w 12192000"/>
              <a:gd name="connsiteY142-10792" fmla="*/ 5036901 h 5096785"/>
              <a:gd name="connsiteX143-10793" fmla="*/ 3911296 w 12192000"/>
              <a:gd name="connsiteY143-10794" fmla="*/ 5035663 h 5096785"/>
              <a:gd name="connsiteX144-10795" fmla="*/ 3907746 w 12192000"/>
              <a:gd name="connsiteY144-10796" fmla="*/ 5032107 h 5096785"/>
              <a:gd name="connsiteX145-10797" fmla="*/ 3895182 w 12192000"/>
              <a:gd name="connsiteY145-10798" fmla="*/ 5030229 h 5096785"/>
              <a:gd name="connsiteX146-10799" fmla="*/ 3870866 w 12192000"/>
              <a:gd name="connsiteY146-10800" fmla="*/ 5023753 h 5096785"/>
              <a:gd name="connsiteX147-10801" fmla="*/ 3865913 w 12192000"/>
              <a:gd name="connsiteY147-10802" fmla="*/ 5025143 h 5096785"/>
              <a:gd name="connsiteX148-10803" fmla="*/ 3828606 w 12192000"/>
              <a:gd name="connsiteY148-10804" fmla="*/ 5019426 h 5096785"/>
              <a:gd name="connsiteX149-10805" fmla="*/ 3827901 w 12192000"/>
              <a:gd name="connsiteY149-10806" fmla="*/ 5020583 h 5096785"/>
              <a:gd name="connsiteX150-10807" fmla="*/ 3816543 w 12192000"/>
              <a:gd name="connsiteY150-10808" fmla="*/ 5024366 h 5096785"/>
              <a:gd name="connsiteX151-10809" fmla="*/ 3795278 w 12192000"/>
              <a:gd name="connsiteY151-10810" fmla="*/ 5028779 h 5096785"/>
              <a:gd name="connsiteX152-10811" fmla="*/ 3743858 w 12192000"/>
              <a:gd name="connsiteY152-10812" fmla="*/ 5054237 h 5096785"/>
              <a:gd name="connsiteX153-10813" fmla="*/ 3704945 w 12192000"/>
              <a:gd name="connsiteY153-10814" fmla="*/ 5048413 h 5096785"/>
              <a:gd name="connsiteX154-10815" fmla="*/ 3696992 w 12192000"/>
              <a:gd name="connsiteY154-10816" fmla="*/ 5047914 h 5096785"/>
              <a:gd name="connsiteX155-10817" fmla="*/ 3696780 w 12192000"/>
              <a:gd name="connsiteY155-10818" fmla="*/ 5048181 h 5096785"/>
              <a:gd name="connsiteX156-10819" fmla="*/ 3688290 w 12192000"/>
              <a:gd name="connsiteY156-10820" fmla="*/ 5048204 h 5096785"/>
              <a:gd name="connsiteX157-10821" fmla="*/ 3682486 w 12192000"/>
              <a:gd name="connsiteY157-10822" fmla="*/ 5047000 h 5096785"/>
              <a:gd name="connsiteX158-10823" fmla="*/ 3667056 w 12192000"/>
              <a:gd name="connsiteY158-10824" fmla="*/ 5046030 h 5096785"/>
              <a:gd name="connsiteX159-10825" fmla="*/ 3661403 w 12192000"/>
              <a:gd name="connsiteY159-10826" fmla="*/ 5047537 h 5096785"/>
              <a:gd name="connsiteX160-10827" fmla="*/ 3658673 w 12192000"/>
              <a:gd name="connsiteY160-10828" fmla="*/ 5050790 h 5096785"/>
              <a:gd name="connsiteX161-10829" fmla="*/ 3657333 w 12192000"/>
              <a:gd name="connsiteY161-10830" fmla="*/ 5050325 h 5096785"/>
              <a:gd name="connsiteX162-10831" fmla="*/ 3626778 w 12192000"/>
              <a:gd name="connsiteY162-10832" fmla="*/ 5057882 h 5096785"/>
              <a:gd name="connsiteX163-10833" fmla="*/ 3560067 w 12192000"/>
              <a:gd name="connsiteY163-10834" fmla="*/ 5064266 h 5096785"/>
              <a:gd name="connsiteX164-10835" fmla="*/ 3522641 w 12192000"/>
              <a:gd name="connsiteY164-10836" fmla="*/ 5063654 h 5096785"/>
              <a:gd name="connsiteX165-10837" fmla="*/ 3419275 w 12192000"/>
              <a:gd name="connsiteY165-10838" fmla="*/ 5066646 h 5096785"/>
              <a:gd name="connsiteX166-10839" fmla="*/ 3314869 w 12192000"/>
              <a:gd name="connsiteY166-10840" fmla="*/ 5073197 h 5096785"/>
              <a:gd name="connsiteX167-10841" fmla="*/ 3259088 w 12192000"/>
              <a:gd name="connsiteY167-10842" fmla="*/ 5096363 h 5096785"/>
              <a:gd name="connsiteX168-10843" fmla="*/ 3253104 w 12192000"/>
              <a:gd name="connsiteY168-10844" fmla="*/ 5096785 h 5096785"/>
              <a:gd name="connsiteX169-10845" fmla="*/ 3238751 w 12192000"/>
              <a:gd name="connsiteY169-10846" fmla="*/ 5092996 h 5096785"/>
              <a:gd name="connsiteX170-10847" fmla="*/ 3233681 w 12192000"/>
              <a:gd name="connsiteY170-10848" fmla="*/ 5090758 h 5096785"/>
              <a:gd name="connsiteX171-10849" fmla="*/ 3225562 w 12192000"/>
              <a:gd name="connsiteY171-10850" fmla="*/ 5089215 h 5096785"/>
              <a:gd name="connsiteX172-10851" fmla="*/ 3225260 w 12192000"/>
              <a:gd name="connsiteY172-10852" fmla="*/ 5089437 h 5096785"/>
              <a:gd name="connsiteX173-10853" fmla="*/ 3217859 w 12192000"/>
              <a:gd name="connsiteY173-10854" fmla="*/ 5087484 h 5096785"/>
              <a:gd name="connsiteX174-10855" fmla="*/ 3182980 w 12192000"/>
              <a:gd name="connsiteY174-10856" fmla="*/ 5074650 h 5096785"/>
              <a:gd name="connsiteX175-10857" fmla="*/ 3055081 w 12192000"/>
              <a:gd name="connsiteY175-10858" fmla="*/ 5080424 h 5096785"/>
              <a:gd name="connsiteX176-10859" fmla="*/ 3049807 w 12192000"/>
              <a:gd name="connsiteY176-10860" fmla="*/ 5080860 h 5096785"/>
              <a:gd name="connsiteX177-10861" fmla="*/ 3029122 w 12192000"/>
              <a:gd name="connsiteY177-10862" fmla="*/ 5070085 h 5096785"/>
              <a:gd name="connsiteX178-10863" fmla="*/ 3017862 w 12192000"/>
              <a:gd name="connsiteY178-10864" fmla="*/ 5065942 h 5096785"/>
              <a:gd name="connsiteX179-10865" fmla="*/ 3015868 w 12192000"/>
              <a:gd name="connsiteY179-10866" fmla="*/ 5061832 h 5096785"/>
              <a:gd name="connsiteX180-10867" fmla="*/ 2998644 w 12192000"/>
              <a:gd name="connsiteY180-10868" fmla="*/ 5057210 h 5096785"/>
              <a:gd name="connsiteX181-10869" fmla="*/ 2996219 w 12192000"/>
              <a:gd name="connsiteY181-10870" fmla="*/ 5057788 h 5096785"/>
              <a:gd name="connsiteX182-10871" fmla="*/ 2983676 w 12192000"/>
              <a:gd name="connsiteY182-10872" fmla="*/ 5049852 h 5096785"/>
              <a:gd name="connsiteX183-10873" fmla="*/ 2903609 w 12192000"/>
              <a:gd name="connsiteY183-10874" fmla="*/ 4998457 h 5096785"/>
              <a:gd name="connsiteX184-10875" fmla="*/ 2758830 w 12192000"/>
              <a:gd name="connsiteY184-10876" fmla="*/ 4974760 h 5096785"/>
              <a:gd name="connsiteX185-10877" fmla="*/ 2532669 w 12192000"/>
              <a:gd name="connsiteY185-10878" fmla="*/ 4940573 h 5096785"/>
              <a:gd name="connsiteX186-10879" fmla="*/ 2389931 w 12192000"/>
              <a:gd name="connsiteY186-10880" fmla="*/ 4905785 h 5096785"/>
              <a:gd name="connsiteX187-10881" fmla="*/ 2335186 w 12192000"/>
              <a:gd name="connsiteY187-10882" fmla="*/ 4902957 h 5096785"/>
              <a:gd name="connsiteX188-10883" fmla="*/ 2295307 w 12192000"/>
              <a:gd name="connsiteY188-10884" fmla="*/ 4879800 h 5096785"/>
              <a:gd name="connsiteX189-10885" fmla="*/ 2273393 w 12192000"/>
              <a:gd name="connsiteY189-10886" fmla="*/ 4883565 h 5096785"/>
              <a:gd name="connsiteX190-10887" fmla="*/ 2269523 w 12192000"/>
              <a:gd name="connsiteY190-10888" fmla="*/ 4884442 h 5096785"/>
              <a:gd name="connsiteX191-10889" fmla="*/ 2256015 w 12192000"/>
              <a:gd name="connsiteY191-10890" fmla="*/ 4883014 h 5096785"/>
              <a:gd name="connsiteX192-10891" fmla="*/ 2249731 w 12192000"/>
              <a:gd name="connsiteY192-10892" fmla="*/ 4888778 h 5096785"/>
              <a:gd name="connsiteX193-10893" fmla="*/ 2227629 w 12192000"/>
              <a:gd name="connsiteY193-10894" fmla="*/ 4891047 h 5096785"/>
              <a:gd name="connsiteX194-10895" fmla="*/ 2203460 w 12192000"/>
              <a:gd name="connsiteY194-10896" fmla="*/ 4886696 h 5096785"/>
              <a:gd name="connsiteX195-10897" fmla="*/ 2091528 w 12192000"/>
              <a:gd name="connsiteY195-10898" fmla="*/ 4859155 h 5096785"/>
              <a:gd name="connsiteX196-10899" fmla="*/ 2022901 w 12192000"/>
              <a:gd name="connsiteY196-10900" fmla="*/ 4846594 h 5096785"/>
              <a:gd name="connsiteX197-10901" fmla="*/ 1994227 w 12192000"/>
              <a:gd name="connsiteY197-10902" fmla="*/ 4847973 h 5096785"/>
              <a:gd name="connsiteX198-10903" fmla="*/ 1955936 w 12192000"/>
              <a:gd name="connsiteY198-10904" fmla="*/ 4845765 h 5096785"/>
              <a:gd name="connsiteX199-10905" fmla="*/ 1741924 w 12192000"/>
              <a:gd name="connsiteY199-10906" fmla="*/ 4808054 h 5096785"/>
              <a:gd name="connsiteX200-10907" fmla="*/ 1734410 w 12192000"/>
              <a:gd name="connsiteY200-10908" fmla="*/ 4811675 h 5096785"/>
              <a:gd name="connsiteX201-10909" fmla="*/ 1691423 w 12192000"/>
              <a:gd name="connsiteY201-10910" fmla="*/ 4802777 h 5096785"/>
              <a:gd name="connsiteX202-10911" fmla="*/ 1554504 w 12192000"/>
              <a:gd name="connsiteY202-10912" fmla="*/ 4739985 h 5096785"/>
              <a:gd name="connsiteX203-10913" fmla="*/ 1470119 w 12192000"/>
              <a:gd name="connsiteY203-10914" fmla="*/ 4723470 h 5096785"/>
              <a:gd name="connsiteX204-10915" fmla="*/ 1437967 w 12192000"/>
              <a:gd name="connsiteY204-10916" fmla="*/ 4722710 h 5096785"/>
              <a:gd name="connsiteX205-10917" fmla="*/ 1384234 w 12192000"/>
              <a:gd name="connsiteY205-10918" fmla="*/ 4721117 h 5096785"/>
              <a:gd name="connsiteX206-10919" fmla="*/ 1338647 w 12192000"/>
              <a:gd name="connsiteY206-10920" fmla="*/ 4732483 h 5096785"/>
              <a:gd name="connsiteX207-10921" fmla="*/ 1295869 w 12192000"/>
              <a:gd name="connsiteY207-10922" fmla="*/ 4726175 h 5096785"/>
              <a:gd name="connsiteX208-10923" fmla="*/ 1292949 w 12192000"/>
              <a:gd name="connsiteY208-10924" fmla="*/ 4708469 h 5096785"/>
              <a:gd name="connsiteX209-10925" fmla="*/ 1244908 w 12192000"/>
              <a:gd name="connsiteY209-10926" fmla="*/ 4706993 h 5096785"/>
              <a:gd name="connsiteX210-10927" fmla="*/ 1171266 w 12192000"/>
              <a:gd name="connsiteY210-10928" fmla="*/ 4706535 h 5096785"/>
              <a:gd name="connsiteX211-10929" fmla="*/ 1160868 w 12192000"/>
              <a:gd name="connsiteY211-10930" fmla="*/ 4701936 h 5096785"/>
              <a:gd name="connsiteX212-10931" fmla="*/ 1147599 w 12192000"/>
              <a:gd name="connsiteY212-10932" fmla="*/ 4714833 h 5096785"/>
              <a:gd name="connsiteX213-10933" fmla="*/ 1119603 w 12192000"/>
              <a:gd name="connsiteY213-10934" fmla="*/ 4721303 h 5096785"/>
              <a:gd name="connsiteX214-10935" fmla="*/ 997851 w 12192000"/>
              <a:gd name="connsiteY214-10936" fmla="*/ 4722336 h 5096785"/>
              <a:gd name="connsiteX215-10937" fmla="*/ 976455 w 12192000"/>
              <a:gd name="connsiteY215-10938" fmla="*/ 4726407 h 5096785"/>
              <a:gd name="connsiteX216-10939" fmla="*/ 949939 w 12192000"/>
              <a:gd name="connsiteY216-10940" fmla="*/ 4719699 h 5096785"/>
              <a:gd name="connsiteX217-10941" fmla="*/ 894148 w 12192000"/>
              <a:gd name="connsiteY217-10942" fmla="*/ 4710406 h 5096785"/>
              <a:gd name="connsiteX218-10943" fmla="*/ 857990 w 12192000"/>
              <a:gd name="connsiteY218-10944" fmla="*/ 4696844 h 5096785"/>
              <a:gd name="connsiteX219-10945" fmla="*/ 848649 w 12192000"/>
              <a:gd name="connsiteY219-10946" fmla="*/ 4704021 h 5096785"/>
              <a:gd name="connsiteX220-10947" fmla="*/ 826436 w 12192000"/>
              <a:gd name="connsiteY220-10948" fmla="*/ 4707421 h 5096785"/>
              <a:gd name="connsiteX221-10949" fmla="*/ 733052 w 12192000"/>
              <a:gd name="connsiteY221-10950" fmla="*/ 4701884 h 5096785"/>
              <a:gd name="connsiteX222-10951" fmla="*/ 716185 w 12192000"/>
              <a:gd name="connsiteY222-10952" fmla="*/ 4703827 h 5096785"/>
              <a:gd name="connsiteX223-10953" fmla="*/ 696663 w 12192000"/>
              <a:gd name="connsiteY223-10954" fmla="*/ 4697420 h 5096785"/>
              <a:gd name="connsiteX224-10955" fmla="*/ 582722 w 12192000"/>
              <a:gd name="connsiteY224-10956" fmla="*/ 4658637 h 5096785"/>
              <a:gd name="connsiteX225-10957" fmla="*/ 581118 w 12192000"/>
              <a:gd name="connsiteY225-10958" fmla="*/ 4654120 h 5096785"/>
              <a:gd name="connsiteX226-10959" fmla="*/ 546453 w 12192000"/>
              <a:gd name="connsiteY226-10960" fmla="*/ 4652542 h 5096785"/>
              <a:gd name="connsiteX227-10961" fmla="*/ 536773 w 12192000"/>
              <a:gd name="connsiteY227-10962" fmla="*/ 4644609 h 5096785"/>
              <a:gd name="connsiteX228-10963" fmla="*/ 518899 w 12192000"/>
              <a:gd name="connsiteY228-10964" fmla="*/ 4642839 h 5096785"/>
              <a:gd name="connsiteX229-10965" fmla="*/ 388896 w 12192000"/>
              <a:gd name="connsiteY229-10966" fmla="*/ 4619173 h 5096785"/>
              <a:gd name="connsiteX230-10967" fmla="*/ 366479 w 12192000"/>
              <a:gd name="connsiteY230-10968" fmla="*/ 4618896 h 5096785"/>
              <a:gd name="connsiteX231-10969" fmla="*/ 342781 w 12192000"/>
              <a:gd name="connsiteY231-10970" fmla="*/ 4601239 h 5096785"/>
              <a:gd name="connsiteX232-10971" fmla="*/ 255925 w 12192000"/>
              <a:gd name="connsiteY232-10972" fmla="*/ 4598685 h 5096785"/>
              <a:gd name="connsiteX233-10973" fmla="*/ 226919 w 12192000"/>
              <a:gd name="connsiteY233-10974" fmla="*/ 4598460 h 5096785"/>
              <a:gd name="connsiteX234-10975" fmla="*/ 213925 w 12192000"/>
              <a:gd name="connsiteY234-10976" fmla="*/ 4597783 h 5096785"/>
              <a:gd name="connsiteX235-10977" fmla="*/ 215196 w 12192000"/>
              <a:gd name="connsiteY235-10978" fmla="*/ 4588576 h 5096785"/>
              <a:gd name="connsiteX236-10979" fmla="*/ 180214 w 12192000"/>
              <a:gd name="connsiteY236-10980" fmla="*/ 4583701 h 5096785"/>
              <a:gd name="connsiteX237-10981" fmla="*/ 83203 w 12192000"/>
              <a:gd name="connsiteY237-10982" fmla="*/ 4531664 h 5096785"/>
              <a:gd name="connsiteX238-10983" fmla="*/ 4106 w 12192000"/>
              <a:gd name="connsiteY238-10984" fmla="*/ 4517202 h 5096785"/>
              <a:gd name="connsiteX239-10985" fmla="*/ 0 w 12192000"/>
              <a:gd name="connsiteY239-10986" fmla="*/ 4516084 h 5096785"/>
              <a:gd name="connsiteX240-10987" fmla="*/ 0 w 12192000"/>
              <a:gd name="connsiteY240-10988" fmla="*/ 0 h 5096785"/>
              <a:gd name="connsiteX0-10989" fmla="*/ 0 w 12192000"/>
              <a:gd name="connsiteY0-10990" fmla="*/ 0 h 5096785"/>
              <a:gd name="connsiteX1-10991" fmla="*/ 12192000 w 12192000"/>
              <a:gd name="connsiteY1-10992" fmla="*/ 0 h 5096785"/>
              <a:gd name="connsiteX2-10993" fmla="*/ 12192000 w 12192000"/>
              <a:gd name="connsiteY2-10994" fmla="*/ 3809005 h 5096785"/>
              <a:gd name="connsiteX3-10995" fmla="*/ 12142543 w 12192000"/>
              <a:gd name="connsiteY3-10996" fmla="*/ 3817043 h 5096785"/>
              <a:gd name="connsiteX4-10997" fmla="*/ 12109241 w 12192000"/>
              <a:gd name="connsiteY4-10998" fmla="*/ 3824228 h 5096785"/>
              <a:gd name="connsiteX5-10999" fmla="*/ 11668991 w 12192000"/>
              <a:gd name="connsiteY5-11000" fmla="*/ 3788038 h 5096785"/>
              <a:gd name="connsiteX6-11001" fmla="*/ 11476952 w 12192000"/>
              <a:gd name="connsiteY6-11002" fmla="*/ 3866786 h 5096785"/>
              <a:gd name="connsiteX7-11003" fmla="*/ 11336487 w 12192000"/>
              <a:gd name="connsiteY7-11004" fmla="*/ 3971513 h 5096785"/>
              <a:gd name="connsiteX8-11005" fmla="*/ 11214181 w 12192000"/>
              <a:gd name="connsiteY8-11006" fmla="*/ 4004215 h 5096785"/>
              <a:gd name="connsiteX9-11007" fmla="*/ 11042540 w 12192000"/>
              <a:gd name="connsiteY9-11008" fmla="*/ 4002613 h 5096785"/>
              <a:gd name="connsiteX10-11009" fmla="*/ 10833086 w 12192000"/>
              <a:gd name="connsiteY10-11010" fmla="*/ 3997707 h 5096785"/>
              <a:gd name="connsiteX11-11011" fmla="*/ 10599680 w 12192000"/>
              <a:gd name="connsiteY11-11012" fmla="*/ 3982661 h 5096785"/>
              <a:gd name="connsiteX12-11013" fmla="*/ 10519971 w 12192000"/>
              <a:gd name="connsiteY12-11014" fmla="*/ 3975018 h 5096785"/>
              <a:gd name="connsiteX13-11015" fmla="*/ 10217282 w 12192000"/>
              <a:gd name="connsiteY13-11016" fmla="*/ 4020809 h 5096785"/>
              <a:gd name="connsiteX14-11017" fmla="*/ 9936427 w 12192000"/>
              <a:gd name="connsiteY14-11018" fmla="*/ 4137843 h 5096785"/>
              <a:gd name="connsiteX15-11019" fmla="*/ 9800299 w 12192000"/>
              <a:gd name="connsiteY15-11020" fmla="*/ 4186098 h 5096785"/>
              <a:gd name="connsiteX16-11021" fmla="*/ 9707822 w 12192000"/>
              <a:gd name="connsiteY16-11022" fmla="*/ 4189102 h 5096785"/>
              <a:gd name="connsiteX17-11023" fmla="*/ 9543973 w 12192000"/>
              <a:gd name="connsiteY17-11024" fmla="*/ 4245802 h 5096785"/>
              <a:gd name="connsiteX18-11025" fmla="*/ 9528747 w 12192000"/>
              <a:gd name="connsiteY18-11026" fmla="*/ 4251724 h 5096785"/>
              <a:gd name="connsiteX19-11027" fmla="*/ 9436976 w 12192000"/>
              <a:gd name="connsiteY19-11028" fmla="*/ 4269351 h 5096785"/>
              <a:gd name="connsiteX20-11029" fmla="*/ 9371827 w 12192000"/>
              <a:gd name="connsiteY20-11030" fmla="*/ 4303912 h 5096785"/>
              <a:gd name="connsiteX21-11031" fmla="*/ 9260304 w 12192000"/>
              <a:gd name="connsiteY21-11032" fmla="*/ 4328021 h 5096785"/>
              <a:gd name="connsiteX22-11033" fmla="*/ 9148799 w 12192000"/>
              <a:gd name="connsiteY22-11034" fmla="*/ 4348506 h 5096785"/>
              <a:gd name="connsiteX23-11035" fmla="*/ 9107898 w 12192000"/>
              <a:gd name="connsiteY23-11036" fmla="*/ 4354282 h 5096785"/>
              <a:gd name="connsiteX24-11037" fmla="*/ 8990743 w 12192000"/>
              <a:gd name="connsiteY24-11038" fmla="*/ 4382161 h 5096785"/>
              <a:gd name="connsiteX25-11039" fmla="*/ 8979819 w 12192000"/>
              <a:gd name="connsiteY25-11040" fmla="*/ 4366419 h 5096785"/>
              <a:gd name="connsiteX26-11041" fmla="*/ 8936044 w 12192000"/>
              <a:gd name="connsiteY26-11042" fmla="*/ 4370992 h 5096785"/>
              <a:gd name="connsiteX27-11043" fmla="*/ 8897707 w 12192000"/>
              <a:gd name="connsiteY27-11044" fmla="*/ 4392673 h 5096785"/>
              <a:gd name="connsiteX28-11045" fmla="*/ 8845635 w 12192000"/>
              <a:gd name="connsiteY28-11046" fmla="*/ 4404300 h 5096785"/>
              <a:gd name="connsiteX29-11047" fmla="*/ 8814562 w 12192000"/>
              <a:gd name="connsiteY29-11048" fmla="*/ 4411434 h 5096785"/>
              <a:gd name="connsiteX30-11049" fmla="*/ 8726349 w 12192000"/>
              <a:gd name="connsiteY30-11050" fmla="*/ 4416668 h 5096785"/>
              <a:gd name="connsiteX31-11051" fmla="*/ 8566678 w 12192000"/>
              <a:gd name="connsiteY31-11052" fmla="*/ 4391711 h 5096785"/>
              <a:gd name="connsiteX32-11053" fmla="*/ 8521516 w 12192000"/>
              <a:gd name="connsiteY32-11054" fmla="*/ 4393927 h 5096785"/>
              <a:gd name="connsiteX33-11055" fmla="*/ 8515998 w 12192000"/>
              <a:gd name="connsiteY33-11056" fmla="*/ 4399124 h 5096785"/>
              <a:gd name="connsiteX34-11057" fmla="*/ 8449547 w 12192000"/>
              <a:gd name="connsiteY34-11058" fmla="*/ 4383170 h 5096785"/>
              <a:gd name="connsiteX35-11059" fmla="*/ 8360285 w 12192000"/>
              <a:gd name="connsiteY35-11060" fmla="*/ 4398502 h 5096785"/>
              <a:gd name="connsiteX36-11061" fmla="*/ 8256584 w 12192000"/>
              <a:gd name="connsiteY36-11062" fmla="*/ 4423564 h 5096785"/>
              <a:gd name="connsiteX37-11063" fmla="*/ 8229821 w 12192000"/>
              <a:gd name="connsiteY37-11064" fmla="*/ 4431840 h 5096785"/>
              <a:gd name="connsiteX38-11065" fmla="*/ 8158476 w 12192000"/>
              <a:gd name="connsiteY38-11066" fmla="*/ 4436904 h 5096785"/>
              <a:gd name="connsiteX39-11067" fmla="*/ 7993707 w 12192000"/>
              <a:gd name="connsiteY39-11068" fmla="*/ 4447962 h 5096785"/>
              <a:gd name="connsiteX40-11069" fmla="*/ 7990346 w 12192000"/>
              <a:gd name="connsiteY40-11070" fmla="*/ 4454853 h 5096785"/>
              <a:gd name="connsiteX41-11071" fmla="*/ 7976786 w 12192000"/>
              <a:gd name="connsiteY41-11072" fmla="*/ 4456820 h 5096785"/>
              <a:gd name="connsiteX42-11073" fmla="*/ 7973491 w 12192000"/>
              <a:gd name="connsiteY42-11074" fmla="*/ 4458577 h 5096785"/>
              <a:gd name="connsiteX43-11075" fmla="*/ 7954281 w 12192000"/>
              <a:gd name="connsiteY43-11076" fmla="*/ 4467421 h 5096785"/>
              <a:gd name="connsiteX44-11077" fmla="*/ 7905540 w 12192000"/>
              <a:gd name="connsiteY44-11078" fmla="*/ 4455628 h 5096785"/>
              <a:gd name="connsiteX45-11079" fmla="*/ 7851932 w 12192000"/>
              <a:gd name="connsiteY45-11080" fmla="*/ 4466353 h 5096785"/>
              <a:gd name="connsiteX46-11081" fmla="*/ 7639078 w 12192000"/>
              <a:gd name="connsiteY46-11082" fmla="*/ 4467635 h 5096785"/>
              <a:gd name="connsiteX47-11083" fmla="*/ 7612359 w 12192000"/>
              <a:gd name="connsiteY47-11084" fmla="*/ 4492789 h 5096785"/>
              <a:gd name="connsiteX48-11085" fmla="*/ 7527328 w 12192000"/>
              <a:gd name="connsiteY48-11086" fmla="*/ 4502199 h 5096785"/>
              <a:gd name="connsiteX49-11087" fmla="*/ 7388717 w 12192000"/>
              <a:gd name="connsiteY49-11088" fmla="*/ 4470799 h 5096785"/>
              <a:gd name="connsiteX50-11089" fmla="*/ 7231898 w 12192000"/>
              <a:gd name="connsiteY50-11090" fmla="*/ 4486028 h 5096785"/>
              <a:gd name="connsiteX51-11091" fmla="*/ 7218425 w 12192000"/>
              <a:gd name="connsiteY51-11092" fmla="*/ 4477288 h 5096785"/>
              <a:gd name="connsiteX52-11093" fmla="*/ 7202795 w 12192000"/>
              <a:gd name="connsiteY52-11094" fmla="*/ 4472972 h 5096785"/>
              <a:gd name="connsiteX53-11095" fmla="*/ 7200744 w 12192000"/>
              <a:gd name="connsiteY53-11096" fmla="*/ 4474099 h 5096785"/>
              <a:gd name="connsiteX54-11097" fmla="*/ 7182163 w 12192000"/>
              <a:gd name="connsiteY54-11098" fmla="*/ 4474005 h 5096785"/>
              <a:gd name="connsiteX55-11099" fmla="*/ 7178368 w 12192000"/>
              <a:gd name="connsiteY55-11100" fmla="*/ 4470673 h 5096785"/>
              <a:gd name="connsiteX56-11101" fmla="*/ 7165705 w 12192000"/>
              <a:gd name="connsiteY56-11102" fmla="*/ 4469569 h 5096785"/>
              <a:gd name="connsiteX57-11103" fmla="*/ 7140991 w 12192000"/>
              <a:gd name="connsiteY57-11104" fmla="*/ 4464599 h 5096785"/>
              <a:gd name="connsiteX58-11105" fmla="*/ 7136152 w 12192000"/>
              <a:gd name="connsiteY58-11106" fmla="*/ 4466292 h 5096785"/>
              <a:gd name="connsiteX59-11107" fmla="*/ 7098544 w 12192000"/>
              <a:gd name="connsiteY59-11108" fmla="*/ 4462879 h 5096785"/>
              <a:gd name="connsiteX60-11109" fmla="*/ 7097922 w 12192000"/>
              <a:gd name="connsiteY60-11110" fmla="*/ 4464077 h 5096785"/>
              <a:gd name="connsiteX61-11111" fmla="*/ 7086877 w 12192000"/>
              <a:gd name="connsiteY61-11112" fmla="*/ 4468554 h 5096785"/>
              <a:gd name="connsiteX62-11113" fmla="*/ 7065999 w 12192000"/>
              <a:gd name="connsiteY62-11114" fmla="*/ 4474270 h 5096785"/>
              <a:gd name="connsiteX63-11115" fmla="*/ 7016598 w 12192000"/>
              <a:gd name="connsiteY63-11116" fmla="*/ 4502855 h 5096785"/>
              <a:gd name="connsiteX64-11117" fmla="*/ 6977375 w 12192000"/>
              <a:gd name="connsiteY64-11118" fmla="*/ 4499434 h 5096785"/>
              <a:gd name="connsiteX65-11119" fmla="*/ 6969409 w 12192000"/>
              <a:gd name="connsiteY65-11120" fmla="*/ 4499424 h 5096785"/>
              <a:gd name="connsiteX66-11121" fmla="*/ 6969218 w 12192000"/>
              <a:gd name="connsiteY66-11122" fmla="*/ 4499704 h 5096785"/>
              <a:gd name="connsiteX67-11123" fmla="*/ 6960755 w 12192000"/>
              <a:gd name="connsiteY67-11124" fmla="*/ 4500249 h 5096785"/>
              <a:gd name="connsiteX68-11125" fmla="*/ 6954882 w 12192000"/>
              <a:gd name="connsiteY68-11126" fmla="*/ 4499405 h 5096785"/>
              <a:gd name="connsiteX69-11127" fmla="*/ 6939428 w 12192000"/>
              <a:gd name="connsiteY69-11128" fmla="*/ 4499385 h 5096785"/>
              <a:gd name="connsiteX70-11129" fmla="*/ 6933902 w 12192000"/>
              <a:gd name="connsiteY70-11130" fmla="*/ 4501239 h 5096785"/>
              <a:gd name="connsiteX71-11131" fmla="*/ 6891244 w 12192000"/>
              <a:gd name="connsiteY71-11132" fmla="*/ 4536371 h 5096785"/>
              <a:gd name="connsiteX72-11133" fmla="*/ 6794496 w 12192000"/>
              <a:gd name="connsiteY72-11134" fmla="*/ 4567924 h 5096785"/>
              <a:gd name="connsiteX73-11135" fmla="*/ 6574528 w 12192000"/>
              <a:gd name="connsiteY73-11136" fmla="*/ 4641155 h 5096785"/>
              <a:gd name="connsiteX74-11137" fmla="*/ 6573036 w 12192000"/>
              <a:gd name="connsiteY74-11138" fmla="*/ 4641049 h 5096785"/>
              <a:gd name="connsiteX75-11139" fmla="*/ 6571920 w 12192000"/>
              <a:gd name="connsiteY75-11140" fmla="*/ 4644739 h 5096785"/>
              <a:gd name="connsiteX76-11141" fmla="*/ 6552021 w 12192000"/>
              <a:gd name="connsiteY76-11142" fmla="*/ 4650379 h 5096785"/>
              <a:gd name="connsiteX77-11143" fmla="*/ 6545925 w 12192000"/>
              <a:gd name="connsiteY77-11144" fmla="*/ 4650675 h 5096785"/>
              <a:gd name="connsiteX78-11145" fmla="*/ 6537822 w 12192000"/>
              <a:gd name="connsiteY78-11146" fmla="*/ 4652769 h 5096785"/>
              <a:gd name="connsiteX79-11147" fmla="*/ 6537743 w 12192000"/>
              <a:gd name="connsiteY79-11148" fmla="*/ 4653068 h 5096785"/>
              <a:gd name="connsiteX80-11149" fmla="*/ 6490057 w 12192000"/>
              <a:gd name="connsiteY80-11150" fmla="*/ 4658624 h 5096785"/>
              <a:gd name="connsiteX81-11151" fmla="*/ 6386800 w 12192000"/>
              <a:gd name="connsiteY81-11152" fmla="*/ 4715431 h 5096785"/>
              <a:gd name="connsiteX82-11153" fmla="*/ 6382703 w 12192000"/>
              <a:gd name="connsiteY82-11154" fmla="*/ 4717930 h 5096785"/>
              <a:gd name="connsiteX83-11155" fmla="*/ 6356495 w 12192000"/>
              <a:gd name="connsiteY83-11156" fmla="*/ 4717843 h 5096785"/>
              <a:gd name="connsiteX84-11157" fmla="*/ 6343628 w 12192000"/>
              <a:gd name="connsiteY84-11158" fmla="*/ 4719161 h 5096785"/>
              <a:gd name="connsiteX85-11159" fmla="*/ 6338605 w 12192000"/>
              <a:gd name="connsiteY85-11160" fmla="*/ 4716723 h 5096785"/>
              <a:gd name="connsiteX86-11161" fmla="*/ 6320318 w 12192000"/>
              <a:gd name="connsiteY86-11162" fmla="*/ 4720095 h 5096785"/>
              <a:gd name="connsiteX87-11163" fmla="*/ 6318742 w 12192000"/>
              <a:gd name="connsiteY87-11164" fmla="*/ 4721541 h 5096785"/>
              <a:gd name="connsiteX88-11165" fmla="*/ 6301708 w 12192000"/>
              <a:gd name="connsiteY88-11166" fmla="*/ 4720380 h 5096785"/>
              <a:gd name="connsiteX89-11167" fmla="*/ 6285082 w 12192000"/>
              <a:gd name="connsiteY89-11168" fmla="*/ 4714639 h 5096785"/>
              <a:gd name="connsiteX90-11169" fmla="*/ 6136936 w 12192000"/>
              <a:gd name="connsiteY90-11170" fmla="*/ 4758246 h 5096785"/>
              <a:gd name="connsiteX91-11171" fmla="*/ 5988578 w 12192000"/>
              <a:gd name="connsiteY91-11172" fmla="*/ 4754427 h 5096785"/>
              <a:gd name="connsiteX92-11173" fmla="*/ 5908701 w 12192000"/>
              <a:gd name="connsiteY92-11174" fmla="*/ 4779160 h 5096785"/>
              <a:gd name="connsiteX93-11175" fmla="*/ 5892219 w 12192000"/>
              <a:gd name="connsiteY93-11176" fmla="*/ 4807892 h 5096785"/>
              <a:gd name="connsiteX94-11177" fmla="*/ 5683612 w 12192000"/>
              <a:gd name="connsiteY94-11178" fmla="*/ 4848770 h 5096785"/>
              <a:gd name="connsiteX95-11179" fmla="*/ 5635111 w 12192000"/>
              <a:gd name="connsiteY95-11180" fmla="*/ 4868888 h 5096785"/>
              <a:gd name="connsiteX96-11181" fmla="*/ 5582652 w 12192000"/>
              <a:gd name="connsiteY96-11182" fmla="*/ 4866836 h 5096785"/>
              <a:gd name="connsiteX97-11183" fmla="*/ 5567213 w 12192000"/>
              <a:gd name="connsiteY97-11184" fmla="*/ 4878769 h 5096785"/>
              <a:gd name="connsiteX98-11185" fmla="*/ 5564659 w 12192000"/>
              <a:gd name="connsiteY98-11186" fmla="*/ 4881042 h 5096785"/>
              <a:gd name="connsiteX99-11187" fmla="*/ 5552102 w 12192000"/>
              <a:gd name="connsiteY99-11188" fmla="*/ 4885426 h 5096785"/>
              <a:gd name="connsiteX100-11189" fmla="*/ 5551475 w 12192000"/>
              <a:gd name="connsiteY100-11190" fmla="*/ 4892560 h 5096785"/>
              <a:gd name="connsiteX101-11191" fmla="*/ 5534664 w 12192000"/>
              <a:gd name="connsiteY101-11192" fmla="*/ 4903385 h 5096785"/>
              <a:gd name="connsiteX102-11193" fmla="*/ 5510737 w 12192000"/>
              <a:gd name="connsiteY102-11194" fmla="*/ 4909807 h 5096785"/>
              <a:gd name="connsiteX103-11195" fmla="*/ 5393901 w 12192000"/>
              <a:gd name="connsiteY103-11196" fmla="*/ 4933709 h 5096785"/>
              <a:gd name="connsiteX104-11197" fmla="*/ 5325782 w 12192000"/>
              <a:gd name="connsiteY104-11198" fmla="*/ 4951789 h 5096785"/>
              <a:gd name="connsiteX105-11199" fmla="*/ 5302703 w 12192000"/>
              <a:gd name="connsiteY105-11200" fmla="*/ 4964590 h 5096785"/>
              <a:gd name="connsiteX106-11201" fmla="*/ 5268591 w 12192000"/>
              <a:gd name="connsiteY106-11202" fmla="*/ 4978479 h 5096785"/>
              <a:gd name="connsiteX107-11203" fmla="*/ 5210559 w 12192000"/>
              <a:gd name="connsiteY107-11204" fmla="*/ 5007585 h 5096785"/>
              <a:gd name="connsiteX108-11205" fmla="*/ 5177597 w 12192000"/>
              <a:gd name="connsiteY108-11206" fmla="*/ 5015926 h 5096785"/>
              <a:gd name="connsiteX109-11207" fmla="*/ 5160569 w 12192000"/>
              <a:gd name="connsiteY109-11208" fmla="*/ 5025681 h 5096785"/>
              <a:gd name="connsiteX110-11209" fmla="*/ 5152748 w 12192000"/>
              <a:gd name="connsiteY110-11210" fmla="*/ 5026569 h 5096785"/>
              <a:gd name="connsiteX111-11211" fmla="*/ 5127678 w 12192000"/>
              <a:gd name="connsiteY111-11212" fmla="*/ 5032947 h 5096785"/>
              <a:gd name="connsiteX112-11213" fmla="*/ 5113147 w 12192000"/>
              <a:gd name="connsiteY112-11214" fmla="*/ 5035818 h 5096785"/>
              <a:gd name="connsiteX113-11215" fmla="*/ 5107301 w 12192000"/>
              <a:gd name="connsiteY113-11216" fmla="*/ 5036672 h 5096785"/>
              <a:gd name="connsiteX114-11217" fmla="*/ 5093215 w 12192000"/>
              <a:gd name="connsiteY114-11218" fmla="*/ 5032880 h 5096785"/>
              <a:gd name="connsiteX115-11219" fmla="*/ 5077058 w 12192000"/>
              <a:gd name="connsiteY115-11220" fmla="*/ 5038681 h 5096785"/>
              <a:gd name="connsiteX116-11221" fmla="*/ 5057349 w 12192000"/>
              <a:gd name="connsiteY116-11222" fmla="*/ 5036015 h 5096785"/>
              <a:gd name="connsiteX117-11223" fmla="*/ 5053945 w 12192000"/>
              <a:gd name="connsiteY117-11224" fmla="*/ 5041952 h 5096785"/>
              <a:gd name="connsiteX118-11225" fmla="*/ 5040021 w 12192000"/>
              <a:gd name="connsiteY118-11226" fmla="*/ 5050052 h 5096785"/>
              <a:gd name="connsiteX119-11227" fmla="*/ 5025913 w 12192000"/>
              <a:gd name="connsiteY119-11228" fmla="*/ 5046535 h 5096785"/>
              <a:gd name="connsiteX120-11229" fmla="*/ 4998218 w 12192000"/>
              <a:gd name="connsiteY120-11230" fmla="*/ 5048065 h 5096785"/>
              <a:gd name="connsiteX121-11231" fmla="*/ 4991008 w 12192000"/>
              <a:gd name="connsiteY121-11232" fmla="*/ 5050439 h 5096785"/>
              <a:gd name="connsiteX122-11233" fmla="*/ 4963503 w 12192000"/>
              <a:gd name="connsiteY122-11234" fmla="*/ 5047575 h 5096785"/>
              <a:gd name="connsiteX123-11235" fmla="*/ 4921053 w 12192000"/>
              <a:gd name="connsiteY123-11236" fmla="*/ 5048925 h 5096785"/>
              <a:gd name="connsiteX124-11237" fmla="*/ 4873420 w 12192000"/>
              <a:gd name="connsiteY124-11238" fmla="*/ 5054929 h 5096785"/>
              <a:gd name="connsiteX125-11239" fmla="*/ 4858825 w 12192000"/>
              <a:gd name="connsiteY125-11240" fmla="*/ 5051329 h 5096785"/>
              <a:gd name="connsiteX126-11241" fmla="*/ 4769340 w 12192000"/>
              <a:gd name="connsiteY126-11242" fmla="*/ 5053090 h 5096785"/>
              <a:gd name="connsiteX127-11243" fmla="*/ 4744152 w 12192000"/>
              <a:gd name="connsiteY127-11244" fmla="*/ 5053391 h 5096785"/>
              <a:gd name="connsiteX128-11245" fmla="*/ 4723556 w 12192000"/>
              <a:gd name="connsiteY128-11246" fmla="*/ 5059633 h 5096785"/>
              <a:gd name="connsiteX129-11247" fmla="*/ 4719699 w 12192000"/>
              <a:gd name="connsiteY129-11248" fmla="*/ 5066298 h 5096785"/>
              <a:gd name="connsiteX130-11249" fmla="*/ 4706016 w 12192000"/>
              <a:gd name="connsiteY130-11250" fmla="*/ 5067422 h 5096785"/>
              <a:gd name="connsiteX131-11251" fmla="*/ 4702593 w 12192000"/>
              <a:gd name="connsiteY131-11252" fmla="*/ 5068973 h 5096785"/>
              <a:gd name="connsiteX132-11253" fmla="*/ 4682766 w 12192000"/>
              <a:gd name="connsiteY132-11254" fmla="*/ 5076609 h 5096785"/>
              <a:gd name="connsiteX133-11255" fmla="*/ 4634960 w 12192000"/>
              <a:gd name="connsiteY133-11256" fmla="*/ 5061852 h 5096785"/>
              <a:gd name="connsiteX134-11257" fmla="*/ 4580645 w 12192000"/>
              <a:gd name="connsiteY134-11258" fmla="*/ 5069246 h 5096785"/>
              <a:gd name="connsiteX135-11259" fmla="*/ 4368005 w 12192000"/>
              <a:gd name="connsiteY135-11260" fmla="*/ 5057426 h 5096785"/>
              <a:gd name="connsiteX136-11261" fmla="*/ 4339489 w 12192000"/>
              <a:gd name="connsiteY136-11262" fmla="*/ 5080858 h 5096785"/>
              <a:gd name="connsiteX137-11263" fmla="*/ 4253895 w 12192000"/>
              <a:gd name="connsiteY137-11264" fmla="*/ 5085008 h 5096785"/>
              <a:gd name="connsiteX138-11265" fmla="*/ 4117780 w 12192000"/>
              <a:gd name="connsiteY138-11266" fmla="*/ 5045175 h 5096785"/>
              <a:gd name="connsiteX139-11267" fmla="*/ 3960074 w 12192000"/>
              <a:gd name="connsiteY139-11268" fmla="*/ 5050708 h 5096785"/>
              <a:gd name="connsiteX140-11269" fmla="*/ 3947260 w 12192000"/>
              <a:gd name="connsiteY140-11270" fmla="*/ 5041167 h 5096785"/>
              <a:gd name="connsiteX141-11271" fmla="*/ 3931969 w 12192000"/>
              <a:gd name="connsiteY141-11272" fmla="*/ 5035902 h 5096785"/>
              <a:gd name="connsiteX142-11273" fmla="*/ 3929836 w 12192000"/>
              <a:gd name="connsiteY142-11274" fmla="*/ 5036901 h 5096785"/>
              <a:gd name="connsiteX143-11275" fmla="*/ 3911296 w 12192000"/>
              <a:gd name="connsiteY143-11276" fmla="*/ 5035663 h 5096785"/>
              <a:gd name="connsiteX144-11277" fmla="*/ 3907746 w 12192000"/>
              <a:gd name="connsiteY144-11278" fmla="*/ 5032107 h 5096785"/>
              <a:gd name="connsiteX145-11279" fmla="*/ 3895182 w 12192000"/>
              <a:gd name="connsiteY145-11280" fmla="*/ 5030229 h 5096785"/>
              <a:gd name="connsiteX146-11281" fmla="*/ 3870866 w 12192000"/>
              <a:gd name="connsiteY146-11282" fmla="*/ 5023753 h 5096785"/>
              <a:gd name="connsiteX147-11283" fmla="*/ 3865913 w 12192000"/>
              <a:gd name="connsiteY147-11284" fmla="*/ 5025143 h 5096785"/>
              <a:gd name="connsiteX148-11285" fmla="*/ 3828606 w 12192000"/>
              <a:gd name="connsiteY148-11286" fmla="*/ 5019426 h 5096785"/>
              <a:gd name="connsiteX149-11287" fmla="*/ 3827901 w 12192000"/>
              <a:gd name="connsiteY149-11288" fmla="*/ 5020583 h 5096785"/>
              <a:gd name="connsiteX150-11289" fmla="*/ 3816543 w 12192000"/>
              <a:gd name="connsiteY150-11290" fmla="*/ 5024366 h 5096785"/>
              <a:gd name="connsiteX151-11291" fmla="*/ 3795278 w 12192000"/>
              <a:gd name="connsiteY151-11292" fmla="*/ 5028779 h 5096785"/>
              <a:gd name="connsiteX152-11293" fmla="*/ 3743858 w 12192000"/>
              <a:gd name="connsiteY152-11294" fmla="*/ 5054237 h 5096785"/>
              <a:gd name="connsiteX153-11295" fmla="*/ 3704945 w 12192000"/>
              <a:gd name="connsiteY153-11296" fmla="*/ 5048413 h 5096785"/>
              <a:gd name="connsiteX154-11297" fmla="*/ 3696992 w 12192000"/>
              <a:gd name="connsiteY154-11298" fmla="*/ 5047914 h 5096785"/>
              <a:gd name="connsiteX155-11299" fmla="*/ 3696780 w 12192000"/>
              <a:gd name="connsiteY155-11300" fmla="*/ 5048181 h 5096785"/>
              <a:gd name="connsiteX156-11301" fmla="*/ 3688290 w 12192000"/>
              <a:gd name="connsiteY156-11302" fmla="*/ 5048204 h 5096785"/>
              <a:gd name="connsiteX157-11303" fmla="*/ 3682486 w 12192000"/>
              <a:gd name="connsiteY157-11304" fmla="*/ 5047000 h 5096785"/>
              <a:gd name="connsiteX158-11305" fmla="*/ 3667056 w 12192000"/>
              <a:gd name="connsiteY158-11306" fmla="*/ 5046030 h 5096785"/>
              <a:gd name="connsiteX159-11307" fmla="*/ 3661403 w 12192000"/>
              <a:gd name="connsiteY159-11308" fmla="*/ 5047537 h 5096785"/>
              <a:gd name="connsiteX160-11309" fmla="*/ 3658673 w 12192000"/>
              <a:gd name="connsiteY160-11310" fmla="*/ 5050790 h 5096785"/>
              <a:gd name="connsiteX161-11311" fmla="*/ 3657333 w 12192000"/>
              <a:gd name="connsiteY161-11312" fmla="*/ 5050325 h 5096785"/>
              <a:gd name="connsiteX162-11313" fmla="*/ 3626778 w 12192000"/>
              <a:gd name="connsiteY162-11314" fmla="*/ 5057882 h 5096785"/>
              <a:gd name="connsiteX163-11315" fmla="*/ 3560067 w 12192000"/>
              <a:gd name="connsiteY163-11316" fmla="*/ 5064266 h 5096785"/>
              <a:gd name="connsiteX164-11317" fmla="*/ 3522641 w 12192000"/>
              <a:gd name="connsiteY164-11318" fmla="*/ 5063654 h 5096785"/>
              <a:gd name="connsiteX165-11319" fmla="*/ 3419275 w 12192000"/>
              <a:gd name="connsiteY165-11320" fmla="*/ 5066646 h 5096785"/>
              <a:gd name="connsiteX166-11321" fmla="*/ 3314869 w 12192000"/>
              <a:gd name="connsiteY166-11322" fmla="*/ 5073197 h 5096785"/>
              <a:gd name="connsiteX167-11323" fmla="*/ 3259088 w 12192000"/>
              <a:gd name="connsiteY167-11324" fmla="*/ 5096363 h 5096785"/>
              <a:gd name="connsiteX168-11325" fmla="*/ 3253104 w 12192000"/>
              <a:gd name="connsiteY168-11326" fmla="*/ 5096785 h 5096785"/>
              <a:gd name="connsiteX169-11327" fmla="*/ 3238751 w 12192000"/>
              <a:gd name="connsiteY169-11328" fmla="*/ 5092996 h 5096785"/>
              <a:gd name="connsiteX170-11329" fmla="*/ 3233681 w 12192000"/>
              <a:gd name="connsiteY170-11330" fmla="*/ 5090758 h 5096785"/>
              <a:gd name="connsiteX171-11331" fmla="*/ 3225562 w 12192000"/>
              <a:gd name="connsiteY171-11332" fmla="*/ 5089215 h 5096785"/>
              <a:gd name="connsiteX172-11333" fmla="*/ 3225260 w 12192000"/>
              <a:gd name="connsiteY172-11334" fmla="*/ 5089437 h 5096785"/>
              <a:gd name="connsiteX173-11335" fmla="*/ 3217859 w 12192000"/>
              <a:gd name="connsiteY173-11336" fmla="*/ 5087484 h 5096785"/>
              <a:gd name="connsiteX174-11337" fmla="*/ 3182980 w 12192000"/>
              <a:gd name="connsiteY174-11338" fmla="*/ 5074650 h 5096785"/>
              <a:gd name="connsiteX175-11339" fmla="*/ 3055081 w 12192000"/>
              <a:gd name="connsiteY175-11340" fmla="*/ 5080424 h 5096785"/>
              <a:gd name="connsiteX176-11341" fmla="*/ 3049807 w 12192000"/>
              <a:gd name="connsiteY176-11342" fmla="*/ 5080860 h 5096785"/>
              <a:gd name="connsiteX177-11343" fmla="*/ 3029122 w 12192000"/>
              <a:gd name="connsiteY177-11344" fmla="*/ 5070085 h 5096785"/>
              <a:gd name="connsiteX178-11345" fmla="*/ 3017862 w 12192000"/>
              <a:gd name="connsiteY178-11346" fmla="*/ 5065942 h 5096785"/>
              <a:gd name="connsiteX179-11347" fmla="*/ 3015868 w 12192000"/>
              <a:gd name="connsiteY179-11348" fmla="*/ 5061832 h 5096785"/>
              <a:gd name="connsiteX180-11349" fmla="*/ 2998644 w 12192000"/>
              <a:gd name="connsiteY180-11350" fmla="*/ 5057210 h 5096785"/>
              <a:gd name="connsiteX181-11351" fmla="*/ 2996219 w 12192000"/>
              <a:gd name="connsiteY181-11352" fmla="*/ 5057788 h 5096785"/>
              <a:gd name="connsiteX182-11353" fmla="*/ 2983676 w 12192000"/>
              <a:gd name="connsiteY182-11354" fmla="*/ 5049852 h 5096785"/>
              <a:gd name="connsiteX183-11355" fmla="*/ 2903609 w 12192000"/>
              <a:gd name="connsiteY183-11356" fmla="*/ 4998457 h 5096785"/>
              <a:gd name="connsiteX184-11357" fmla="*/ 2758830 w 12192000"/>
              <a:gd name="connsiteY184-11358" fmla="*/ 4974760 h 5096785"/>
              <a:gd name="connsiteX185-11359" fmla="*/ 2532669 w 12192000"/>
              <a:gd name="connsiteY185-11360" fmla="*/ 4940573 h 5096785"/>
              <a:gd name="connsiteX186-11361" fmla="*/ 2389931 w 12192000"/>
              <a:gd name="connsiteY186-11362" fmla="*/ 4905785 h 5096785"/>
              <a:gd name="connsiteX187-11363" fmla="*/ 2335186 w 12192000"/>
              <a:gd name="connsiteY187-11364" fmla="*/ 4902957 h 5096785"/>
              <a:gd name="connsiteX188-11365" fmla="*/ 2273393 w 12192000"/>
              <a:gd name="connsiteY188-11366" fmla="*/ 4883565 h 5096785"/>
              <a:gd name="connsiteX189-11367" fmla="*/ 2269523 w 12192000"/>
              <a:gd name="connsiteY189-11368" fmla="*/ 4884442 h 5096785"/>
              <a:gd name="connsiteX190-11369" fmla="*/ 2256015 w 12192000"/>
              <a:gd name="connsiteY190-11370" fmla="*/ 4883014 h 5096785"/>
              <a:gd name="connsiteX191-11371" fmla="*/ 2249731 w 12192000"/>
              <a:gd name="connsiteY191-11372" fmla="*/ 4888778 h 5096785"/>
              <a:gd name="connsiteX192-11373" fmla="*/ 2227629 w 12192000"/>
              <a:gd name="connsiteY192-11374" fmla="*/ 4891047 h 5096785"/>
              <a:gd name="connsiteX193-11375" fmla="*/ 2203460 w 12192000"/>
              <a:gd name="connsiteY193-11376" fmla="*/ 4886696 h 5096785"/>
              <a:gd name="connsiteX194-11377" fmla="*/ 2091528 w 12192000"/>
              <a:gd name="connsiteY194-11378" fmla="*/ 4859155 h 5096785"/>
              <a:gd name="connsiteX195-11379" fmla="*/ 2022901 w 12192000"/>
              <a:gd name="connsiteY195-11380" fmla="*/ 4846594 h 5096785"/>
              <a:gd name="connsiteX196-11381" fmla="*/ 1994227 w 12192000"/>
              <a:gd name="connsiteY196-11382" fmla="*/ 4847973 h 5096785"/>
              <a:gd name="connsiteX197-11383" fmla="*/ 1955936 w 12192000"/>
              <a:gd name="connsiteY197-11384" fmla="*/ 4845765 h 5096785"/>
              <a:gd name="connsiteX198-11385" fmla="*/ 1741924 w 12192000"/>
              <a:gd name="connsiteY198-11386" fmla="*/ 4808054 h 5096785"/>
              <a:gd name="connsiteX199-11387" fmla="*/ 1734410 w 12192000"/>
              <a:gd name="connsiteY199-11388" fmla="*/ 4811675 h 5096785"/>
              <a:gd name="connsiteX200-11389" fmla="*/ 1691423 w 12192000"/>
              <a:gd name="connsiteY200-11390" fmla="*/ 4802777 h 5096785"/>
              <a:gd name="connsiteX201-11391" fmla="*/ 1554504 w 12192000"/>
              <a:gd name="connsiteY201-11392" fmla="*/ 4739985 h 5096785"/>
              <a:gd name="connsiteX202-11393" fmla="*/ 1470119 w 12192000"/>
              <a:gd name="connsiteY202-11394" fmla="*/ 4723470 h 5096785"/>
              <a:gd name="connsiteX203-11395" fmla="*/ 1437967 w 12192000"/>
              <a:gd name="connsiteY203-11396" fmla="*/ 4722710 h 5096785"/>
              <a:gd name="connsiteX204-11397" fmla="*/ 1384234 w 12192000"/>
              <a:gd name="connsiteY204-11398" fmla="*/ 4721117 h 5096785"/>
              <a:gd name="connsiteX205-11399" fmla="*/ 1338647 w 12192000"/>
              <a:gd name="connsiteY205-11400" fmla="*/ 4732483 h 5096785"/>
              <a:gd name="connsiteX206-11401" fmla="*/ 1295869 w 12192000"/>
              <a:gd name="connsiteY206-11402" fmla="*/ 4726175 h 5096785"/>
              <a:gd name="connsiteX207-11403" fmla="*/ 1292949 w 12192000"/>
              <a:gd name="connsiteY207-11404" fmla="*/ 4708469 h 5096785"/>
              <a:gd name="connsiteX208-11405" fmla="*/ 1244908 w 12192000"/>
              <a:gd name="connsiteY208-11406" fmla="*/ 4706993 h 5096785"/>
              <a:gd name="connsiteX209-11407" fmla="*/ 1171266 w 12192000"/>
              <a:gd name="connsiteY209-11408" fmla="*/ 4706535 h 5096785"/>
              <a:gd name="connsiteX210-11409" fmla="*/ 1160868 w 12192000"/>
              <a:gd name="connsiteY210-11410" fmla="*/ 4701936 h 5096785"/>
              <a:gd name="connsiteX211-11411" fmla="*/ 1147599 w 12192000"/>
              <a:gd name="connsiteY211-11412" fmla="*/ 4714833 h 5096785"/>
              <a:gd name="connsiteX212-11413" fmla="*/ 1119603 w 12192000"/>
              <a:gd name="connsiteY212-11414" fmla="*/ 4721303 h 5096785"/>
              <a:gd name="connsiteX213-11415" fmla="*/ 997851 w 12192000"/>
              <a:gd name="connsiteY213-11416" fmla="*/ 4722336 h 5096785"/>
              <a:gd name="connsiteX214-11417" fmla="*/ 976455 w 12192000"/>
              <a:gd name="connsiteY214-11418" fmla="*/ 4726407 h 5096785"/>
              <a:gd name="connsiteX215-11419" fmla="*/ 949939 w 12192000"/>
              <a:gd name="connsiteY215-11420" fmla="*/ 4719699 h 5096785"/>
              <a:gd name="connsiteX216-11421" fmla="*/ 894148 w 12192000"/>
              <a:gd name="connsiteY216-11422" fmla="*/ 4710406 h 5096785"/>
              <a:gd name="connsiteX217-11423" fmla="*/ 857990 w 12192000"/>
              <a:gd name="connsiteY217-11424" fmla="*/ 4696844 h 5096785"/>
              <a:gd name="connsiteX218-11425" fmla="*/ 848649 w 12192000"/>
              <a:gd name="connsiteY218-11426" fmla="*/ 4704021 h 5096785"/>
              <a:gd name="connsiteX219-11427" fmla="*/ 826436 w 12192000"/>
              <a:gd name="connsiteY219-11428" fmla="*/ 4707421 h 5096785"/>
              <a:gd name="connsiteX220-11429" fmla="*/ 733052 w 12192000"/>
              <a:gd name="connsiteY220-11430" fmla="*/ 4701884 h 5096785"/>
              <a:gd name="connsiteX221-11431" fmla="*/ 716185 w 12192000"/>
              <a:gd name="connsiteY221-11432" fmla="*/ 4703827 h 5096785"/>
              <a:gd name="connsiteX222-11433" fmla="*/ 696663 w 12192000"/>
              <a:gd name="connsiteY222-11434" fmla="*/ 4697420 h 5096785"/>
              <a:gd name="connsiteX223-11435" fmla="*/ 582722 w 12192000"/>
              <a:gd name="connsiteY223-11436" fmla="*/ 4658637 h 5096785"/>
              <a:gd name="connsiteX224-11437" fmla="*/ 581118 w 12192000"/>
              <a:gd name="connsiteY224-11438" fmla="*/ 4654120 h 5096785"/>
              <a:gd name="connsiteX225-11439" fmla="*/ 546453 w 12192000"/>
              <a:gd name="connsiteY225-11440" fmla="*/ 4652542 h 5096785"/>
              <a:gd name="connsiteX226-11441" fmla="*/ 536773 w 12192000"/>
              <a:gd name="connsiteY226-11442" fmla="*/ 4644609 h 5096785"/>
              <a:gd name="connsiteX227-11443" fmla="*/ 518899 w 12192000"/>
              <a:gd name="connsiteY227-11444" fmla="*/ 4642839 h 5096785"/>
              <a:gd name="connsiteX228-11445" fmla="*/ 388896 w 12192000"/>
              <a:gd name="connsiteY228-11446" fmla="*/ 4619173 h 5096785"/>
              <a:gd name="connsiteX229-11447" fmla="*/ 366479 w 12192000"/>
              <a:gd name="connsiteY229-11448" fmla="*/ 4618896 h 5096785"/>
              <a:gd name="connsiteX230-11449" fmla="*/ 342781 w 12192000"/>
              <a:gd name="connsiteY230-11450" fmla="*/ 4601239 h 5096785"/>
              <a:gd name="connsiteX231-11451" fmla="*/ 255925 w 12192000"/>
              <a:gd name="connsiteY231-11452" fmla="*/ 4598685 h 5096785"/>
              <a:gd name="connsiteX232-11453" fmla="*/ 226919 w 12192000"/>
              <a:gd name="connsiteY232-11454" fmla="*/ 4598460 h 5096785"/>
              <a:gd name="connsiteX233-11455" fmla="*/ 213925 w 12192000"/>
              <a:gd name="connsiteY233-11456" fmla="*/ 4597783 h 5096785"/>
              <a:gd name="connsiteX234-11457" fmla="*/ 215196 w 12192000"/>
              <a:gd name="connsiteY234-11458" fmla="*/ 4588576 h 5096785"/>
              <a:gd name="connsiteX235-11459" fmla="*/ 180214 w 12192000"/>
              <a:gd name="connsiteY235-11460" fmla="*/ 4583701 h 5096785"/>
              <a:gd name="connsiteX236-11461" fmla="*/ 83203 w 12192000"/>
              <a:gd name="connsiteY236-11462" fmla="*/ 4531664 h 5096785"/>
              <a:gd name="connsiteX237-11463" fmla="*/ 4106 w 12192000"/>
              <a:gd name="connsiteY237-11464" fmla="*/ 4517202 h 5096785"/>
              <a:gd name="connsiteX238-11465" fmla="*/ 0 w 12192000"/>
              <a:gd name="connsiteY238-11466" fmla="*/ 4516084 h 5096785"/>
              <a:gd name="connsiteX239-11467" fmla="*/ 0 w 12192000"/>
              <a:gd name="connsiteY239-11468" fmla="*/ 0 h 5096785"/>
              <a:gd name="connsiteX0-11469" fmla="*/ 0 w 12192000"/>
              <a:gd name="connsiteY0-11470" fmla="*/ 0 h 5096785"/>
              <a:gd name="connsiteX1-11471" fmla="*/ 12192000 w 12192000"/>
              <a:gd name="connsiteY1-11472" fmla="*/ 0 h 5096785"/>
              <a:gd name="connsiteX2-11473" fmla="*/ 12192000 w 12192000"/>
              <a:gd name="connsiteY2-11474" fmla="*/ 3809005 h 5096785"/>
              <a:gd name="connsiteX3-11475" fmla="*/ 12142543 w 12192000"/>
              <a:gd name="connsiteY3-11476" fmla="*/ 3817043 h 5096785"/>
              <a:gd name="connsiteX4-11477" fmla="*/ 12109241 w 12192000"/>
              <a:gd name="connsiteY4-11478" fmla="*/ 3824228 h 5096785"/>
              <a:gd name="connsiteX5-11479" fmla="*/ 11668991 w 12192000"/>
              <a:gd name="connsiteY5-11480" fmla="*/ 3788038 h 5096785"/>
              <a:gd name="connsiteX6-11481" fmla="*/ 11476952 w 12192000"/>
              <a:gd name="connsiteY6-11482" fmla="*/ 3866786 h 5096785"/>
              <a:gd name="connsiteX7-11483" fmla="*/ 11336487 w 12192000"/>
              <a:gd name="connsiteY7-11484" fmla="*/ 3971513 h 5096785"/>
              <a:gd name="connsiteX8-11485" fmla="*/ 11214181 w 12192000"/>
              <a:gd name="connsiteY8-11486" fmla="*/ 4004215 h 5096785"/>
              <a:gd name="connsiteX9-11487" fmla="*/ 11042540 w 12192000"/>
              <a:gd name="connsiteY9-11488" fmla="*/ 4002613 h 5096785"/>
              <a:gd name="connsiteX10-11489" fmla="*/ 10833086 w 12192000"/>
              <a:gd name="connsiteY10-11490" fmla="*/ 3997707 h 5096785"/>
              <a:gd name="connsiteX11-11491" fmla="*/ 10599680 w 12192000"/>
              <a:gd name="connsiteY11-11492" fmla="*/ 3982661 h 5096785"/>
              <a:gd name="connsiteX12-11493" fmla="*/ 10519971 w 12192000"/>
              <a:gd name="connsiteY12-11494" fmla="*/ 3975018 h 5096785"/>
              <a:gd name="connsiteX13-11495" fmla="*/ 10217282 w 12192000"/>
              <a:gd name="connsiteY13-11496" fmla="*/ 4020809 h 5096785"/>
              <a:gd name="connsiteX14-11497" fmla="*/ 9936427 w 12192000"/>
              <a:gd name="connsiteY14-11498" fmla="*/ 4137843 h 5096785"/>
              <a:gd name="connsiteX15-11499" fmla="*/ 9800299 w 12192000"/>
              <a:gd name="connsiteY15-11500" fmla="*/ 4186098 h 5096785"/>
              <a:gd name="connsiteX16-11501" fmla="*/ 9707822 w 12192000"/>
              <a:gd name="connsiteY16-11502" fmla="*/ 4189102 h 5096785"/>
              <a:gd name="connsiteX17-11503" fmla="*/ 9543973 w 12192000"/>
              <a:gd name="connsiteY17-11504" fmla="*/ 4245802 h 5096785"/>
              <a:gd name="connsiteX18-11505" fmla="*/ 9528747 w 12192000"/>
              <a:gd name="connsiteY18-11506" fmla="*/ 4251724 h 5096785"/>
              <a:gd name="connsiteX19-11507" fmla="*/ 9436976 w 12192000"/>
              <a:gd name="connsiteY19-11508" fmla="*/ 4269351 h 5096785"/>
              <a:gd name="connsiteX20-11509" fmla="*/ 9371827 w 12192000"/>
              <a:gd name="connsiteY20-11510" fmla="*/ 4303912 h 5096785"/>
              <a:gd name="connsiteX21-11511" fmla="*/ 9260304 w 12192000"/>
              <a:gd name="connsiteY21-11512" fmla="*/ 4328021 h 5096785"/>
              <a:gd name="connsiteX22-11513" fmla="*/ 9148799 w 12192000"/>
              <a:gd name="connsiteY22-11514" fmla="*/ 4348506 h 5096785"/>
              <a:gd name="connsiteX23-11515" fmla="*/ 9107898 w 12192000"/>
              <a:gd name="connsiteY23-11516" fmla="*/ 4354282 h 5096785"/>
              <a:gd name="connsiteX24-11517" fmla="*/ 8990743 w 12192000"/>
              <a:gd name="connsiteY24-11518" fmla="*/ 4382161 h 5096785"/>
              <a:gd name="connsiteX25-11519" fmla="*/ 8979819 w 12192000"/>
              <a:gd name="connsiteY25-11520" fmla="*/ 4366419 h 5096785"/>
              <a:gd name="connsiteX26-11521" fmla="*/ 8936044 w 12192000"/>
              <a:gd name="connsiteY26-11522" fmla="*/ 4370992 h 5096785"/>
              <a:gd name="connsiteX27-11523" fmla="*/ 8897707 w 12192000"/>
              <a:gd name="connsiteY27-11524" fmla="*/ 4392673 h 5096785"/>
              <a:gd name="connsiteX28-11525" fmla="*/ 8845635 w 12192000"/>
              <a:gd name="connsiteY28-11526" fmla="*/ 4404300 h 5096785"/>
              <a:gd name="connsiteX29-11527" fmla="*/ 8814562 w 12192000"/>
              <a:gd name="connsiteY29-11528" fmla="*/ 4411434 h 5096785"/>
              <a:gd name="connsiteX30-11529" fmla="*/ 8726349 w 12192000"/>
              <a:gd name="connsiteY30-11530" fmla="*/ 4416668 h 5096785"/>
              <a:gd name="connsiteX31-11531" fmla="*/ 8566678 w 12192000"/>
              <a:gd name="connsiteY31-11532" fmla="*/ 4391711 h 5096785"/>
              <a:gd name="connsiteX32-11533" fmla="*/ 8521516 w 12192000"/>
              <a:gd name="connsiteY32-11534" fmla="*/ 4393927 h 5096785"/>
              <a:gd name="connsiteX33-11535" fmla="*/ 8515998 w 12192000"/>
              <a:gd name="connsiteY33-11536" fmla="*/ 4399124 h 5096785"/>
              <a:gd name="connsiteX34-11537" fmla="*/ 8449547 w 12192000"/>
              <a:gd name="connsiteY34-11538" fmla="*/ 4383170 h 5096785"/>
              <a:gd name="connsiteX35-11539" fmla="*/ 8360285 w 12192000"/>
              <a:gd name="connsiteY35-11540" fmla="*/ 4398502 h 5096785"/>
              <a:gd name="connsiteX36-11541" fmla="*/ 8256584 w 12192000"/>
              <a:gd name="connsiteY36-11542" fmla="*/ 4423564 h 5096785"/>
              <a:gd name="connsiteX37-11543" fmla="*/ 8229821 w 12192000"/>
              <a:gd name="connsiteY37-11544" fmla="*/ 4431840 h 5096785"/>
              <a:gd name="connsiteX38-11545" fmla="*/ 8158476 w 12192000"/>
              <a:gd name="connsiteY38-11546" fmla="*/ 4436904 h 5096785"/>
              <a:gd name="connsiteX39-11547" fmla="*/ 7993707 w 12192000"/>
              <a:gd name="connsiteY39-11548" fmla="*/ 4447962 h 5096785"/>
              <a:gd name="connsiteX40-11549" fmla="*/ 7990346 w 12192000"/>
              <a:gd name="connsiteY40-11550" fmla="*/ 4454853 h 5096785"/>
              <a:gd name="connsiteX41-11551" fmla="*/ 7976786 w 12192000"/>
              <a:gd name="connsiteY41-11552" fmla="*/ 4456820 h 5096785"/>
              <a:gd name="connsiteX42-11553" fmla="*/ 7973491 w 12192000"/>
              <a:gd name="connsiteY42-11554" fmla="*/ 4458577 h 5096785"/>
              <a:gd name="connsiteX43-11555" fmla="*/ 7954281 w 12192000"/>
              <a:gd name="connsiteY43-11556" fmla="*/ 4467421 h 5096785"/>
              <a:gd name="connsiteX44-11557" fmla="*/ 7905540 w 12192000"/>
              <a:gd name="connsiteY44-11558" fmla="*/ 4455628 h 5096785"/>
              <a:gd name="connsiteX45-11559" fmla="*/ 7851932 w 12192000"/>
              <a:gd name="connsiteY45-11560" fmla="*/ 4466353 h 5096785"/>
              <a:gd name="connsiteX46-11561" fmla="*/ 7639078 w 12192000"/>
              <a:gd name="connsiteY46-11562" fmla="*/ 4467635 h 5096785"/>
              <a:gd name="connsiteX47-11563" fmla="*/ 7612359 w 12192000"/>
              <a:gd name="connsiteY47-11564" fmla="*/ 4492789 h 5096785"/>
              <a:gd name="connsiteX48-11565" fmla="*/ 7527328 w 12192000"/>
              <a:gd name="connsiteY48-11566" fmla="*/ 4502199 h 5096785"/>
              <a:gd name="connsiteX49-11567" fmla="*/ 7388717 w 12192000"/>
              <a:gd name="connsiteY49-11568" fmla="*/ 4470799 h 5096785"/>
              <a:gd name="connsiteX50-11569" fmla="*/ 7231898 w 12192000"/>
              <a:gd name="connsiteY50-11570" fmla="*/ 4486028 h 5096785"/>
              <a:gd name="connsiteX51-11571" fmla="*/ 7218425 w 12192000"/>
              <a:gd name="connsiteY51-11572" fmla="*/ 4477288 h 5096785"/>
              <a:gd name="connsiteX52-11573" fmla="*/ 7202795 w 12192000"/>
              <a:gd name="connsiteY52-11574" fmla="*/ 4472972 h 5096785"/>
              <a:gd name="connsiteX53-11575" fmla="*/ 7200744 w 12192000"/>
              <a:gd name="connsiteY53-11576" fmla="*/ 4474099 h 5096785"/>
              <a:gd name="connsiteX54-11577" fmla="*/ 7182163 w 12192000"/>
              <a:gd name="connsiteY54-11578" fmla="*/ 4474005 h 5096785"/>
              <a:gd name="connsiteX55-11579" fmla="*/ 7178368 w 12192000"/>
              <a:gd name="connsiteY55-11580" fmla="*/ 4470673 h 5096785"/>
              <a:gd name="connsiteX56-11581" fmla="*/ 7165705 w 12192000"/>
              <a:gd name="connsiteY56-11582" fmla="*/ 4469569 h 5096785"/>
              <a:gd name="connsiteX57-11583" fmla="*/ 7140991 w 12192000"/>
              <a:gd name="connsiteY57-11584" fmla="*/ 4464599 h 5096785"/>
              <a:gd name="connsiteX58-11585" fmla="*/ 7136152 w 12192000"/>
              <a:gd name="connsiteY58-11586" fmla="*/ 4466292 h 5096785"/>
              <a:gd name="connsiteX59-11587" fmla="*/ 7098544 w 12192000"/>
              <a:gd name="connsiteY59-11588" fmla="*/ 4462879 h 5096785"/>
              <a:gd name="connsiteX60-11589" fmla="*/ 7097922 w 12192000"/>
              <a:gd name="connsiteY60-11590" fmla="*/ 4464077 h 5096785"/>
              <a:gd name="connsiteX61-11591" fmla="*/ 7086877 w 12192000"/>
              <a:gd name="connsiteY61-11592" fmla="*/ 4468554 h 5096785"/>
              <a:gd name="connsiteX62-11593" fmla="*/ 7065999 w 12192000"/>
              <a:gd name="connsiteY62-11594" fmla="*/ 4474270 h 5096785"/>
              <a:gd name="connsiteX63-11595" fmla="*/ 7016598 w 12192000"/>
              <a:gd name="connsiteY63-11596" fmla="*/ 4502855 h 5096785"/>
              <a:gd name="connsiteX64-11597" fmla="*/ 6977375 w 12192000"/>
              <a:gd name="connsiteY64-11598" fmla="*/ 4499434 h 5096785"/>
              <a:gd name="connsiteX65-11599" fmla="*/ 6969409 w 12192000"/>
              <a:gd name="connsiteY65-11600" fmla="*/ 4499424 h 5096785"/>
              <a:gd name="connsiteX66-11601" fmla="*/ 6969218 w 12192000"/>
              <a:gd name="connsiteY66-11602" fmla="*/ 4499704 h 5096785"/>
              <a:gd name="connsiteX67-11603" fmla="*/ 6960755 w 12192000"/>
              <a:gd name="connsiteY67-11604" fmla="*/ 4500249 h 5096785"/>
              <a:gd name="connsiteX68-11605" fmla="*/ 6954882 w 12192000"/>
              <a:gd name="connsiteY68-11606" fmla="*/ 4499405 h 5096785"/>
              <a:gd name="connsiteX69-11607" fmla="*/ 6939428 w 12192000"/>
              <a:gd name="connsiteY69-11608" fmla="*/ 4499385 h 5096785"/>
              <a:gd name="connsiteX70-11609" fmla="*/ 6933902 w 12192000"/>
              <a:gd name="connsiteY70-11610" fmla="*/ 4501239 h 5096785"/>
              <a:gd name="connsiteX71-11611" fmla="*/ 6891244 w 12192000"/>
              <a:gd name="connsiteY71-11612" fmla="*/ 4536371 h 5096785"/>
              <a:gd name="connsiteX72-11613" fmla="*/ 6794496 w 12192000"/>
              <a:gd name="connsiteY72-11614" fmla="*/ 4567924 h 5096785"/>
              <a:gd name="connsiteX73-11615" fmla="*/ 6574528 w 12192000"/>
              <a:gd name="connsiteY73-11616" fmla="*/ 4641155 h 5096785"/>
              <a:gd name="connsiteX74-11617" fmla="*/ 6573036 w 12192000"/>
              <a:gd name="connsiteY74-11618" fmla="*/ 4641049 h 5096785"/>
              <a:gd name="connsiteX75-11619" fmla="*/ 6571920 w 12192000"/>
              <a:gd name="connsiteY75-11620" fmla="*/ 4644739 h 5096785"/>
              <a:gd name="connsiteX76-11621" fmla="*/ 6552021 w 12192000"/>
              <a:gd name="connsiteY76-11622" fmla="*/ 4650379 h 5096785"/>
              <a:gd name="connsiteX77-11623" fmla="*/ 6545925 w 12192000"/>
              <a:gd name="connsiteY77-11624" fmla="*/ 4650675 h 5096785"/>
              <a:gd name="connsiteX78-11625" fmla="*/ 6537822 w 12192000"/>
              <a:gd name="connsiteY78-11626" fmla="*/ 4652769 h 5096785"/>
              <a:gd name="connsiteX79-11627" fmla="*/ 6537743 w 12192000"/>
              <a:gd name="connsiteY79-11628" fmla="*/ 4653068 h 5096785"/>
              <a:gd name="connsiteX80-11629" fmla="*/ 6490057 w 12192000"/>
              <a:gd name="connsiteY80-11630" fmla="*/ 4658624 h 5096785"/>
              <a:gd name="connsiteX81-11631" fmla="*/ 6386800 w 12192000"/>
              <a:gd name="connsiteY81-11632" fmla="*/ 4715431 h 5096785"/>
              <a:gd name="connsiteX82-11633" fmla="*/ 6382703 w 12192000"/>
              <a:gd name="connsiteY82-11634" fmla="*/ 4717930 h 5096785"/>
              <a:gd name="connsiteX83-11635" fmla="*/ 6356495 w 12192000"/>
              <a:gd name="connsiteY83-11636" fmla="*/ 4717843 h 5096785"/>
              <a:gd name="connsiteX84-11637" fmla="*/ 6343628 w 12192000"/>
              <a:gd name="connsiteY84-11638" fmla="*/ 4719161 h 5096785"/>
              <a:gd name="connsiteX85-11639" fmla="*/ 6338605 w 12192000"/>
              <a:gd name="connsiteY85-11640" fmla="*/ 4716723 h 5096785"/>
              <a:gd name="connsiteX86-11641" fmla="*/ 6320318 w 12192000"/>
              <a:gd name="connsiteY86-11642" fmla="*/ 4720095 h 5096785"/>
              <a:gd name="connsiteX87-11643" fmla="*/ 6318742 w 12192000"/>
              <a:gd name="connsiteY87-11644" fmla="*/ 4721541 h 5096785"/>
              <a:gd name="connsiteX88-11645" fmla="*/ 6301708 w 12192000"/>
              <a:gd name="connsiteY88-11646" fmla="*/ 4720380 h 5096785"/>
              <a:gd name="connsiteX89-11647" fmla="*/ 6285082 w 12192000"/>
              <a:gd name="connsiteY89-11648" fmla="*/ 4714639 h 5096785"/>
              <a:gd name="connsiteX90-11649" fmla="*/ 6136936 w 12192000"/>
              <a:gd name="connsiteY90-11650" fmla="*/ 4758246 h 5096785"/>
              <a:gd name="connsiteX91-11651" fmla="*/ 5988578 w 12192000"/>
              <a:gd name="connsiteY91-11652" fmla="*/ 4754427 h 5096785"/>
              <a:gd name="connsiteX92-11653" fmla="*/ 5908701 w 12192000"/>
              <a:gd name="connsiteY92-11654" fmla="*/ 4779160 h 5096785"/>
              <a:gd name="connsiteX93-11655" fmla="*/ 5892219 w 12192000"/>
              <a:gd name="connsiteY93-11656" fmla="*/ 4807892 h 5096785"/>
              <a:gd name="connsiteX94-11657" fmla="*/ 5683612 w 12192000"/>
              <a:gd name="connsiteY94-11658" fmla="*/ 4848770 h 5096785"/>
              <a:gd name="connsiteX95-11659" fmla="*/ 5635111 w 12192000"/>
              <a:gd name="connsiteY95-11660" fmla="*/ 4868888 h 5096785"/>
              <a:gd name="connsiteX96-11661" fmla="*/ 5582652 w 12192000"/>
              <a:gd name="connsiteY96-11662" fmla="*/ 4866836 h 5096785"/>
              <a:gd name="connsiteX97-11663" fmla="*/ 5567213 w 12192000"/>
              <a:gd name="connsiteY97-11664" fmla="*/ 4878769 h 5096785"/>
              <a:gd name="connsiteX98-11665" fmla="*/ 5564659 w 12192000"/>
              <a:gd name="connsiteY98-11666" fmla="*/ 4881042 h 5096785"/>
              <a:gd name="connsiteX99-11667" fmla="*/ 5552102 w 12192000"/>
              <a:gd name="connsiteY99-11668" fmla="*/ 4885426 h 5096785"/>
              <a:gd name="connsiteX100-11669" fmla="*/ 5551475 w 12192000"/>
              <a:gd name="connsiteY100-11670" fmla="*/ 4892560 h 5096785"/>
              <a:gd name="connsiteX101-11671" fmla="*/ 5534664 w 12192000"/>
              <a:gd name="connsiteY101-11672" fmla="*/ 4903385 h 5096785"/>
              <a:gd name="connsiteX102-11673" fmla="*/ 5510737 w 12192000"/>
              <a:gd name="connsiteY102-11674" fmla="*/ 4909807 h 5096785"/>
              <a:gd name="connsiteX103-11675" fmla="*/ 5393901 w 12192000"/>
              <a:gd name="connsiteY103-11676" fmla="*/ 4933709 h 5096785"/>
              <a:gd name="connsiteX104-11677" fmla="*/ 5325782 w 12192000"/>
              <a:gd name="connsiteY104-11678" fmla="*/ 4951789 h 5096785"/>
              <a:gd name="connsiteX105-11679" fmla="*/ 5302703 w 12192000"/>
              <a:gd name="connsiteY105-11680" fmla="*/ 4964590 h 5096785"/>
              <a:gd name="connsiteX106-11681" fmla="*/ 5268591 w 12192000"/>
              <a:gd name="connsiteY106-11682" fmla="*/ 4978479 h 5096785"/>
              <a:gd name="connsiteX107-11683" fmla="*/ 5210559 w 12192000"/>
              <a:gd name="connsiteY107-11684" fmla="*/ 5007585 h 5096785"/>
              <a:gd name="connsiteX108-11685" fmla="*/ 5177597 w 12192000"/>
              <a:gd name="connsiteY108-11686" fmla="*/ 5015926 h 5096785"/>
              <a:gd name="connsiteX109-11687" fmla="*/ 5160569 w 12192000"/>
              <a:gd name="connsiteY109-11688" fmla="*/ 5025681 h 5096785"/>
              <a:gd name="connsiteX110-11689" fmla="*/ 5152748 w 12192000"/>
              <a:gd name="connsiteY110-11690" fmla="*/ 5026569 h 5096785"/>
              <a:gd name="connsiteX111-11691" fmla="*/ 5127678 w 12192000"/>
              <a:gd name="connsiteY111-11692" fmla="*/ 5032947 h 5096785"/>
              <a:gd name="connsiteX112-11693" fmla="*/ 5113147 w 12192000"/>
              <a:gd name="connsiteY112-11694" fmla="*/ 5035818 h 5096785"/>
              <a:gd name="connsiteX113-11695" fmla="*/ 5107301 w 12192000"/>
              <a:gd name="connsiteY113-11696" fmla="*/ 5036672 h 5096785"/>
              <a:gd name="connsiteX114-11697" fmla="*/ 5093215 w 12192000"/>
              <a:gd name="connsiteY114-11698" fmla="*/ 5032880 h 5096785"/>
              <a:gd name="connsiteX115-11699" fmla="*/ 5077058 w 12192000"/>
              <a:gd name="connsiteY115-11700" fmla="*/ 5038681 h 5096785"/>
              <a:gd name="connsiteX116-11701" fmla="*/ 5057349 w 12192000"/>
              <a:gd name="connsiteY116-11702" fmla="*/ 5036015 h 5096785"/>
              <a:gd name="connsiteX117-11703" fmla="*/ 5053945 w 12192000"/>
              <a:gd name="connsiteY117-11704" fmla="*/ 5041952 h 5096785"/>
              <a:gd name="connsiteX118-11705" fmla="*/ 5040021 w 12192000"/>
              <a:gd name="connsiteY118-11706" fmla="*/ 5050052 h 5096785"/>
              <a:gd name="connsiteX119-11707" fmla="*/ 5025913 w 12192000"/>
              <a:gd name="connsiteY119-11708" fmla="*/ 5046535 h 5096785"/>
              <a:gd name="connsiteX120-11709" fmla="*/ 4998218 w 12192000"/>
              <a:gd name="connsiteY120-11710" fmla="*/ 5048065 h 5096785"/>
              <a:gd name="connsiteX121-11711" fmla="*/ 4991008 w 12192000"/>
              <a:gd name="connsiteY121-11712" fmla="*/ 5050439 h 5096785"/>
              <a:gd name="connsiteX122-11713" fmla="*/ 4963503 w 12192000"/>
              <a:gd name="connsiteY122-11714" fmla="*/ 5047575 h 5096785"/>
              <a:gd name="connsiteX123-11715" fmla="*/ 4921053 w 12192000"/>
              <a:gd name="connsiteY123-11716" fmla="*/ 5048925 h 5096785"/>
              <a:gd name="connsiteX124-11717" fmla="*/ 4873420 w 12192000"/>
              <a:gd name="connsiteY124-11718" fmla="*/ 5054929 h 5096785"/>
              <a:gd name="connsiteX125-11719" fmla="*/ 4858825 w 12192000"/>
              <a:gd name="connsiteY125-11720" fmla="*/ 5051329 h 5096785"/>
              <a:gd name="connsiteX126-11721" fmla="*/ 4769340 w 12192000"/>
              <a:gd name="connsiteY126-11722" fmla="*/ 5053090 h 5096785"/>
              <a:gd name="connsiteX127-11723" fmla="*/ 4744152 w 12192000"/>
              <a:gd name="connsiteY127-11724" fmla="*/ 5053391 h 5096785"/>
              <a:gd name="connsiteX128-11725" fmla="*/ 4723556 w 12192000"/>
              <a:gd name="connsiteY128-11726" fmla="*/ 5059633 h 5096785"/>
              <a:gd name="connsiteX129-11727" fmla="*/ 4719699 w 12192000"/>
              <a:gd name="connsiteY129-11728" fmla="*/ 5066298 h 5096785"/>
              <a:gd name="connsiteX130-11729" fmla="*/ 4706016 w 12192000"/>
              <a:gd name="connsiteY130-11730" fmla="*/ 5067422 h 5096785"/>
              <a:gd name="connsiteX131-11731" fmla="*/ 4702593 w 12192000"/>
              <a:gd name="connsiteY131-11732" fmla="*/ 5068973 h 5096785"/>
              <a:gd name="connsiteX132-11733" fmla="*/ 4682766 w 12192000"/>
              <a:gd name="connsiteY132-11734" fmla="*/ 5076609 h 5096785"/>
              <a:gd name="connsiteX133-11735" fmla="*/ 4634960 w 12192000"/>
              <a:gd name="connsiteY133-11736" fmla="*/ 5061852 h 5096785"/>
              <a:gd name="connsiteX134-11737" fmla="*/ 4580645 w 12192000"/>
              <a:gd name="connsiteY134-11738" fmla="*/ 5069246 h 5096785"/>
              <a:gd name="connsiteX135-11739" fmla="*/ 4368005 w 12192000"/>
              <a:gd name="connsiteY135-11740" fmla="*/ 5057426 h 5096785"/>
              <a:gd name="connsiteX136-11741" fmla="*/ 4339489 w 12192000"/>
              <a:gd name="connsiteY136-11742" fmla="*/ 5080858 h 5096785"/>
              <a:gd name="connsiteX137-11743" fmla="*/ 4253895 w 12192000"/>
              <a:gd name="connsiteY137-11744" fmla="*/ 5085008 h 5096785"/>
              <a:gd name="connsiteX138-11745" fmla="*/ 4117780 w 12192000"/>
              <a:gd name="connsiteY138-11746" fmla="*/ 5045175 h 5096785"/>
              <a:gd name="connsiteX139-11747" fmla="*/ 3960074 w 12192000"/>
              <a:gd name="connsiteY139-11748" fmla="*/ 5050708 h 5096785"/>
              <a:gd name="connsiteX140-11749" fmla="*/ 3947260 w 12192000"/>
              <a:gd name="connsiteY140-11750" fmla="*/ 5041167 h 5096785"/>
              <a:gd name="connsiteX141-11751" fmla="*/ 3931969 w 12192000"/>
              <a:gd name="connsiteY141-11752" fmla="*/ 5035902 h 5096785"/>
              <a:gd name="connsiteX142-11753" fmla="*/ 3929836 w 12192000"/>
              <a:gd name="connsiteY142-11754" fmla="*/ 5036901 h 5096785"/>
              <a:gd name="connsiteX143-11755" fmla="*/ 3911296 w 12192000"/>
              <a:gd name="connsiteY143-11756" fmla="*/ 5035663 h 5096785"/>
              <a:gd name="connsiteX144-11757" fmla="*/ 3907746 w 12192000"/>
              <a:gd name="connsiteY144-11758" fmla="*/ 5032107 h 5096785"/>
              <a:gd name="connsiteX145-11759" fmla="*/ 3895182 w 12192000"/>
              <a:gd name="connsiteY145-11760" fmla="*/ 5030229 h 5096785"/>
              <a:gd name="connsiteX146-11761" fmla="*/ 3870866 w 12192000"/>
              <a:gd name="connsiteY146-11762" fmla="*/ 5023753 h 5096785"/>
              <a:gd name="connsiteX147-11763" fmla="*/ 3865913 w 12192000"/>
              <a:gd name="connsiteY147-11764" fmla="*/ 5025143 h 5096785"/>
              <a:gd name="connsiteX148-11765" fmla="*/ 3828606 w 12192000"/>
              <a:gd name="connsiteY148-11766" fmla="*/ 5019426 h 5096785"/>
              <a:gd name="connsiteX149-11767" fmla="*/ 3827901 w 12192000"/>
              <a:gd name="connsiteY149-11768" fmla="*/ 5020583 h 5096785"/>
              <a:gd name="connsiteX150-11769" fmla="*/ 3816543 w 12192000"/>
              <a:gd name="connsiteY150-11770" fmla="*/ 5024366 h 5096785"/>
              <a:gd name="connsiteX151-11771" fmla="*/ 3795278 w 12192000"/>
              <a:gd name="connsiteY151-11772" fmla="*/ 5028779 h 5096785"/>
              <a:gd name="connsiteX152-11773" fmla="*/ 3743858 w 12192000"/>
              <a:gd name="connsiteY152-11774" fmla="*/ 5054237 h 5096785"/>
              <a:gd name="connsiteX153-11775" fmla="*/ 3704945 w 12192000"/>
              <a:gd name="connsiteY153-11776" fmla="*/ 5048413 h 5096785"/>
              <a:gd name="connsiteX154-11777" fmla="*/ 3696992 w 12192000"/>
              <a:gd name="connsiteY154-11778" fmla="*/ 5047914 h 5096785"/>
              <a:gd name="connsiteX155-11779" fmla="*/ 3696780 w 12192000"/>
              <a:gd name="connsiteY155-11780" fmla="*/ 5048181 h 5096785"/>
              <a:gd name="connsiteX156-11781" fmla="*/ 3688290 w 12192000"/>
              <a:gd name="connsiteY156-11782" fmla="*/ 5048204 h 5096785"/>
              <a:gd name="connsiteX157-11783" fmla="*/ 3682486 w 12192000"/>
              <a:gd name="connsiteY157-11784" fmla="*/ 5047000 h 5096785"/>
              <a:gd name="connsiteX158-11785" fmla="*/ 3667056 w 12192000"/>
              <a:gd name="connsiteY158-11786" fmla="*/ 5046030 h 5096785"/>
              <a:gd name="connsiteX159-11787" fmla="*/ 3661403 w 12192000"/>
              <a:gd name="connsiteY159-11788" fmla="*/ 5047537 h 5096785"/>
              <a:gd name="connsiteX160-11789" fmla="*/ 3658673 w 12192000"/>
              <a:gd name="connsiteY160-11790" fmla="*/ 5050790 h 5096785"/>
              <a:gd name="connsiteX161-11791" fmla="*/ 3657333 w 12192000"/>
              <a:gd name="connsiteY161-11792" fmla="*/ 5050325 h 5096785"/>
              <a:gd name="connsiteX162-11793" fmla="*/ 3626778 w 12192000"/>
              <a:gd name="connsiteY162-11794" fmla="*/ 5057882 h 5096785"/>
              <a:gd name="connsiteX163-11795" fmla="*/ 3560067 w 12192000"/>
              <a:gd name="connsiteY163-11796" fmla="*/ 5064266 h 5096785"/>
              <a:gd name="connsiteX164-11797" fmla="*/ 3522641 w 12192000"/>
              <a:gd name="connsiteY164-11798" fmla="*/ 5063654 h 5096785"/>
              <a:gd name="connsiteX165-11799" fmla="*/ 3419275 w 12192000"/>
              <a:gd name="connsiteY165-11800" fmla="*/ 5066646 h 5096785"/>
              <a:gd name="connsiteX166-11801" fmla="*/ 3314869 w 12192000"/>
              <a:gd name="connsiteY166-11802" fmla="*/ 5073197 h 5096785"/>
              <a:gd name="connsiteX167-11803" fmla="*/ 3259088 w 12192000"/>
              <a:gd name="connsiteY167-11804" fmla="*/ 5096363 h 5096785"/>
              <a:gd name="connsiteX168-11805" fmla="*/ 3253104 w 12192000"/>
              <a:gd name="connsiteY168-11806" fmla="*/ 5096785 h 5096785"/>
              <a:gd name="connsiteX169-11807" fmla="*/ 3238751 w 12192000"/>
              <a:gd name="connsiteY169-11808" fmla="*/ 5092996 h 5096785"/>
              <a:gd name="connsiteX170-11809" fmla="*/ 3233681 w 12192000"/>
              <a:gd name="connsiteY170-11810" fmla="*/ 5090758 h 5096785"/>
              <a:gd name="connsiteX171-11811" fmla="*/ 3225562 w 12192000"/>
              <a:gd name="connsiteY171-11812" fmla="*/ 5089215 h 5096785"/>
              <a:gd name="connsiteX172-11813" fmla="*/ 3225260 w 12192000"/>
              <a:gd name="connsiteY172-11814" fmla="*/ 5089437 h 5096785"/>
              <a:gd name="connsiteX173-11815" fmla="*/ 3217859 w 12192000"/>
              <a:gd name="connsiteY173-11816" fmla="*/ 5087484 h 5096785"/>
              <a:gd name="connsiteX174-11817" fmla="*/ 3182980 w 12192000"/>
              <a:gd name="connsiteY174-11818" fmla="*/ 5074650 h 5096785"/>
              <a:gd name="connsiteX175-11819" fmla="*/ 3055081 w 12192000"/>
              <a:gd name="connsiteY175-11820" fmla="*/ 5080424 h 5096785"/>
              <a:gd name="connsiteX176-11821" fmla="*/ 3049807 w 12192000"/>
              <a:gd name="connsiteY176-11822" fmla="*/ 5080860 h 5096785"/>
              <a:gd name="connsiteX177-11823" fmla="*/ 3029122 w 12192000"/>
              <a:gd name="connsiteY177-11824" fmla="*/ 5070085 h 5096785"/>
              <a:gd name="connsiteX178-11825" fmla="*/ 3017862 w 12192000"/>
              <a:gd name="connsiteY178-11826" fmla="*/ 5065942 h 5096785"/>
              <a:gd name="connsiteX179-11827" fmla="*/ 3015868 w 12192000"/>
              <a:gd name="connsiteY179-11828" fmla="*/ 5061832 h 5096785"/>
              <a:gd name="connsiteX180-11829" fmla="*/ 2998644 w 12192000"/>
              <a:gd name="connsiteY180-11830" fmla="*/ 5057210 h 5096785"/>
              <a:gd name="connsiteX181-11831" fmla="*/ 2996219 w 12192000"/>
              <a:gd name="connsiteY181-11832" fmla="*/ 5057788 h 5096785"/>
              <a:gd name="connsiteX182-11833" fmla="*/ 2983676 w 12192000"/>
              <a:gd name="connsiteY182-11834" fmla="*/ 5049852 h 5096785"/>
              <a:gd name="connsiteX183-11835" fmla="*/ 2903609 w 12192000"/>
              <a:gd name="connsiteY183-11836" fmla="*/ 4998457 h 5096785"/>
              <a:gd name="connsiteX184-11837" fmla="*/ 2758830 w 12192000"/>
              <a:gd name="connsiteY184-11838" fmla="*/ 4974760 h 5096785"/>
              <a:gd name="connsiteX185-11839" fmla="*/ 2532669 w 12192000"/>
              <a:gd name="connsiteY185-11840" fmla="*/ 4940573 h 5096785"/>
              <a:gd name="connsiteX186-11841" fmla="*/ 2389931 w 12192000"/>
              <a:gd name="connsiteY186-11842" fmla="*/ 4905785 h 5096785"/>
              <a:gd name="connsiteX187-11843" fmla="*/ 2335186 w 12192000"/>
              <a:gd name="connsiteY187-11844" fmla="*/ 4902957 h 5096785"/>
              <a:gd name="connsiteX188-11845" fmla="*/ 2273393 w 12192000"/>
              <a:gd name="connsiteY188-11846" fmla="*/ 4883565 h 5096785"/>
              <a:gd name="connsiteX189-11847" fmla="*/ 2269523 w 12192000"/>
              <a:gd name="connsiteY189-11848" fmla="*/ 4884442 h 5096785"/>
              <a:gd name="connsiteX190-11849" fmla="*/ 2256015 w 12192000"/>
              <a:gd name="connsiteY190-11850" fmla="*/ 4883014 h 5096785"/>
              <a:gd name="connsiteX191-11851" fmla="*/ 2249731 w 12192000"/>
              <a:gd name="connsiteY191-11852" fmla="*/ 4888778 h 5096785"/>
              <a:gd name="connsiteX192-11853" fmla="*/ 2227629 w 12192000"/>
              <a:gd name="connsiteY192-11854" fmla="*/ 4891047 h 5096785"/>
              <a:gd name="connsiteX193-11855" fmla="*/ 2203460 w 12192000"/>
              <a:gd name="connsiteY193-11856" fmla="*/ 4886696 h 5096785"/>
              <a:gd name="connsiteX194-11857" fmla="*/ 2091528 w 12192000"/>
              <a:gd name="connsiteY194-11858" fmla="*/ 4859155 h 5096785"/>
              <a:gd name="connsiteX195-11859" fmla="*/ 2022901 w 12192000"/>
              <a:gd name="connsiteY195-11860" fmla="*/ 4846594 h 5096785"/>
              <a:gd name="connsiteX196-11861" fmla="*/ 1994227 w 12192000"/>
              <a:gd name="connsiteY196-11862" fmla="*/ 4847973 h 5096785"/>
              <a:gd name="connsiteX197-11863" fmla="*/ 1955936 w 12192000"/>
              <a:gd name="connsiteY197-11864" fmla="*/ 4845765 h 5096785"/>
              <a:gd name="connsiteX198-11865" fmla="*/ 1741924 w 12192000"/>
              <a:gd name="connsiteY198-11866" fmla="*/ 4808054 h 5096785"/>
              <a:gd name="connsiteX199-11867" fmla="*/ 1734410 w 12192000"/>
              <a:gd name="connsiteY199-11868" fmla="*/ 4811675 h 5096785"/>
              <a:gd name="connsiteX200-11869" fmla="*/ 1691423 w 12192000"/>
              <a:gd name="connsiteY200-11870" fmla="*/ 4802777 h 5096785"/>
              <a:gd name="connsiteX201-11871" fmla="*/ 1554504 w 12192000"/>
              <a:gd name="connsiteY201-11872" fmla="*/ 4739985 h 5096785"/>
              <a:gd name="connsiteX202-11873" fmla="*/ 1470119 w 12192000"/>
              <a:gd name="connsiteY202-11874" fmla="*/ 4723470 h 5096785"/>
              <a:gd name="connsiteX203-11875" fmla="*/ 1437967 w 12192000"/>
              <a:gd name="connsiteY203-11876" fmla="*/ 4722710 h 5096785"/>
              <a:gd name="connsiteX204-11877" fmla="*/ 1384234 w 12192000"/>
              <a:gd name="connsiteY204-11878" fmla="*/ 4721117 h 5096785"/>
              <a:gd name="connsiteX205-11879" fmla="*/ 1338647 w 12192000"/>
              <a:gd name="connsiteY205-11880" fmla="*/ 4732483 h 5096785"/>
              <a:gd name="connsiteX206-11881" fmla="*/ 1295869 w 12192000"/>
              <a:gd name="connsiteY206-11882" fmla="*/ 4726175 h 5096785"/>
              <a:gd name="connsiteX207-11883" fmla="*/ 1292949 w 12192000"/>
              <a:gd name="connsiteY207-11884" fmla="*/ 4708469 h 5096785"/>
              <a:gd name="connsiteX208-11885" fmla="*/ 1244908 w 12192000"/>
              <a:gd name="connsiteY208-11886" fmla="*/ 4706993 h 5096785"/>
              <a:gd name="connsiteX209-11887" fmla="*/ 1171266 w 12192000"/>
              <a:gd name="connsiteY209-11888" fmla="*/ 4706535 h 5096785"/>
              <a:gd name="connsiteX210-11889" fmla="*/ 1160868 w 12192000"/>
              <a:gd name="connsiteY210-11890" fmla="*/ 4701936 h 5096785"/>
              <a:gd name="connsiteX211-11891" fmla="*/ 1147599 w 12192000"/>
              <a:gd name="connsiteY211-11892" fmla="*/ 4714833 h 5096785"/>
              <a:gd name="connsiteX212-11893" fmla="*/ 1119603 w 12192000"/>
              <a:gd name="connsiteY212-11894" fmla="*/ 4721303 h 5096785"/>
              <a:gd name="connsiteX213-11895" fmla="*/ 997851 w 12192000"/>
              <a:gd name="connsiteY213-11896" fmla="*/ 4722336 h 5096785"/>
              <a:gd name="connsiteX214-11897" fmla="*/ 976455 w 12192000"/>
              <a:gd name="connsiteY214-11898" fmla="*/ 4726407 h 5096785"/>
              <a:gd name="connsiteX215-11899" fmla="*/ 949939 w 12192000"/>
              <a:gd name="connsiteY215-11900" fmla="*/ 4719699 h 5096785"/>
              <a:gd name="connsiteX216-11901" fmla="*/ 894148 w 12192000"/>
              <a:gd name="connsiteY216-11902" fmla="*/ 4710406 h 5096785"/>
              <a:gd name="connsiteX217-11903" fmla="*/ 857990 w 12192000"/>
              <a:gd name="connsiteY217-11904" fmla="*/ 4696844 h 5096785"/>
              <a:gd name="connsiteX218-11905" fmla="*/ 848649 w 12192000"/>
              <a:gd name="connsiteY218-11906" fmla="*/ 4704021 h 5096785"/>
              <a:gd name="connsiteX219-11907" fmla="*/ 826436 w 12192000"/>
              <a:gd name="connsiteY219-11908" fmla="*/ 4707421 h 5096785"/>
              <a:gd name="connsiteX220-11909" fmla="*/ 733052 w 12192000"/>
              <a:gd name="connsiteY220-11910" fmla="*/ 4701884 h 5096785"/>
              <a:gd name="connsiteX221-11911" fmla="*/ 716185 w 12192000"/>
              <a:gd name="connsiteY221-11912" fmla="*/ 4703827 h 5096785"/>
              <a:gd name="connsiteX222-11913" fmla="*/ 696663 w 12192000"/>
              <a:gd name="connsiteY222-11914" fmla="*/ 4697420 h 5096785"/>
              <a:gd name="connsiteX223-11915" fmla="*/ 582722 w 12192000"/>
              <a:gd name="connsiteY223-11916" fmla="*/ 4658637 h 5096785"/>
              <a:gd name="connsiteX224-11917" fmla="*/ 581118 w 12192000"/>
              <a:gd name="connsiteY224-11918" fmla="*/ 4654120 h 5096785"/>
              <a:gd name="connsiteX225-11919" fmla="*/ 546453 w 12192000"/>
              <a:gd name="connsiteY225-11920" fmla="*/ 4652542 h 5096785"/>
              <a:gd name="connsiteX226-11921" fmla="*/ 536773 w 12192000"/>
              <a:gd name="connsiteY226-11922" fmla="*/ 4644609 h 5096785"/>
              <a:gd name="connsiteX227-11923" fmla="*/ 388896 w 12192000"/>
              <a:gd name="connsiteY227-11924" fmla="*/ 4619173 h 5096785"/>
              <a:gd name="connsiteX228-11925" fmla="*/ 366479 w 12192000"/>
              <a:gd name="connsiteY228-11926" fmla="*/ 4618896 h 5096785"/>
              <a:gd name="connsiteX229-11927" fmla="*/ 342781 w 12192000"/>
              <a:gd name="connsiteY229-11928" fmla="*/ 4601239 h 5096785"/>
              <a:gd name="connsiteX230-11929" fmla="*/ 255925 w 12192000"/>
              <a:gd name="connsiteY230-11930" fmla="*/ 4598685 h 5096785"/>
              <a:gd name="connsiteX231-11931" fmla="*/ 226919 w 12192000"/>
              <a:gd name="connsiteY231-11932" fmla="*/ 4598460 h 5096785"/>
              <a:gd name="connsiteX232-11933" fmla="*/ 213925 w 12192000"/>
              <a:gd name="connsiteY232-11934" fmla="*/ 4597783 h 5096785"/>
              <a:gd name="connsiteX233-11935" fmla="*/ 215196 w 12192000"/>
              <a:gd name="connsiteY233-11936" fmla="*/ 4588576 h 5096785"/>
              <a:gd name="connsiteX234-11937" fmla="*/ 180214 w 12192000"/>
              <a:gd name="connsiteY234-11938" fmla="*/ 4583701 h 5096785"/>
              <a:gd name="connsiteX235-11939" fmla="*/ 83203 w 12192000"/>
              <a:gd name="connsiteY235-11940" fmla="*/ 4531664 h 5096785"/>
              <a:gd name="connsiteX236-11941" fmla="*/ 4106 w 12192000"/>
              <a:gd name="connsiteY236-11942" fmla="*/ 4517202 h 5096785"/>
              <a:gd name="connsiteX237-11943" fmla="*/ 0 w 12192000"/>
              <a:gd name="connsiteY237-11944" fmla="*/ 4516084 h 5096785"/>
              <a:gd name="connsiteX238-11945" fmla="*/ 0 w 12192000"/>
              <a:gd name="connsiteY238-11946" fmla="*/ 0 h 5096785"/>
              <a:gd name="connsiteX0-11947" fmla="*/ 0 w 12192000"/>
              <a:gd name="connsiteY0-11948" fmla="*/ 0 h 5096785"/>
              <a:gd name="connsiteX1-11949" fmla="*/ 12192000 w 12192000"/>
              <a:gd name="connsiteY1-11950" fmla="*/ 0 h 5096785"/>
              <a:gd name="connsiteX2-11951" fmla="*/ 12192000 w 12192000"/>
              <a:gd name="connsiteY2-11952" fmla="*/ 3809005 h 5096785"/>
              <a:gd name="connsiteX3-11953" fmla="*/ 12142543 w 12192000"/>
              <a:gd name="connsiteY3-11954" fmla="*/ 3817043 h 5096785"/>
              <a:gd name="connsiteX4-11955" fmla="*/ 12109241 w 12192000"/>
              <a:gd name="connsiteY4-11956" fmla="*/ 3824228 h 5096785"/>
              <a:gd name="connsiteX5-11957" fmla="*/ 11668991 w 12192000"/>
              <a:gd name="connsiteY5-11958" fmla="*/ 3788038 h 5096785"/>
              <a:gd name="connsiteX6-11959" fmla="*/ 11476952 w 12192000"/>
              <a:gd name="connsiteY6-11960" fmla="*/ 3866786 h 5096785"/>
              <a:gd name="connsiteX7-11961" fmla="*/ 11336487 w 12192000"/>
              <a:gd name="connsiteY7-11962" fmla="*/ 3971513 h 5096785"/>
              <a:gd name="connsiteX8-11963" fmla="*/ 11214181 w 12192000"/>
              <a:gd name="connsiteY8-11964" fmla="*/ 4004215 h 5096785"/>
              <a:gd name="connsiteX9-11965" fmla="*/ 11042540 w 12192000"/>
              <a:gd name="connsiteY9-11966" fmla="*/ 4002613 h 5096785"/>
              <a:gd name="connsiteX10-11967" fmla="*/ 10833086 w 12192000"/>
              <a:gd name="connsiteY10-11968" fmla="*/ 3997707 h 5096785"/>
              <a:gd name="connsiteX11-11969" fmla="*/ 10599680 w 12192000"/>
              <a:gd name="connsiteY11-11970" fmla="*/ 3982661 h 5096785"/>
              <a:gd name="connsiteX12-11971" fmla="*/ 10519971 w 12192000"/>
              <a:gd name="connsiteY12-11972" fmla="*/ 3975018 h 5096785"/>
              <a:gd name="connsiteX13-11973" fmla="*/ 10217282 w 12192000"/>
              <a:gd name="connsiteY13-11974" fmla="*/ 4020809 h 5096785"/>
              <a:gd name="connsiteX14-11975" fmla="*/ 9936427 w 12192000"/>
              <a:gd name="connsiteY14-11976" fmla="*/ 4137843 h 5096785"/>
              <a:gd name="connsiteX15-11977" fmla="*/ 9800299 w 12192000"/>
              <a:gd name="connsiteY15-11978" fmla="*/ 4186098 h 5096785"/>
              <a:gd name="connsiteX16-11979" fmla="*/ 9707822 w 12192000"/>
              <a:gd name="connsiteY16-11980" fmla="*/ 4189102 h 5096785"/>
              <a:gd name="connsiteX17-11981" fmla="*/ 9543973 w 12192000"/>
              <a:gd name="connsiteY17-11982" fmla="*/ 4245802 h 5096785"/>
              <a:gd name="connsiteX18-11983" fmla="*/ 9528747 w 12192000"/>
              <a:gd name="connsiteY18-11984" fmla="*/ 4251724 h 5096785"/>
              <a:gd name="connsiteX19-11985" fmla="*/ 9436976 w 12192000"/>
              <a:gd name="connsiteY19-11986" fmla="*/ 4269351 h 5096785"/>
              <a:gd name="connsiteX20-11987" fmla="*/ 9371827 w 12192000"/>
              <a:gd name="connsiteY20-11988" fmla="*/ 4303912 h 5096785"/>
              <a:gd name="connsiteX21-11989" fmla="*/ 9260304 w 12192000"/>
              <a:gd name="connsiteY21-11990" fmla="*/ 4328021 h 5096785"/>
              <a:gd name="connsiteX22-11991" fmla="*/ 9148799 w 12192000"/>
              <a:gd name="connsiteY22-11992" fmla="*/ 4348506 h 5096785"/>
              <a:gd name="connsiteX23-11993" fmla="*/ 9107898 w 12192000"/>
              <a:gd name="connsiteY23-11994" fmla="*/ 4354282 h 5096785"/>
              <a:gd name="connsiteX24-11995" fmla="*/ 8990743 w 12192000"/>
              <a:gd name="connsiteY24-11996" fmla="*/ 4382161 h 5096785"/>
              <a:gd name="connsiteX25-11997" fmla="*/ 8979819 w 12192000"/>
              <a:gd name="connsiteY25-11998" fmla="*/ 4366419 h 5096785"/>
              <a:gd name="connsiteX26-11999" fmla="*/ 8936044 w 12192000"/>
              <a:gd name="connsiteY26-12000" fmla="*/ 4370992 h 5096785"/>
              <a:gd name="connsiteX27-12001" fmla="*/ 8897707 w 12192000"/>
              <a:gd name="connsiteY27-12002" fmla="*/ 4392673 h 5096785"/>
              <a:gd name="connsiteX28-12003" fmla="*/ 8845635 w 12192000"/>
              <a:gd name="connsiteY28-12004" fmla="*/ 4404300 h 5096785"/>
              <a:gd name="connsiteX29-12005" fmla="*/ 8814562 w 12192000"/>
              <a:gd name="connsiteY29-12006" fmla="*/ 4411434 h 5096785"/>
              <a:gd name="connsiteX30-12007" fmla="*/ 8726349 w 12192000"/>
              <a:gd name="connsiteY30-12008" fmla="*/ 4416668 h 5096785"/>
              <a:gd name="connsiteX31-12009" fmla="*/ 8566678 w 12192000"/>
              <a:gd name="connsiteY31-12010" fmla="*/ 4391711 h 5096785"/>
              <a:gd name="connsiteX32-12011" fmla="*/ 8521516 w 12192000"/>
              <a:gd name="connsiteY32-12012" fmla="*/ 4393927 h 5096785"/>
              <a:gd name="connsiteX33-12013" fmla="*/ 8515998 w 12192000"/>
              <a:gd name="connsiteY33-12014" fmla="*/ 4399124 h 5096785"/>
              <a:gd name="connsiteX34-12015" fmla="*/ 8449547 w 12192000"/>
              <a:gd name="connsiteY34-12016" fmla="*/ 4383170 h 5096785"/>
              <a:gd name="connsiteX35-12017" fmla="*/ 8360285 w 12192000"/>
              <a:gd name="connsiteY35-12018" fmla="*/ 4398502 h 5096785"/>
              <a:gd name="connsiteX36-12019" fmla="*/ 8256584 w 12192000"/>
              <a:gd name="connsiteY36-12020" fmla="*/ 4423564 h 5096785"/>
              <a:gd name="connsiteX37-12021" fmla="*/ 8229821 w 12192000"/>
              <a:gd name="connsiteY37-12022" fmla="*/ 4431840 h 5096785"/>
              <a:gd name="connsiteX38-12023" fmla="*/ 8158476 w 12192000"/>
              <a:gd name="connsiteY38-12024" fmla="*/ 4436904 h 5096785"/>
              <a:gd name="connsiteX39-12025" fmla="*/ 7993707 w 12192000"/>
              <a:gd name="connsiteY39-12026" fmla="*/ 4447962 h 5096785"/>
              <a:gd name="connsiteX40-12027" fmla="*/ 7990346 w 12192000"/>
              <a:gd name="connsiteY40-12028" fmla="*/ 4454853 h 5096785"/>
              <a:gd name="connsiteX41-12029" fmla="*/ 7976786 w 12192000"/>
              <a:gd name="connsiteY41-12030" fmla="*/ 4456820 h 5096785"/>
              <a:gd name="connsiteX42-12031" fmla="*/ 7973491 w 12192000"/>
              <a:gd name="connsiteY42-12032" fmla="*/ 4458577 h 5096785"/>
              <a:gd name="connsiteX43-12033" fmla="*/ 7954281 w 12192000"/>
              <a:gd name="connsiteY43-12034" fmla="*/ 4467421 h 5096785"/>
              <a:gd name="connsiteX44-12035" fmla="*/ 7905540 w 12192000"/>
              <a:gd name="connsiteY44-12036" fmla="*/ 4455628 h 5096785"/>
              <a:gd name="connsiteX45-12037" fmla="*/ 7851932 w 12192000"/>
              <a:gd name="connsiteY45-12038" fmla="*/ 4466353 h 5096785"/>
              <a:gd name="connsiteX46-12039" fmla="*/ 7639078 w 12192000"/>
              <a:gd name="connsiteY46-12040" fmla="*/ 4467635 h 5096785"/>
              <a:gd name="connsiteX47-12041" fmla="*/ 7612359 w 12192000"/>
              <a:gd name="connsiteY47-12042" fmla="*/ 4492789 h 5096785"/>
              <a:gd name="connsiteX48-12043" fmla="*/ 7527328 w 12192000"/>
              <a:gd name="connsiteY48-12044" fmla="*/ 4502199 h 5096785"/>
              <a:gd name="connsiteX49-12045" fmla="*/ 7388717 w 12192000"/>
              <a:gd name="connsiteY49-12046" fmla="*/ 4470799 h 5096785"/>
              <a:gd name="connsiteX50-12047" fmla="*/ 7231898 w 12192000"/>
              <a:gd name="connsiteY50-12048" fmla="*/ 4486028 h 5096785"/>
              <a:gd name="connsiteX51-12049" fmla="*/ 7218425 w 12192000"/>
              <a:gd name="connsiteY51-12050" fmla="*/ 4477288 h 5096785"/>
              <a:gd name="connsiteX52-12051" fmla="*/ 7202795 w 12192000"/>
              <a:gd name="connsiteY52-12052" fmla="*/ 4472972 h 5096785"/>
              <a:gd name="connsiteX53-12053" fmla="*/ 7200744 w 12192000"/>
              <a:gd name="connsiteY53-12054" fmla="*/ 4474099 h 5096785"/>
              <a:gd name="connsiteX54-12055" fmla="*/ 7182163 w 12192000"/>
              <a:gd name="connsiteY54-12056" fmla="*/ 4474005 h 5096785"/>
              <a:gd name="connsiteX55-12057" fmla="*/ 7178368 w 12192000"/>
              <a:gd name="connsiteY55-12058" fmla="*/ 4470673 h 5096785"/>
              <a:gd name="connsiteX56-12059" fmla="*/ 7165705 w 12192000"/>
              <a:gd name="connsiteY56-12060" fmla="*/ 4469569 h 5096785"/>
              <a:gd name="connsiteX57-12061" fmla="*/ 7140991 w 12192000"/>
              <a:gd name="connsiteY57-12062" fmla="*/ 4464599 h 5096785"/>
              <a:gd name="connsiteX58-12063" fmla="*/ 7136152 w 12192000"/>
              <a:gd name="connsiteY58-12064" fmla="*/ 4466292 h 5096785"/>
              <a:gd name="connsiteX59-12065" fmla="*/ 7098544 w 12192000"/>
              <a:gd name="connsiteY59-12066" fmla="*/ 4462879 h 5096785"/>
              <a:gd name="connsiteX60-12067" fmla="*/ 7097922 w 12192000"/>
              <a:gd name="connsiteY60-12068" fmla="*/ 4464077 h 5096785"/>
              <a:gd name="connsiteX61-12069" fmla="*/ 7086877 w 12192000"/>
              <a:gd name="connsiteY61-12070" fmla="*/ 4468554 h 5096785"/>
              <a:gd name="connsiteX62-12071" fmla="*/ 7065999 w 12192000"/>
              <a:gd name="connsiteY62-12072" fmla="*/ 4474270 h 5096785"/>
              <a:gd name="connsiteX63-12073" fmla="*/ 7016598 w 12192000"/>
              <a:gd name="connsiteY63-12074" fmla="*/ 4502855 h 5096785"/>
              <a:gd name="connsiteX64-12075" fmla="*/ 6977375 w 12192000"/>
              <a:gd name="connsiteY64-12076" fmla="*/ 4499434 h 5096785"/>
              <a:gd name="connsiteX65-12077" fmla="*/ 6969409 w 12192000"/>
              <a:gd name="connsiteY65-12078" fmla="*/ 4499424 h 5096785"/>
              <a:gd name="connsiteX66-12079" fmla="*/ 6969218 w 12192000"/>
              <a:gd name="connsiteY66-12080" fmla="*/ 4499704 h 5096785"/>
              <a:gd name="connsiteX67-12081" fmla="*/ 6960755 w 12192000"/>
              <a:gd name="connsiteY67-12082" fmla="*/ 4500249 h 5096785"/>
              <a:gd name="connsiteX68-12083" fmla="*/ 6954882 w 12192000"/>
              <a:gd name="connsiteY68-12084" fmla="*/ 4499405 h 5096785"/>
              <a:gd name="connsiteX69-12085" fmla="*/ 6939428 w 12192000"/>
              <a:gd name="connsiteY69-12086" fmla="*/ 4499385 h 5096785"/>
              <a:gd name="connsiteX70-12087" fmla="*/ 6933902 w 12192000"/>
              <a:gd name="connsiteY70-12088" fmla="*/ 4501239 h 5096785"/>
              <a:gd name="connsiteX71-12089" fmla="*/ 6891244 w 12192000"/>
              <a:gd name="connsiteY71-12090" fmla="*/ 4536371 h 5096785"/>
              <a:gd name="connsiteX72-12091" fmla="*/ 6794496 w 12192000"/>
              <a:gd name="connsiteY72-12092" fmla="*/ 4567924 h 5096785"/>
              <a:gd name="connsiteX73-12093" fmla="*/ 6574528 w 12192000"/>
              <a:gd name="connsiteY73-12094" fmla="*/ 4641155 h 5096785"/>
              <a:gd name="connsiteX74-12095" fmla="*/ 6573036 w 12192000"/>
              <a:gd name="connsiteY74-12096" fmla="*/ 4641049 h 5096785"/>
              <a:gd name="connsiteX75-12097" fmla="*/ 6571920 w 12192000"/>
              <a:gd name="connsiteY75-12098" fmla="*/ 4644739 h 5096785"/>
              <a:gd name="connsiteX76-12099" fmla="*/ 6552021 w 12192000"/>
              <a:gd name="connsiteY76-12100" fmla="*/ 4650379 h 5096785"/>
              <a:gd name="connsiteX77-12101" fmla="*/ 6545925 w 12192000"/>
              <a:gd name="connsiteY77-12102" fmla="*/ 4650675 h 5096785"/>
              <a:gd name="connsiteX78-12103" fmla="*/ 6537822 w 12192000"/>
              <a:gd name="connsiteY78-12104" fmla="*/ 4652769 h 5096785"/>
              <a:gd name="connsiteX79-12105" fmla="*/ 6537743 w 12192000"/>
              <a:gd name="connsiteY79-12106" fmla="*/ 4653068 h 5096785"/>
              <a:gd name="connsiteX80-12107" fmla="*/ 6490057 w 12192000"/>
              <a:gd name="connsiteY80-12108" fmla="*/ 4658624 h 5096785"/>
              <a:gd name="connsiteX81-12109" fmla="*/ 6386800 w 12192000"/>
              <a:gd name="connsiteY81-12110" fmla="*/ 4715431 h 5096785"/>
              <a:gd name="connsiteX82-12111" fmla="*/ 6382703 w 12192000"/>
              <a:gd name="connsiteY82-12112" fmla="*/ 4717930 h 5096785"/>
              <a:gd name="connsiteX83-12113" fmla="*/ 6356495 w 12192000"/>
              <a:gd name="connsiteY83-12114" fmla="*/ 4717843 h 5096785"/>
              <a:gd name="connsiteX84-12115" fmla="*/ 6343628 w 12192000"/>
              <a:gd name="connsiteY84-12116" fmla="*/ 4719161 h 5096785"/>
              <a:gd name="connsiteX85-12117" fmla="*/ 6338605 w 12192000"/>
              <a:gd name="connsiteY85-12118" fmla="*/ 4716723 h 5096785"/>
              <a:gd name="connsiteX86-12119" fmla="*/ 6320318 w 12192000"/>
              <a:gd name="connsiteY86-12120" fmla="*/ 4720095 h 5096785"/>
              <a:gd name="connsiteX87-12121" fmla="*/ 6318742 w 12192000"/>
              <a:gd name="connsiteY87-12122" fmla="*/ 4721541 h 5096785"/>
              <a:gd name="connsiteX88-12123" fmla="*/ 6301708 w 12192000"/>
              <a:gd name="connsiteY88-12124" fmla="*/ 4720380 h 5096785"/>
              <a:gd name="connsiteX89-12125" fmla="*/ 6285082 w 12192000"/>
              <a:gd name="connsiteY89-12126" fmla="*/ 4714639 h 5096785"/>
              <a:gd name="connsiteX90-12127" fmla="*/ 6136936 w 12192000"/>
              <a:gd name="connsiteY90-12128" fmla="*/ 4758246 h 5096785"/>
              <a:gd name="connsiteX91-12129" fmla="*/ 5988578 w 12192000"/>
              <a:gd name="connsiteY91-12130" fmla="*/ 4754427 h 5096785"/>
              <a:gd name="connsiteX92-12131" fmla="*/ 5908701 w 12192000"/>
              <a:gd name="connsiteY92-12132" fmla="*/ 4779160 h 5096785"/>
              <a:gd name="connsiteX93-12133" fmla="*/ 5892219 w 12192000"/>
              <a:gd name="connsiteY93-12134" fmla="*/ 4807892 h 5096785"/>
              <a:gd name="connsiteX94-12135" fmla="*/ 5683612 w 12192000"/>
              <a:gd name="connsiteY94-12136" fmla="*/ 4848770 h 5096785"/>
              <a:gd name="connsiteX95-12137" fmla="*/ 5635111 w 12192000"/>
              <a:gd name="connsiteY95-12138" fmla="*/ 4868888 h 5096785"/>
              <a:gd name="connsiteX96-12139" fmla="*/ 5582652 w 12192000"/>
              <a:gd name="connsiteY96-12140" fmla="*/ 4866836 h 5096785"/>
              <a:gd name="connsiteX97-12141" fmla="*/ 5567213 w 12192000"/>
              <a:gd name="connsiteY97-12142" fmla="*/ 4878769 h 5096785"/>
              <a:gd name="connsiteX98-12143" fmla="*/ 5564659 w 12192000"/>
              <a:gd name="connsiteY98-12144" fmla="*/ 4881042 h 5096785"/>
              <a:gd name="connsiteX99-12145" fmla="*/ 5552102 w 12192000"/>
              <a:gd name="connsiteY99-12146" fmla="*/ 4885426 h 5096785"/>
              <a:gd name="connsiteX100-12147" fmla="*/ 5551475 w 12192000"/>
              <a:gd name="connsiteY100-12148" fmla="*/ 4892560 h 5096785"/>
              <a:gd name="connsiteX101-12149" fmla="*/ 5534664 w 12192000"/>
              <a:gd name="connsiteY101-12150" fmla="*/ 4903385 h 5096785"/>
              <a:gd name="connsiteX102-12151" fmla="*/ 5510737 w 12192000"/>
              <a:gd name="connsiteY102-12152" fmla="*/ 4909807 h 5096785"/>
              <a:gd name="connsiteX103-12153" fmla="*/ 5393901 w 12192000"/>
              <a:gd name="connsiteY103-12154" fmla="*/ 4933709 h 5096785"/>
              <a:gd name="connsiteX104-12155" fmla="*/ 5325782 w 12192000"/>
              <a:gd name="connsiteY104-12156" fmla="*/ 4951789 h 5096785"/>
              <a:gd name="connsiteX105-12157" fmla="*/ 5302703 w 12192000"/>
              <a:gd name="connsiteY105-12158" fmla="*/ 4964590 h 5096785"/>
              <a:gd name="connsiteX106-12159" fmla="*/ 5268591 w 12192000"/>
              <a:gd name="connsiteY106-12160" fmla="*/ 4978479 h 5096785"/>
              <a:gd name="connsiteX107-12161" fmla="*/ 5210559 w 12192000"/>
              <a:gd name="connsiteY107-12162" fmla="*/ 5007585 h 5096785"/>
              <a:gd name="connsiteX108-12163" fmla="*/ 5177597 w 12192000"/>
              <a:gd name="connsiteY108-12164" fmla="*/ 5015926 h 5096785"/>
              <a:gd name="connsiteX109-12165" fmla="*/ 5160569 w 12192000"/>
              <a:gd name="connsiteY109-12166" fmla="*/ 5025681 h 5096785"/>
              <a:gd name="connsiteX110-12167" fmla="*/ 5152748 w 12192000"/>
              <a:gd name="connsiteY110-12168" fmla="*/ 5026569 h 5096785"/>
              <a:gd name="connsiteX111-12169" fmla="*/ 5127678 w 12192000"/>
              <a:gd name="connsiteY111-12170" fmla="*/ 5032947 h 5096785"/>
              <a:gd name="connsiteX112-12171" fmla="*/ 5113147 w 12192000"/>
              <a:gd name="connsiteY112-12172" fmla="*/ 5035818 h 5096785"/>
              <a:gd name="connsiteX113-12173" fmla="*/ 5107301 w 12192000"/>
              <a:gd name="connsiteY113-12174" fmla="*/ 5036672 h 5096785"/>
              <a:gd name="connsiteX114-12175" fmla="*/ 5093215 w 12192000"/>
              <a:gd name="connsiteY114-12176" fmla="*/ 5032880 h 5096785"/>
              <a:gd name="connsiteX115-12177" fmla="*/ 5077058 w 12192000"/>
              <a:gd name="connsiteY115-12178" fmla="*/ 5038681 h 5096785"/>
              <a:gd name="connsiteX116-12179" fmla="*/ 5057349 w 12192000"/>
              <a:gd name="connsiteY116-12180" fmla="*/ 5036015 h 5096785"/>
              <a:gd name="connsiteX117-12181" fmla="*/ 5053945 w 12192000"/>
              <a:gd name="connsiteY117-12182" fmla="*/ 5041952 h 5096785"/>
              <a:gd name="connsiteX118-12183" fmla="*/ 5040021 w 12192000"/>
              <a:gd name="connsiteY118-12184" fmla="*/ 5050052 h 5096785"/>
              <a:gd name="connsiteX119-12185" fmla="*/ 5025913 w 12192000"/>
              <a:gd name="connsiteY119-12186" fmla="*/ 5046535 h 5096785"/>
              <a:gd name="connsiteX120-12187" fmla="*/ 4998218 w 12192000"/>
              <a:gd name="connsiteY120-12188" fmla="*/ 5048065 h 5096785"/>
              <a:gd name="connsiteX121-12189" fmla="*/ 4991008 w 12192000"/>
              <a:gd name="connsiteY121-12190" fmla="*/ 5050439 h 5096785"/>
              <a:gd name="connsiteX122-12191" fmla="*/ 4963503 w 12192000"/>
              <a:gd name="connsiteY122-12192" fmla="*/ 5047575 h 5096785"/>
              <a:gd name="connsiteX123-12193" fmla="*/ 4921053 w 12192000"/>
              <a:gd name="connsiteY123-12194" fmla="*/ 5048925 h 5096785"/>
              <a:gd name="connsiteX124-12195" fmla="*/ 4873420 w 12192000"/>
              <a:gd name="connsiteY124-12196" fmla="*/ 5054929 h 5096785"/>
              <a:gd name="connsiteX125-12197" fmla="*/ 4858825 w 12192000"/>
              <a:gd name="connsiteY125-12198" fmla="*/ 5051329 h 5096785"/>
              <a:gd name="connsiteX126-12199" fmla="*/ 4769340 w 12192000"/>
              <a:gd name="connsiteY126-12200" fmla="*/ 5053090 h 5096785"/>
              <a:gd name="connsiteX127-12201" fmla="*/ 4744152 w 12192000"/>
              <a:gd name="connsiteY127-12202" fmla="*/ 5053391 h 5096785"/>
              <a:gd name="connsiteX128-12203" fmla="*/ 4723556 w 12192000"/>
              <a:gd name="connsiteY128-12204" fmla="*/ 5059633 h 5096785"/>
              <a:gd name="connsiteX129-12205" fmla="*/ 4719699 w 12192000"/>
              <a:gd name="connsiteY129-12206" fmla="*/ 5066298 h 5096785"/>
              <a:gd name="connsiteX130-12207" fmla="*/ 4706016 w 12192000"/>
              <a:gd name="connsiteY130-12208" fmla="*/ 5067422 h 5096785"/>
              <a:gd name="connsiteX131-12209" fmla="*/ 4702593 w 12192000"/>
              <a:gd name="connsiteY131-12210" fmla="*/ 5068973 h 5096785"/>
              <a:gd name="connsiteX132-12211" fmla="*/ 4682766 w 12192000"/>
              <a:gd name="connsiteY132-12212" fmla="*/ 5076609 h 5096785"/>
              <a:gd name="connsiteX133-12213" fmla="*/ 4634960 w 12192000"/>
              <a:gd name="connsiteY133-12214" fmla="*/ 5061852 h 5096785"/>
              <a:gd name="connsiteX134-12215" fmla="*/ 4580645 w 12192000"/>
              <a:gd name="connsiteY134-12216" fmla="*/ 5069246 h 5096785"/>
              <a:gd name="connsiteX135-12217" fmla="*/ 4368005 w 12192000"/>
              <a:gd name="connsiteY135-12218" fmla="*/ 5057426 h 5096785"/>
              <a:gd name="connsiteX136-12219" fmla="*/ 4339489 w 12192000"/>
              <a:gd name="connsiteY136-12220" fmla="*/ 5080858 h 5096785"/>
              <a:gd name="connsiteX137-12221" fmla="*/ 4253895 w 12192000"/>
              <a:gd name="connsiteY137-12222" fmla="*/ 5085008 h 5096785"/>
              <a:gd name="connsiteX138-12223" fmla="*/ 4117780 w 12192000"/>
              <a:gd name="connsiteY138-12224" fmla="*/ 5045175 h 5096785"/>
              <a:gd name="connsiteX139-12225" fmla="*/ 3960074 w 12192000"/>
              <a:gd name="connsiteY139-12226" fmla="*/ 5050708 h 5096785"/>
              <a:gd name="connsiteX140-12227" fmla="*/ 3947260 w 12192000"/>
              <a:gd name="connsiteY140-12228" fmla="*/ 5041167 h 5096785"/>
              <a:gd name="connsiteX141-12229" fmla="*/ 3931969 w 12192000"/>
              <a:gd name="connsiteY141-12230" fmla="*/ 5035902 h 5096785"/>
              <a:gd name="connsiteX142-12231" fmla="*/ 3929836 w 12192000"/>
              <a:gd name="connsiteY142-12232" fmla="*/ 5036901 h 5096785"/>
              <a:gd name="connsiteX143-12233" fmla="*/ 3911296 w 12192000"/>
              <a:gd name="connsiteY143-12234" fmla="*/ 5035663 h 5096785"/>
              <a:gd name="connsiteX144-12235" fmla="*/ 3907746 w 12192000"/>
              <a:gd name="connsiteY144-12236" fmla="*/ 5032107 h 5096785"/>
              <a:gd name="connsiteX145-12237" fmla="*/ 3895182 w 12192000"/>
              <a:gd name="connsiteY145-12238" fmla="*/ 5030229 h 5096785"/>
              <a:gd name="connsiteX146-12239" fmla="*/ 3870866 w 12192000"/>
              <a:gd name="connsiteY146-12240" fmla="*/ 5023753 h 5096785"/>
              <a:gd name="connsiteX147-12241" fmla="*/ 3865913 w 12192000"/>
              <a:gd name="connsiteY147-12242" fmla="*/ 5025143 h 5096785"/>
              <a:gd name="connsiteX148-12243" fmla="*/ 3828606 w 12192000"/>
              <a:gd name="connsiteY148-12244" fmla="*/ 5019426 h 5096785"/>
              <a:gd name="connsiteX149-12245" fmla="*/ 3827901 w 12192000"/>
              <a:gd name="connsiteY149-12246" fmla="*/ 5020583 h 5096785"/>
              <a:gd name="connsiteX150-12247" fmla="*/ 3816543 w 12192000"/>
              <a:gd name="connsiteY150-12248" fmla="*/ 5024366 h 5096785"/>
              <a:gd name="connsiteX151-12249" fmla="*/ 3795278 w 12192000"/>
              <a:gd name="connsiteY151-12250" fmla="*/ 5028779 h 5096785"/>
              <a:gd name="connsiteX152-12251" fmla="*/ 3743858 w 12192000"/>
              <a:gd name="connsiteY152-12252" fmla="*/ 5054237 h 5096785"/>
              <a:gd name="connsiteX153-12253" fmla="*/ 3704945 w 12192000"/>
              <a:gd name="connsiteY153-12254" fmla="*/ 5048413 h 5096785"/>
              <a:gd name="connsiteX154-12255" fmla="*/ 3696992 w 12192000"/>
              <a:gd name="connsiteY154-12256" fmla="*/ 5047914 h 5096785"/>
              <a:gd name="connsiteX155-12257" fmla="*/ 3696780 w 12192000"/>
              <a:gd name="connsiteY155-12258" fmla="*/ 5048181 h 5096785"/>
              <a:gd name="connsiteX156-12259" fmla="*/ 3688290 w 12192000"/>
              <a:gd name="connsiteY156-12260" fmla="*/ 5048204 h 5096785"/>
              <a:gd name="connsiteX157-12261" fmla="*/ 3682486 w 12192000"/>
              <a:gd name="connsiteY157-12262" fmla="*/ 5047000 h 5096785"/>
              <a:gd name="connsiteX158-12263" fmla="*/ 3667056 w 12192000"/>
              <a:gd name="connsiteY158-12264" fmla="*/ 5046030 h 5096785"/>
              <a:gd name="connsiteX159-12265" fmla="*/ 3661403 w 12192000"/>
              <a:gd name="connsiteY159-12266" fmla="*/ 5047537 h 5096785"/>
              <a:gd name="connsiteX160-12267" fmla="*/ 3658673 w 12192000"/>
              <a:gd name="connsiteY160-12268" fmla="*/ 5050790 h 5096785"/>
              <a:gd name="connsiteX161-12269" fmla="*/ 3657333 w 12192000"/>
              <a:gd name="connsiteY161-12270" fmla="*/ 5050325 h 5096785"/>
              <a:gd name="connsiteX162-12271" fmla="*/ 3626778 w 12192000"/>
              <a:gd name="connsiteY162-12272" fmla="*/ 5057882 h 5096785"/>
              <a:gd name="connsiteX163-12273" fmla="*/ 3560067 w 12192000"/>
              <a:gd name="connsiteY163-12274" fmla="*/ 5064266 h 5096785"/>
              <a:gd name="connsiteX164-12275" fmla="*/ 3522641 w 12192000"/>
              <a:gd name="connsiteY164-12276" fmla="*/ 5063654 h 5096785"/>
              <a:gd name="connsiteX165-12277" fmla="*/ 3419275 w 12192000"/>
              <a:gd name="connsiteY165-12278" fmla="*/ 5066646 h 5096785"/>
              <a:gd name="connsiteX166-12279" fmla="*/ 3314869 w 12192000"/>
              <a:gd name="connsiteY166-12280" fmla="*/ 5073197 h 5096785"/>
              <a:gd name="connsiteX167-12281" fmla="*/ 3259088 w 12192000"/>
              <a:gd name="connsiteY167-12282" fmla="*/ 5096363 h 5096785"/>
              <a:gd name="connsiteX168-12283" fmla="*/ 3253104 w 12192000"/>
              <a:gd name="connsiteY168-12284" fmla="*/ 5096785 h 5096785"/>
              <a:gd name="connsiteX169-12285" fmla="*/ 3238751 w 12192000"/>
              <a:gd name="connsiteY169-12286" fmla="*/ 5092996 h 5096785"/>
              <a:gd name="connsiteX170-12287" fmla="*/ 3233681 w 12192000"/>
              <a:gd name="connsiteY170-12288" fmla="*/ 5090758 h 5096785"/>
              <a:gd name="connsiteX171-12289" fmla="*/ 3225562 w 12192000"/>
              <a:gd name="connsiteY171-12290" fmla="*/ 5089215 h 5096785"/>
              <a:gd name="connsiteX172-12291" fmla="*/ 3225260 w 12192000"/>
              <a:gd name="connsiteY172-12292" fmla="*/ 5089437 h 5096785"/>
              <a:gd name="connsiteX173-12293" fmla="*/ 3217859 w 12192000"/>
              <a:gd name="connsiteY173-12294" fmla="*/ 5087484 h 5096785"/>
              <a:gd name="connsiteX174-12295" fmla="*/ 3182980 w 12192000"/>
              <a:gd name="connsiteY174-12296" fmla="*/ 5074650 h 5096785"/>
              <a:gd name="connsiteX175-12297" fmla="*/ 3055081 w 12192000"/>
              <a:gd name="connsiteY175-12298" fmla="*/ 5080424 h 5096785"/>
              <a:gd name="connsiteX176-12299" fmla="*/ 3049807 w 12192000"/>
              <a:gd name="connsiteY176-12300" fmla="*/ 5080860 h 5096785"/>
              <a:gd name="connsiteX177-12301" fmla="*/ 3029122 w 12192000"/>
              <a:gd name="connsiteY177-12302" fmla="*/ 5070085 h 5096785"/>
              <a:gd name="connsiteX178-12303" fmla="*/ 3017862 w 12192000"/>
              <a:gd name="connsiteY178-12304" fmla="*/ 5065942 h 5096785"/>
              <a:gd name="connsiteX179-12305" fmla="*/ 3015868 w 12192000"/>
              <a:gd name="connsiteY179-12306" fmla="*/ 5061832 h 5096785"/>
              <a:gd name="connsiteX180-12307" fmla="*/ 2998644 w 12192000"/>
              <a:gd name="connsiteY180-12308" fmla="*/ 5057210 h 5096785"/>
              <a:gd name="connsiteX181-12309" fmla="*/ 2996219 w 12192000"/>
              <a:gd name="connsiteY181-12310" fmla="*/ 5057788 h 5096785"/>
              <a:gd name="connsiteX182-12311" fmla="*/ 2983676 w 12192000"/>
              <a:gd name="connsiteY182-12312" fmla="*/ 5049852 h 5096785"/>
              <a:gd name="connsiteX183-12313" fmla="*/ 2903609 w 12192000"/>
              <a:gd name="connsiteY183-12314" fmla="*/ 4998457 h 5096785"/>
              <a:gd name="connsiteX184-12315" fmla="*/ 2758830 w 12192000"/>
              <a:gd name="connsiteY184-12316" fmla="*/ 4974760 h 5096785"/>
              <a:gd name="connsiteX185-12317" fmla="*/ 2532669 w 12192000"/>
              <a:gd name="connsiteY185-12318" fmla="*/ 4940573 h 5096785"/>
              <a:gd name="connsiteX186-12319" fmla="*/ 2389931 w 12192000"/>
              <a:gd name="connsiteY186-12320" fmla="*/ 4905785 h 5096785"/>
              <a:gd name="connsiteX187-12321" fmla="*/ 2335186 w 12192000"/>
              <a:gd name="connsiteY187-12322" fmla="*/ 4902957 h 5096785"/>
              <a:gd name="connsiteX188-12323" fmla="*/ 2273393 w 12192000"/>
              <a:gd name="connsiteY188-12324" fmla="*/ 4883565 h 5096785"/>
              <a:gd name="connsiteX189-12325" fmla="*/ 2269523 w 12192000"/>
              <a:gd name="connsiteY189-12326" fmla="*/ 4884442 h 5096785"/>
              <a:gd name="connsiteX190-12327" fmla="*/ 2256015 w 12192000"/>
              <a:gd name="connsiteY190-12328" fmla="*/ 4883014 h 5096785"/>
              <a:gd name="connsiteX191-12329" fmla="*/ 2249731 w 12192000"/>
              <a:gd name="connsiteY191-12330" fmla="*/ 4888778 h 5096785"/>
              <a:gd name="connsiteX192-12331" fmla="*/ 2227629 w 12192000"/>
              <a:gd name="connsiteY192-12332" fmla="*/ 4891047 h 5096785"/>
              <a:gd name="connsiteX193-12333" fmla="*/ 2203460 w 12192000"/>
              <a:gd name="connsiteY193-12334" fmla="*/ 4886696 h 5096785"/>
              <a:gd name="connsiteX194-12335" fmla="*/ 2091528 w 12192000"/>
              <a:gd name="connsiteY194-12336" fmla="*/ 4859155 h 5096785"/>
              <a:gd name="connsiteX195-12337" fmla="*/ 2022901 w 12192000"/>
              <a:gd name="connsiteY195-12338" fmla="*/ 4846594 h 5096785"/>
              <a:gd name="connsiteX196-12339" fmla="*/ 1994227 w 12192000"/>
              <a:gd name="connsiteY196-12340" fmla="*/ 4847973 h 5096785"/>
              <a:gd name="connsiteX197-12341" fmla="*/ 1955936 w 12192000"/>
              <a:gd name="connsiteY197-12342" fmla="*/ 4845765 h 5096785"/>
              <a:gd name="connsiteX198-12343" fmla="*/ 1741924 w 12192000"/>
              <a:gd name="connsiteY198-12344" fmla="*/ 4808054 h 5096785"/>
              <a:gd name="connsiteX199-12345" fmla="*/ 1734410 w 12192000"/>
              <a:gd name="connsiteY199-12346" fmla="*/ 4811675 h 5096785"/>
              <a:gd name="connsiteX200-12347" fmla="*/ 1691423 w 12192000"/>
              <a:gd name="connsiteY200-12348" fmla="*/ 4802777 h 5096785"/>
              <a:gd name="connsiteX201-12349" fmla="*/ 1554504 w 12192000"/>
              <a:gd name="connsiteY201-12350" fmla="*/ 4739985 h 5096785"/>
              <a:gd name="connsiteX202-12351" fmla="*/ 1470119 w 12192000"/>
              <a:gd name="connsiteY202-12352" fmla="*/ 4723470 h 5096785"/>
              <a:gd name="connsiteX203-12353" fmla="*/ 1437967 w 12192000"/>
              <a:gd name="connsiteY203-12354" fmla="*/ 4722710 h 5096785"/>
              <a:gd name="connsiteX204-12355" fmla="*/ 1384234 w 12192000"/>
              <a:gd name="connsiteY204-12356" fmla="*/ 4721117 h 5096785"/>
              <a:gd name="connsiteX205-12357" fmla="*/ 1338647 w 12192000"/>
              <a:gd name="connsiteY205-12358" fmla="*/ 4732483 h 5096785"/>
              <a:gd name="connsiteX206-12359" fmla="*/ 1295869 w 12192000"/>
              <a:gd name="connsiteY206-12360" fmla="*/ 4726175 h 5096785"/>
              <a:gd name="connsiteX207-12361" fmla="*/ 1292949 w 12192000"/>
              <a:gd name="connsiteY207-12362" fmla="*/ 4708469 h 5096785"/>
              <a:gd name="connsiteX208-12363" fmla="*/ 1244908 w 12192000"/>
              <a:gd name="connsiteY208-12364" fmla="*/ 4706993 h 5096785"/>
              <a:gd name="connsiteX209-12365" fmla="*/ 1171266 w 12192000"/>
              <a:gd name="connsiteY209-12366" fmla="*/ 4706535 h 5096785"/>
              <a:gd name="connsiteX210-12367" fmla="*/ 1160868 w 12192000"/>
              <a:gd name="connsiteY210-12368" fmla="*/ 4701936 h 5096785"/>
              <a:gd name="connsiteX211-12369" fmla="*/ 1147599 w 12192000"/>
              <a:gd name="connsiteY211-12370" fmla="*/ 4714833 h 5096785"/>
              <a:gd name="connsiteX212-12371" fmla="*/ 1119603 w 12192000"/>
              <a:gd name="connsiteY212-12372" fmla="*/ 4721303 h 5096785"/>
              <a:gd name="connsiteX213-12373" fmla="*/ 997851 w 12192000"/>
              <a:gd name="connsiteY213-12374" fmla="*/ 4722336 h 5096785"/>
              <a:gd name="connsiteX214-12375" fmla="*/ 976455 w 12192000"/>
              <a:gd name="connsiteY214-12376" fmla="*/ 4726407 h 5096785"/>
              <a:gd name="connsiteX215-12377" fmla="*/ 949939 w 12192000"/>
              <a:gd name="connsiteY215-12378" fmla="*/ 4719699 h 5096785"/>
              <a:gd name="connsiteX216-12379" fmla="*/ 894148 w 12192000"/>
              <a:gd name="connsiteY216-12380" fmla="*/ 4710406 h 5096785"/>
              <a:gd name="connsiteX217-12381" fmla="*/ 857990 w 12192000"/>
              <a:gd name="connsiteY217-12382" fmla="*/ 4696844 h 5096785"/>
              <a:gd name="connsiteX218-12383" fmla="*/ 848649 w 12192000"/>
              <a:gd name="connsiteY218-12384" fmla="*/ 4704021 h 5096785"/>
              <a:gd name="connsiteX219-12385" fmla="*/ 826436 w 12192000"/>
              <a:gd name="connsiteY219-12386" fmla="*/ 4707421 h 5096785"/>
              <a:gd name="connsiteX220-12387" fmla="*/ 733052 w 12192000"/>
              <a:gd name="connsiteY220-12388" fmla="*/ 4701884 h 5096785"/>
              <a:gd name="connsiteX221-12389" fmla="*/ 716185 w 12192000"/>
              <a:gd name="connsiteY221-12390" fmla="*/ 4703827 h 5096785"/>
              <a:gd name="connsiteX222-12391" fmla="*/ 582722 w 12192000"/>
              <a:gd name="connsiteY222-12392" fmla="*/ 4658637 h 5096785"/>
              <a:gd name="connsiteX223-12393" fmla="*/ 581118 w 12192000"/>
              <a:gd name="connsiteY223-12394" fmla="*/ 4654120 h 5096785"/>
              <a:gd name="connsiteX224-12395" fmla="*/ 546453 w 12192000"/>
              <a:gd name="connsiteY224-12396" fmla="*/ 4652542 h 5096785"/>
              <a:gd name="connsiteX225-12397" fmla="*/ 536773 w 12192000"/>
              <a:gd name="connsiteY225-12398" fmla="*/ 4644609 h 5096785"/>
              <a:gd name="connsiteX226-12399" fmla="*/ 388896 w 12192000"/>
              <a:gd name="connsiteY226-12400" fmla="*/ 4619173 h 5096785"/>
              <a:gd name="connsiteX227-12401" fmla="*/ 366479 w 12192000"/>
              <a:gd name="connsiteY227-12402" fmla="*/ 4618896 h 5096785"/>
              <a:gd name="connsiteX228-12403" fmla="*/ 342781 w 12192000"/>
              <a:gd name="connsiteY228-12404" fmla="*/ 4601239 h 5096785"/>
              <a:gd name="connsiteX229-12405" fmla="*/ 255925 w 12192000"/>
              <a:gd name="connsiteY229-12406" fmla="*/ 4598685 h 5096785"/>
              <a:gd name="connsiteX230-12407" fmla="*/ 226919 w 12192000"/>
              <a:gd name="connsiteY230-12408" fmla="*/ 4598460 h 5096785"/>
              <a:gd name="connsiteX231-12409" fmla="*/ 213925 w 12192000"/>
              <a:gd name="connsiteY231-12410" fmla="*/ 4597783 h 5096785"/>
              <a:gd name="connsiteX232-12411" fmla="*/ 215196 w 12192000"/>
              <a:gd name="connsiteY232-12412" fmla="*/ 4588576 h 5096785"/>
              <a:gd name="connsiteX233-12413" fmla="*/ 180214 w 12192000"/>
              <a:gd name="connsiteY233-12414" fmla="*/ 4583701 h 5096785"/>
              <a:gd name="connsiteX234-12415" fmla="*/ 83203 w 12192000"/>
              <a:gd name="connsiteY234-12416" fmla="*/ 4531664 h 5096785"/>
              <a:gd name="connsiteX235-12417" fmla="*/ 4106 w 12192000"/>
              <a:gd name="connsiteY235-12418" fmla="*/ 4517202 h 5096785"/>
              <a:gd name="connsiteX236-12419" fmla="*/ 0 w 12192000"/>
              <a:gd name="connsiteY236-12420" fmla="*/ 4516084 h 5096785"/>
              <a:gd name="connsiteX237-12421" fmla="*/ 0 w 12192000"/>
              <a:gd name="connsiteY237-12422" fmla="*/ 0 h 5096785"/>
              <a:gd name="connsiteX0-12423" fmla="*/ 0 w 12192000"/>
              <a:gd name="connsiteY0-12424" fmla="*/ 0 h 5096785"/>
              <a:gd name="connsiteX1-12425" fmla="*/ 12192000 w 12192000"/>
              <a:gd name="connsiteY1-12426" fmla="*/ 0 h 5096785"/>
              <a:gd name="connsiteX2-12427" fmla="*/ 12192000 w 12192000"/>
              <a:gd name="connsiteY2-12428" fmla="*/ 3809005 h 5096785"/>
              <a:gd name="connsiteX3-12429" fmla="*/ 12142543 w 12192000"/>
              <a:gd name="connsiteY3-12430" fmla="*/ 3817043 h 5096785"/>
              <a:gd name="connsiteX4-12431" fmla="*/ 12109241 w 12192000"/>
              <a:gd name="connsiteY4-12432" fmla="*/ 3824228 h 5096785"/>
              <a:gd name="connsiteX5-12433" fmla="*/ 11668991 w 12192000"/>
              <a:gd name="connsiteY5-12434" fmla="*/ 3788038 h 5096785"/>
              <a:gd name="connsiteX6-12435" fmla="*/ 11476952 w 12192000"/>
              <a:gd name="connsiteY6-12436" fmla="*/ 3866786 h 5096785"/>
              <a:gd name="connsiteX7-12437" fmla="*/ 11336487 w 12192000"/>
              <a:gd name="connsiteY7-12438" fmla="*/ 3971513 h 5096785"/>
              <a:gd name="connsiteX8-12439" fmla="*/ 11214181 w 12192000"/>
              <a:gd name="connsiteY8-12440" fmla="*/ 4004215 h 5096785"/>
              <a:gd name="connsiteX9-12441" fmla="*/ 11042540 w 12192000"/>
              <a:gd name="connsiteY9-12442" fmla="*/ 4002613 h 5096785"/>
              <a:gd name="connsiteX10-12443" fmla="*/ 10833086 w 12192000"/>
              <a:gd name="connsiteY10-12444" fmla="*/ 3997707 h 5096785"/>
              <a:gd name="connsiteX11-12445" fmla="*/ 10599680 w 12192000"/>
              <a:gd name="connsiteY11-12446" fmla="*/ 3982661 h 5096785"/>
              <a:gd name="connsiteX12-12447" fmla="*/ 10519971 w 12192000"/>
              <a:gd name="connsiteY12-12448" fmla="*/ 3975018 h 5096785"/>
              <a:gd name="connsiteX13-12449" fmla="*/ 10217282 w 12192000"/>
              <a:gd name="connsiteY13-12450" fmla="*/ 4020809 h 5096785"/>
              <a:gd name="connsiteX14-12451" fmla="*/ 9936427 w 12192000"/>
              <a:gd name="connsiteY14-12452" fmla="*/ 4137843 h 5096785"/>
              <a:gd name="connsiteX15-12453" fmla="*/ 9800299 w 12192000"/>
              <a:gd name="connsiteY15-12454" fmla="*/ 4186098 h 5096785"/>
              <a:gd name="connsiteX16-12455" fmla="*/ 9707822 w 12192000"/>
              <a:gd name="connsiteY16-12456" fmla="*/ 4189102 h 5096785"/>
              <a:gd name="connsiteX17-12457" fmla="*/ 9543973 w 12192000"/>
              <a:gd name="connsiteY17-12458" fmla="*/ 4245802 h 5096785"/>
              <a:gd name="connsiteX18-12459" fmla="*/ 9528747 w 12192000"/>
              <a:gd name="connsiteY18-12460" fmla="*/ 4251724 h 5096785"/>
              <a:gd name="connsiteX19-12461" fmla="*/ 9436976 w 12192000"/>
              <a:gd name="connsiteY19-12462" fmla="*/ 4269351 h 5096785"/>
              <a:gd name="connsiteX20-12463" fmla="*/ 9371827 w 12192000"/>
              <a:gd name="connsiteY20-12464" fmla="*/ 4303912 h 5096785"/>
              <a:gd name="connsiteX21-12465" fmla="*/ 9260304 w 12192000"/>
              <a:gd name="connsiteY21-12466" fmla="*/ 4328021 h 5096785"/>
              <a:gd name="connsiteX22-12467" fmla="*/ 9148799 w 12192000"/>
              <a:gd name="connsiteY22-12468" fmla="*/ 4348506 h 5096785"/>
              <a:gd name="connsiteX23-12469" fmla="*/ 9107898 w 12192000"/>
              <a:gd name="connsiteY23-12470" fmla="*/ 4354282 h 5096785"/>
              <a:gd name="connsiteX24-12471" fmla="*/ 8990743 w 12192000"/>
              <a:gd name="connsiteY24-12472" fmla="*/ 4382161 h 5096785"/>
              <a:gd name="connsiteX25-12473" fmla="*/ 8979819 w 12192000"/>
              <a:gd name="connsiteY25-12474" fmla="*/ 4366419 h 5096785"/>
              <a:gd name="connsiteX26-12475" fmla="*/ 8936044 w 12192000"/>
              <a:gd name="connsiteY26-12476" fmla="*/ 4370992 h 5096785"/>
              <a:gd name="connsiteX27-12477" fmla="*/ 8897707 w 12192000"/>
              <a:gd name="connsiteY27-12478" fmla="*/ 4392673 h 5096785"/>
              <a:gd name="connsiteX28-12479" fmla="*/ 8845635 w 12192000"/>
              <a:gd name="connsiteY28-12480" fmla="*/ 4404300 h 5096785"/>
              <a:gd name="connsiteX29-12481" fmla="*/ 8814562 w 12192000"/>
              <a:gd name="connsiteY29-12482" fmla="*/ 4411434 h 5096785"/>
              <a:gd name="connsiteX30-12483" fmla="*/ 8726349 w 12192000"/>
              <a:gd name="connsiteY30-12484" fmla="*/ 4416668 h 5096785"/>
              <a:gd name="connsiteX31-12485" fmla="*/ 8566678 w 12192000"/>
              <a:gd name="connsiteY31-12486" fmla="*/ 4391711 h 5096785"/>
              <a:gd name="connsiteX32-12487" fmla="*/ 8521516 w 12192000"/>
              <a:gd name="connsiteY32-12488" fmla="*/ 4393927 h 5096785"/>
              <a:gd name="connsiteX33-12489" fmla="*/ 8515998 w 12192000"/>
              <a:gd name="connsiteY33-12490" fmla="*/ 4399124 h 5096785"/>
              <a:gd name="connsiteX34-12491" fmla="*/ 8449547 w 12192000"/>
              <a:gd name="connsiteY34-12492" fmla="*/ 4383170 h 5096785"/>
              <a:gd name="connsiteX35-12493" fmla="*/ 8360285 w 12192000"/>
              <a:gd name="connsiteY35-12494" fmla="*/ 4398502 h 5096785"/>
              <a:gd name="connsiteX36-12495" fmla="*/ 8256584 w 12192000"/>
              <a:gd name="connsiteY36-12496" fmla="*/ 4423564 h 5096785"/>
              <a:gd name="connsiteX37-12497" fmla="*/ 8229821 w 12192000"/>
              <a:gd name="connsiteY37-12498" fmla="*/ 4431840 h 5096785"/>
              <a:gd name="connsiteX38-12499" fmla="*/ 8158476 w 12192000"/>
              <a:gd name="connsiteY38-12500" fmla="*/ 4436904 h 5096785"/>
              <a:gd name="connsiteX39-12501" fmla="*/ 7993707 w 12192000"/>
              <a:gd name="connsiteY39-12502" fmla="*/ 4447962 h 5096785"/>
              <a:gd name="connsiteX40-12503" fmla="*/ 7990346 w 12192000"/>
              <a:gd name="connsiteY40-12504" fmla="*/ 4454853 h 5096785"/>
              <a:gd name="connsiteX41-12505" fmla="*/ 7976786 w 12192000"/>
              <a:gd name="connsiteY41-12506" fmla="*/ 4456820 h 5096785"/>
              <a:gd name="connsiteX42-12507" fmla="*/ 7973491 w 12192000"/>
              <a:gd name="connsiteY42-12508" fmla="*/ 4458577 h 5096785"/>
              <a:gd name="connsiteX43-12509" fmla="*/ 7954281 w 12192000"/>
              <a:gd name="connsiteY43-12510" fmla="*/ 4467421 h 5096785"/>
              <a:gd name="connsiteX44-12511" fmla="*/ 7905540 w 12192000"/>
              <a:gd name="connsiteY44-12512" fmla="*/ 4455628 h 5096785"/>
              <a:gd name="connsiteX45-12513" fmla="*/ 7851932 w 12192000"/>
              <a:gd name="connsiteY45-12514" fmla="*/ 4466353 h 5096785"/>
              <a:gd name="connsiteX46-12515" fmla="*/ 7639078 w 12192000"/>
              <a:gd name="connsiteY46-12516" fmla="*/ 4467635 h 5096785"/>
              <a:gd name="connsiteX47-12517" fmla="*/ 7612359 w 12192000"/>
              <a:gd name="connsiteY47-12518" fmla="*/ 4492789 h 5096785"/>
              <a:gd name="connsiteX48-12519" fmla="*/ 7527328 w 12192000"/>
              <a:gd name="connsiteY48-12520" fmla="*/ 4502199 h 5096785"/>
              <a:gd name="connsiteX49-12521" fmla="*/ 7388717 w 12192000"/>
              <a:gd name="connsiteY49-12522" fmla="*/ 4470799 h 5096785"/>
              <a:gd name="connsiteX50-12523" fmla="*/ 7231898 w 12192000"/>
              <a:gd name="connsiteY50-12524" fmla="*/ 4486028 h 5096785"/>
              <a:gd name="connsiteX51-12525" fmla="*/ 7218425 w 12192000"/>
              <a:gd name="connsiteY51-12526" fmla="*/ 4477288 h 5096785"/>
              <a:gd name="connsiteX52-12527" fmla="*/ 7202795 w 12192000"/>
              <a:gd name="connsiteY52-12528" fmla="*/ 4472972 h 5096785"/>
              <a:gd name="connsiteX53-12529" fmla="*/ 7200744 w 12192000"/>
              <a:gd name="connsiteY53-12530" fmla="*/ 4474099 h 5096785"/>
              <a:gd name="connsiteX54-12531" fmla="*/ 7182163 w 12192000"/>
              <a:gd name="connsiteY54-12532" fmla="*/ 4474005 h 5096785"/>
              <a:gd name="connsiteX55-12533" fmla="*/ 7178368 w 12192000"/>
              <a:gd name="connsiteY55-12534" fmla="*/ 4470673 h 5096785"/>
              <a:gd name="connsiteX56-12535" fmla="*/ 7165705 w 12192000"/>
              <a:gd name="connsiteY56-12536" fmla="*/ 4469569 h 5096785"/>
              <a:gd name="connsiteX57-12537" fmla="*/ 7140991 w 12192000"/>
              <a:gd name="connsiteY57-12538" fmla="*/ 4464599 h 5096785"/>
              <a:gd name="connsiteX58-12539" fmla="*/ 7136152 w 12192000"/>
              <a:gd name="connsiteY58-12540" fmla="*/ 4466292 h 5096785"/>
              <a:gd name="connsiteX59-12541" fmla="*/ 7098544 w 12192000"/>
              <a:gd name="connsiteY59-12542" fmla="*/ 4462879 h 5096785"/>
              <a:gd name="connsiteX60-12543" fmla="*/ 7097922 w 12192000"/>
              <a:gd name="connsiteY60-12544" fmla="*/ 4464077 h 5096785"/>
              <a:gd name="connsiteX61-12545" fmla="*/ 7086877 w 12192000"/>
              <a:gd name="connsiteY61-12546" fmla="*/ 4468554 h 5096785"/>
              <a:gd name="connsiteX62-12547" fmla="*/ 7065999 w 12192000"/>
              <a:gd name="connsiteY62-12548" fmla="*/ 4474270 h 5096785"/>
              <a:gd name="connsiteX63-12549" fmla="*/ 7016598 w 12192000"/>
              <a:gd name="connsiteY63-12550" fmla="*/ 4502855 h 5096785"/>
              <a:gd name="connsiteX64-12551" fmla="*/ 6977375 w 12192000"/>
              <a:gd name="connsiteY64-12552" fmla="*/ 4499434 h 5096785"/>
              <a:gd name="connsiteX65-12553" fmla="*/ 6969409 w 12192000"/>
              <a:gd name="connsiteY65-12554" fmla="*/ 4499424 h 5096785"/>
              <a:gd name="connsiteX66-12555" fmla="*/ 6969218 w 12192000"/>
              <a:gd name="connsiteY66-12556" fmla="*/ 4499704 h 5096785"/>
              <a:gd name="connsiteX67-12557" fmla="*/ 6960755 w 12192000"/>
              <a:gd name="connsiteY67-12558" fmla="*/ 4500249 h 5096785"/>
              <a:gd name="connsiteX68-12559" fmla="*/ 6954882 w 12192000"/>
              <a:gd name="connsiteY68-12560" fmla="*/ 4499405 h 5096785"/>
              <a:gd name="connsiteX69-12561" fmla="*/ 6939428 w 12192000"/>
              <a:gd name="connsiteY69-12562" fmla="*/ 4499385 h 5096785"/>
              <a:gd name="connsiteX70-12563" fmla="*/ 6933902 w 12192000"/>
              <a:gd name="connsiteY70-12564" fmla="*/ 4501239 h 5096785"/>
              <a:gd name="connsiteX71-12565" fmla="*/ 6891244 w 12192000"/>
              <a:gd name="connsiteY71-12566" fmla="*/ 4536371 h 5096785"/>
              <a:gd name="connsiteX72-12567" fmla="*/ 6794496 w 12192000"/>
              <a:gd name="connsiteY72-12568" fmla="*/ 4567924 h 5096785"/>
              <a:gd name="connsiteX73-12569" fmla="*/ 6574528 w 12192000"/>
              <a:gd name="connsiteY73-12570" fmla="*/ 4641155 h 5096785"/>
              <a:gd name="connsiteX74-12571" fmla="*/ 6573036 w 12192000"/>
              <a:gd name="connsiteY74-12572" fmla="*/ 4641049 h 5096785"/>
              <a:gd name="connsiteX75-12573" fmla="*/ 6571920 w 12192000"/>
              <a:gd name="connsiteY75-12574" fmla="*/ 4644739 h 5096785"/>
              <a:gd name="connsiteX76-12575" fmla="*/ 6552021 w 12192000"/>
              <a:gd name="connsiteY76-12576" fmla="*/ 4650379 h 5096785"/>
              <a:gd name="connsiteX77-12577" fmla="*/ 6545925 w 12192000"/>
              <a:gd name="connsiteY77-12578" fmla="*/ 4650675 h 5096785"/>
              <a:gd name="connsiteX78-12579" fmla="*/ 6537822 w 12192000"/>
              <a:gd name="connsiteY78-12580" fmla="*/ 4652769 h 5096785"/>
              <a:gd name="connsiteX79-12581" fmla="*/ 6537743 w 12192000"/>
              <a:gd name="connsiteY79-12582" fmla="*/ 4653068 h 5096785"/>
              <a:gd name="connsiteX80-12583" fmla="*/ 6490057 w 12192000"/>
              <a:gd name="connsiteY80-12584" fmla="*/ 4658624 h 5096785"/>
              <a:gd name="connsiteX81-12585" fmla="*/ 6386800 w 12192000"/>
              <a:gd name="connsiteY81-12586" fmla="*/ 4715431 h 5096785"/>
              <a:gd name="connsiteX82-12587" fmla="*/ 6382703 w 12192000"/>
              <a:gd name="connsiteY82-12588" fmla="*/ 4717930 h 5096785"/>
              <a:gd name="connsiteX83-12589" fmla="*/ 6356495 w 12192000"/>
              <a:gd name="connsiteY83-12590" fmla="*/ 4717843 h 5096785"/>
              <a:gd name="connsiteX84-12591" fmla="*/ 6343628 w 12192000"/>
              <a:gd name="connsiteY84-12592" fmla="*/ 4719161 h 5096785"/>
              <a:gd name="connsiteX85-12593" fmla="*/ 6338605 w 12192000"/>
              <a:gd name="connsiteY85-12594" fmla="*/ 4716723 h 5096785"/>
              <a:gd name="connsiteX86-12595" fmla="*/ 6320318 w 12192000"/>
              <a:gd name="connsiteY86-12596" fmla="*/ 4720095 h 5096785"/>
              <a:gd name="connsiteX87-12597" fmla="*/ 6318742 w 12192000"/>
              <a:gd name="connsiteY87-12598" fmla="*/ 4721541 h 5096785"/>
              <a:gd name="connsiteX88-12599" fmla="*/ 6301708 w 12192000"/>
              <a:gd name="connsiteY88-12600" fmla="*/ 4720380 h 5096785"/>
              <a:gd name="connsiteX89-12601" fmla="*/ 6285082 w 12192000"/>
              <a:gd name="connsiteY89-12602" fmla="*/ 4714639 h 5096785"/>
              <a:gd name="connsiteX90-12603" fmla="*/ 6136936 w 12192000"/>
              <a:gd name="connsiteY90-12604" fmla="*/ 4758246 h 5096785"/>
              <a:gd name="connsiteX91-12605" fmla="*/ 5988578 w 12192000"/>
              <a:gd name="connsiteY91-12606" fmla="*/ 4754427 h 5096785"/>
              <a:gd name="connsiteX92-12607" fmla="*/ 5908701 w 12192000"/>
              <a:gd name="connsiteY92-12608" fmla="*/ 4779160 h 5096785"/>
              <a:gd name="connsiteX93-12609" fmla="*/ 5892219 w 12192000"/>
              <a:gd name="connsiteY93-12610" fmla="*/ 4807892 h 5096785"/>
              <a:gd name="connsiteX94-12611" fmla="*/ 5683612 w 12192000"/>
              <a:gd name="connsiteY94-12612" fmla="*/ 4848770 h 5096785"/>
              <a:gd name="connsiteX95-12613" fmla="*/ 5635111 w 12192000"/>
              <a:gd name="connsiteY95-12614" fmla="*/ 4868888 h 5096785"/>
              <a:gd name="connsiteX96-12615" fmla="*/ 5582652 w 12192000"/>
              <a:gd name="connsiteY96-12616" fmla="*/ 4866836 h 5096785"/>
              <a:gd name="connsiteX97-12617" fmla="*/ 5567213 w 12192000"/>
              <a:gd name="connsiteY97-12618" fmla="*/ 4878769 h 5096785"/>
              <a:gd name="connsiteX98-12619" fmla="*/ 5564659 w 12192000"/>
              <a:gd name="connsiteY98-12620" fmla="*/ 4881042 h 5096785"/>
              <a:gd name="connsiteX99-12621" fmla="*/ 5552102 w 12192000"/>
              <a:gd name="connsiteY99-12622" fmla="*/ 4885426 h 5096785"/>
              <a:gd name="connsiteX100-12623" fmla="*/ 5551475 w 12192000"/>
              <a:gd name="connsiteY100-12624" fmla="*/ 4892560 h 5096785"/>
              <a:gd name="connsiteX101-12625" fmla="*/ 5534664 w 12192000"/>
              <a:gd name="connsiteY101-12626" fmla="*/ 4903385 h 5096785"/>
              <a:gd name="connsiteX102-12627" fmla="*/ 5510737 w 12192000"/>
              <a:gd name="connsiteY102-12628" fmla="*/ 4909807 h 5096785"/>
              <a:gd name="connsiteX103-12629" fmla="*/ 5393901 w 12192000"/>
              <a:gd name="connsiteY103-12630" fmla="*/ 4933709 h 5096785"/>
              <a:gd name="connsiteX104-12631" fmla="*/ 5325782 w 12192000"/>
              <a:gd name="connsiteY104-12632" fmla="*/ 4951789 h 5096785"/>
              <a:gd name="connsiteX105-12633" fmla="*/ 5302703 w 12192000"/>
              <a:gd name="connsiteY105-12634" fmla="*/ 4964590 h 5096785"/>
              <a:gd name="connsiteX106-12635" fmla="*/ 5268591 w 12192000"/>
              <a:gd name="connsiteY106-12636" fmla="*/ 4978479 h 5096785"/>
              <a:gd name="connsiteX107-12637" fmla="*/ 5210559 w 12192000"/>
              <a:gd name="connsiteY107-12638" fmla="*/ 5007585 h 5096785"/>
              <a:gd name="connsiteX108-12639" fmla="*/ 5177597 w 12192000"/>
              <a:gd name="connsiteY108-12640" fmla="*/ 5015926 h 5096785"/>
              <a:gd name="connsiteX109-12641" fmla="*/ 5160569 w 12192000"/>
              <a:gd name="connsiteY109-12642" fmla="*/ 5025681 h 5096785"/>
              <a:gd name="connsiteX110-12643" fmla="*/ 5152748 w 12192000"/>
              <a:gd name="connsiteY110-12644" fmla="*/ 5026569 h 5096785"/>
              <a:gd name="connsiteX111-12645" fmla="*/ 5127678 w 12192000"/>
              <a:gd name="connsiteY111-12646" fmla="*/ 5032947 h 5096785"/>
              <a:gd name="connsiteX112-12647" fmla="*/ 5113147 w 12192000"/>
              <a:gd name="connsiteY112-12648" fmla="*/ 5035818 h 5096785"/>
              <a:gd name="connsiteX113-12649" fmla="*/ 5107301 w 12192000"/>
              <a:gd name="connsiteY113-12650" fmla="*/ 5036672 h 5096785"/>
              <a:gd name="connsiteX114-12651" fmla="*/ 5093215 w 12192000"/>
              <a:gd name="connsiteY114-12652" fmla="*/ 5032880 h 5096785"/>
              <a:gd name="connsiteX115-12653" fmla="*/ 5077058 w 12192000"/>
              <a:gd name="connsiteY115-12654" fmla="*/ 5038681 h 5096785"/>
              <a:gd name="connsiteX116-12655" fmla="*/ 5057349 w 12192000"/>
              <a:gd name="connsiteY116-12656" fmla="*/ 5036015 h 5096785"/>
              <a:gd name="connsiteX117-12657" fmla="*/ 5053945 w 12192000"/>
              <a:gd name="connsiteY117-12658" fmla="*/ 5041952 h 5096785"/>
              <a:gd name="connsiteX118-12659" fmla="*/ 5040021 w 12192000"/>
              <a:gd name="connsiteY118-12660" fmla="*/ 5050052 h 5096785"/>
              <a:gd name="connsiteX119-12661" fmla="*/ 5025913 w 12192000"/>
              <a:gd name="connsiteY119-12662" fmla="*/ 5046535 h 5096785"/>
              <a:gd name="connsiteX120-12663" fmla="*/ 4998218 w 12192000"/>
              <a:gd name="connsiteY120-12664" fmla="*/ 5048065 h 5096785"/>
              <a:gd name="connsiteX121-12665" fmla="*/ 4991008 w 12192000"/>
              <a:gd name="connsiteY121-12666" fmla="*/ 5050439 h 5096785"/>
              <a:gd name="connsiteX122-12667" fmla="*/ 4963503 w 12192000"/>
              <a:gd name="connsiteY122-12668" fmla="*/ 5047575 h 5096785"/>
              <a:gd name="connsiteX123-12669" fmla="*/ 4921053 w 12192000"/>
              <a:gd name="connsiteY123-12670" fmla="*/ 5048925 h 5096785"/>
              <a:gd name="connsiteX124-12671" fmla="*/ 4873420 w 12192000"/>
              <a:gd name="connsiteY124-12672" fmla="*/ 5054929 h 5096785"/>
              <a:gd name="connsiteX125-12673" fmla="*/ 4858825 w 12192000"/>
              <a:gd name="connsiteY125-12674" fmla="*/ 5051329 h 5096785"/>
              <a:gd name="connsiteX126-12675" fmla="*/ 4769340 w 12192000"/>
              <a:gd name="connsiteY126-12676" fmla="*/ 5053090 h 5096785"/>
              <a:gd name="connsiteX127-12677" fmla="*/ 4744152 w 12192000"/>
              <a:gd name="connsiteY127-12678" fmla="*/ 5053391 h 5096785"/>
              <a:gd name="connsiteX128-12679" fmla="*/ 4723556 w 12192000"/>
              <a:gd name="connsiteY128-12680" fmla="*/ 5059633 h 5096785"/>
              <a:gd name="connsiteX129-12681" fmla="*/ 4719699 w 12192000"/>
              <a:gd name="connsiteY129-12682" fmla="*/ 5066298 h 5096785"/>
              <a:gd name="connsiteX130-12683" fmla="*/ 4706016 w 12192000"/>
              <a:gd name="connsiteY130-12684" fmla="*/ 5067422 h 5096785"/>
              <a:gd name="connsiteX131-12685" fmla="*/ 4702593 w 12192000"/>
              <a:gd name="connsiteY131-12686" fmla="*/ 5068973 h 5096785"/>
              <a:gd name="connsiteX132-12687" fmla="*/ 4682766 w 12192000"/>
              <a:gd name="connsiteY132-12688" fmla="*/ 5076609 h 5096785"/>
              <a:gd name="connsiteX133-12689" fmla="*/ 4634960 w 12192000"/>
              <a:gd name="connsiteY133-12690" fmla="*/ 5061852 h 5096785"/>
              <a:gd name="connsiteX134-12691" fmla="*/ 4580645 w 12192000"/>
              <a:gd name="connsiteY134-12692" fmla="*/ 5069246 h 5096785"/>
              <a:gd name="connsiteX135-12693" fmla="*/ 4368005 w 12192000"/>
              <a:gd name="connsiteY135-12694" fmla="*/ 5057426 h 5096785"/>
              <a:gd name="connsiteX136-12695" fmla="*/ 4339489 w 12192000"/>
              <a:gd name="connsiteY136-12696" fmla="*/ 5080858 h 5096785"/>
              <a:gd name="connsiteX137-12697" fmla="*/ 4253895 w 12192000"/>
              <a:gd name="connsiteY137-12698" fmla="*/ 5085008 h 5096785"/>
              <a:gd name="connsiteX138-12699" fmla="*/ 4117780 w 12192000"/>
              <a:gd name="connsiteY138-12700" fmla="*/ 5045175 h 5096785"/>
              <a:gd name="connsiteX139-12701" fmla="*/ 3960074 w 12192000"/>
              <a:gd name="connsiteY139-12702" fmla="*/ 5050708 h 5096785"/>
              <a:gd name="connsiteX140-12703" fmla="*/ 3947260 w 12192000"/>
              <a:gd name="connsiteY140-12704" fmla="*/ 5041167 h 5096785"/>
              <a:gd name="connsiteX141-12705" fmla="*/ 3931969 w 12192000"/>
              <a:gd name="connsiteY141-12706" fmla="*/ 5035902 h 5096785"/>
              <a:gd name="connsiteX142-12707" fmla="*/ 3929836 w 12192000"/>
              <a:gd name="connsiteY142-12708" fmla="*/ 5036901 h 5096785"/>
              <a:gd name="connsiteX143-12709" fmla="*/ 3911296 w 12192000"/>
              <a:gd name="connsiteY143-12710" fmla="*/ 5035663 h 5096785"/>
              <a:gd name="connsiteX144-12711" fmla="*/ 3907746 w 12192000"/>
              <a:gd name="connsiteY144-12712" fmla="*/ 5032107 h 5096785"/>
              <a:gd name="connsiteX145-12713" fmla="*/ 3895182 w 12192000"/>
              <a:gd name="connsiteY145-12714" fmla="*/ 5030229 h 5096785"/>
              <a:gd name="connsiteX146-12715" fmla="*/ 3870866 w 12192000"/>
              <a:gd name="connsiteY146-12716" fmla="*/ 5023753 h 5096785"/>
              <a:gd name="connsiteX147-12717" fmla="*/ 3865913 w 12192000"/>
              <a:gd name="connsiteY147-12718" fmla="*/ 5025143 h 5096785"/>
              <a:gd name="connsiteX148-12719" fmla="*/ 3828606 w 12192000"/>
              <a:gd name="connsiteY148-12720" fmla="*/ 5019426 h 5096785"/>
              <a:gd name="connsiteX149-12721" fmla="*/ 3827901 w 12192000"/>
              <a:gd name="connsiteY149-12722" fmla="*/ 5020583 h 5096785"/>
              <a:gd name="connsiteX150-12723" fmla="*/ 3816543 w 12192000"/>
              <a:gd name="connsiteY150-12724" fmla="*/ 5024366 h 5096785"/>
              <a:gd name="connsiteX151-12725" fmla="*/ 3795278 w 12192000"/>
              <a:gd name="connsiteY151-12726" fmla="*/ 5028779 h 5096785"/>
              <a:gd name="connsiteX152-12727" fmla="*/ 3743858 w 12192000"/>
              <a:gd name="connsiteY152-12728" fmla="*/ 5054237 h 5096785"/>
              <a:gd name="connsiteX153-12729" fmla="*/ 3704945 w 12192000"/>
              <a:gd name="connsiteY153-12730" fmla="*/ 5048413 h 5096785"/>
              <a:gd name="connsiteX154-12731" fmla="*/ 3696992 w 12192000"/>
              <a:gd name="connsiteY154-12732" fmla="*/ 5047914 h 5096785"/>
              <a:gd name="connsiteX155-12733" fmla="*/ 3696780 w 12192000"/>
              <a:gd name="connsiteY155-12734" fmla="*/ 5048181 h 5096785"/>
              <a:gd name="connsiteX156-12735" fmla="*/ 3688290 w 12192000"/>
              <a:gd name="connsiteY156-12736" fmla="*/ 5048204 h 5096785"/>
              <a:gd name="connsiteX157-12737" fmla="*/ 3682486 w 12192000"/>
              <a:gd name="connsiteY157-12738" fmla="*/ 5047000 h 5096785"/>
              <a:gd name="connsiteX158-12739" fmla="*/ 3667056 w 12192000"/>
              <a:gd name="connsiteY158-12740" fmla="*/ 5046030 h 5096785"/>
              <a:gd name="connsiteX159-12741" fmla="*/ 3661403 w 12192000"/>
              <a:gd name="connsiteY159-12742" fmla="*/ 5047537 h 5096785"/>
              <a:gd name="connsiteX160-12743" fmla="*/ 3658673 w 12192000"/>
              <a:gd name="connsiteY160-12744" fmla="*/ 5050790 h 5096785"/>
              <a:gd name="connsiteX161-12745" fmla="*/ 3657333 w 12192000"/>
              <a:gd name="connsiteY161-12746" fmla="*/ 5050325 h 5096785"/>
              <a:gd name="connsiteX162-12747" fmla="*/ 3626778 w 12192000"/>
              <a:gd name="connsiteY162-12748" fmla="*/ 5057882 h 5096785"/>
              <a:gd name="connsiteX163-12749" fmla="*/ 3560067 w 12192000"/>
              <a:gd name="connsiteY163-12750" fmla="*/ 5064266 h 5096785"/>
              <a:gd name="connsiteX164-12751" fmla="*/ 3522641 w 12192000"/>
              <a:gd name="connsiteY164-12752" fmla="*/ 5063654 h 5096785"/>
              <a:gd name="connsiteX165-12753" fmla="*/ 3419275 w 12192000"/>
              <a:gd name="connsiteY165-12754" fmla="*/ 5066646 h 5096785"/>
              <a:gd name="connsiteX166-12755" fmla="*/ 3314869 w 12192000"/>
              <a:gd name="connsiteY166-12756" fmla="*/ 5073197 h 5096785"/>
              <a:gd name="connsiteX167-12757" fmla="*/ 3259088 w 12192000"/>
              <a:gd name="connsiteY167-12758" fmla="*/ 5096363 h 5096785"/>
              <a:gd name="connsiteX168-12759" fmla="*/ 3253104 w 12192000"/>
              <a:gd name="connsiteY168-12760" fmla="*/ 5096785 h 5096785"/>
              <a:gd name="connsiteX169-12761" fmla="*/ 3238751 w 12192000"/>
              <a:gd name="connsiteY169-12762" fmla="*/ 5092996 h 5096785"/>
              <a:gd name="connsiteX170-12763" fmla="*/ 3233681 w 12192000"/>
              <a:gd name="connsiteY170-12764" fmla="*/ 5090758 h 5096785"/>
              <a:gd name="connsiteX171-12765" fmla="*/ 3225562 w 12192000"/>
              <a:gd name="connsiteY171-12766" fmla="*/ 5089215 h 5096785"/>
              <a:gd name="connsiteX172-12767" fmla="*/ 3225260 w 12192000"/>
              <a:gd name="connsiteY172-12768" fmla="*/ 5089437 h 5096785"/>
              <a:gd name="connsiteX173-12769" fmla="*/ 3217859 w 12192000"/>
              <a:gd name="connsiteY173-12770" fmla="*/ 5087484 h 5096785"/>
              <a:gd name="connsiteX174-12771" fmla="*/ 3182980 w 12192000"/>
              <a:gd name="connsiteY174-12772" fmla="*/ 5074650 h 5096785"/>
              <a:gd name="connsiteX175-12773" fmla="*/ 3055081 w 12192000"/>
              <a:gd name="connsiteY175-12774" fmla="*/ 5080424 h 5096785"/>
              <a:gd name="connsiteX176-12775" fmla="*/ 3049807 w 12192000"/>
              <a:gd name="connsiteY176-12776" fmla="*/ 5080860 h 5096785"/>
              <a:gd name="connsiteX177-12777" fmla="*/ 3029122 w 12192000"/>
              <a:gd name="connsiteY177-12778" fmla="*/ 5070085 h 5096785"/>
              <a:gd name="connsiteX178-12779" fmla="*/ 3017862 w 12192000"/>
              <a:gd name="connsiteY178-12780" fmla="*/ 5065942 h 5096785"/>
              <a:gd name="connsiteX179-12781" fmla="*/ 3015868 w 12192000"/>
              <a:gd name="connsiteY179-12782" fmla="*/ 5061832 h 5096785"/>
              <a:gd name="connsiteX180-12783" fmla="*/ 2998644 w 12192000"/>
              <a:gd name="connsiteY180-12784" fmla="*/ 5057210 h 5096785"/>
              <a:gd name="connsiteX181-12785" fmla="*/ 2996219 w 12192000"/>
              <a:gd name="connsiteY181-12786" fmla="*/ 5057788 h 5096785"/>
              <a:gd name="connsiteX182-12787" fmla="*/ 2983676 w 12192000"/>
              <a:gd name="connsiteY182-12788" fmla="*/ 5049852 h 5096785"/>
              <a:gd name="connsiteX183-12789" fmla="*/ 2903609 w 12192000"/>
              <a:gd name="connsiteY183-12790" fmla="*/ 4998457 h 5096785"/>
              <a:gd name="connsiteX184-12791" fmla="*/ 2758830 w 12192000"/>
              <a:gd name="connsiteY184-12792" fmla="*/ 4974760 h 5096785"/>
              <a:gd name="connsiteX185-12793" fmla="*/ 2532669 w 12192000"/>
              <a:gd name="connsiteY185-12794" fmla="*/ 4940573 h 5096785"/>
              <a:gd name="connsiteX186-12795" fmla="*/ 2389931 w 12192000"/>
              <a:gd name="connsiteY186-12796" fmla="*/ 4905785 h 5096785"/>
              <a:gd name="connsiteX187-12797" fmla="*/ 2335186 w 12192000"/>
              <a:gd name="connsiteY187-12798" fmla="*/ 4902957 h 5096785"/>
              <a:gd name="connsiteX188-12799" fmla="*/ 2273393 w 12192000"/>
              <a:gd name="connsiteY188-12800" fmla="*/ 4883565 h 5096785"/>
              <a:gd name="connsiteX189-12801" fmla="*/ 2269523 w 12192000"/>
              <a:gd name="connsiteY189-12802" fmla="*/ 4884442 h 5096785"/>
              <a:gd name="connsiteX190-12803" fmla="*/ 2256015 w 12192000"/>
              <a:gd name="connsiteY190-12804" fmla="*/ 4883014 h 5096785"/>
              <a:gd name="connsiteX191-12805" fmla="*/ 2249731 w 12192000"/>
              <a:gd name="connsiteY191-12806" fmla="*/ 4888778 h 5096785"/>
              <a:gd name="connsiteX192-12807" fmla="*/ 2227629 w 12192000"/>
              <a:gd name="connsiteY192-12808" fmla="*/ 4891047 h 5096785"/>
              <a:gd name="connsiteX193-12809" fmla="*/ 2203460 w 12192000"/>
              <a:gd name="connsiteY193-12810" fmla="*/ 4886696 h 5096785"/>
              <a:gd name="connsiteX194-12811" fmla="*/ 2091528 w 12192000"/>
              <a:gd name="connsiteY194-12812" fmla="*/ 4859155 h 5096785"/>
              <a:gd name="connsiteX195-12813" fmla="*/ 2022901 w 12192000"/>
              <a:gd name="connsiteY195-12814" fmla="*/ 4846594 h 5096785"/>
              <a:gd name="connsiteX196-12815" fmla="*/ 1994227 w 12192000"/>
              <a:gd name="connsiteY196-12816" fmla="*/ 4847973 h 5096785"/>
              <a:gd name="connsiteX197-12817" fmla="*/ 1955936 w 12192000"/>
              <a:gd name="connsiteY197-12818" fmla="*/ 4845765 h 5096785"/>
              <a:gd name="connsiteX198-12819" fmla="*/ 1741924 w 12192000"/>
              <a:gd name="connsiteY198-12820" fmla="*/ 4808054 h 5096785"/>
              <a:gd name="connsiteX199-12821" fmla="*/ 1734410 w 12192000"/>
              <a:gd name="connsiteY199-12822" fmla="*/ 4811675 h 5096785"/>
              <a:gd name="connsiteX200-12823" fmla="*/ 1691423 w 12192000"/>
              <a:gd name="connsiteY200-12824" fmla="*/ 4802777 h 5096785"/>
              <a:gd name="connsiteX201-12825" fmla="*/ 1554504 w 12192000"/>
              <a:gd name="connsiteY201-12826" fmla="*/ 4739985 h 5096785"/>
              <a:gd name="connsiteX202-12827" fmla="*/ 1470119 w 12192000"/>
              <a:gd name="connsiteY202-12828" fmla="*/ 4723470 h 5096785"/>
              <a:gd name="connsiteX203-12829" fmla="*/ 1437967 w 12192000"/>
              <a:gd name="connsiteY203-12830" fmla="*/ 4722710 h 5096785"/>
              <a:gd name="connsiteX204-12831" fmla="*/ 1384234 w 12192000"/>
              <a:gd name="connsiteY204-12832" fmla="*/ 4721117 h 5096785"/>
              <a:gd name="connsiteX205-12833" fmla="*/ 1338647 w 12192000"/>
              <a:gd name="connsiteY205-12834" fmla="*/ 4732483 h 5096785"/>
              <a:gd name="connsiteX206-12835" fmla="*/ 1295869 w 12192000"/>
              <a:gd name="connsiteY206-12836" fmla="*/ 4726175 h 5096785"/>
              <a:gd name="connsiteX207-12837" fmla="*/ 1292949 w 12192000"/>
              <a:gd name="connsiteY207-12838" fmla="*/ 4708469 h 5096785"/>
              <a:gd name="connsiteX208-12839" fmla="*/ 1244908 w 12192000"/>
              <a:gd name="connsiteY208-12840" fmla="*/ 4706993 h 5096785"/>
              <a:gd name="connsiteX209-12841" fmla="*/ 1171266 w 12192000"/>
              <a:gd name="connsiteY209-12842" fmla="*/ 4706535 h 5096785"/>
              <a:gd name="connsiteX210-12843" fmla="*/ 1160868 w 12192000"/>
              <a:gd name="connsiteY210-12844" fmla="*/ 4701936 h 5096785"/>
              <a:gd name="connsiteX211-12845" fmla="*/ 1147599 w 12192000"/>
              <a:gd name="connsiteY211-12846" fmla="*/ 4714833 h 5096785"/>
              <a:gd name="connsiteX212-12847" fmla="*/ 1119603 w 12192000"/>
              <a:gd name="connsiteY212-12848" fmla="*/ 4721303 h 5096785"/>
              <a:gd name="connsiteX213-12849" fmla="*/ 997851 w 12192000"/>
              <a:gd name="connsiteY213-12850" fmla="*/ 4722336 h 5096785"/>
              <a:gd name="connsiteX214-12851" fmla="*/ 976455 w 12192000"/>
              <a:gd name="connsiteY214-12852" fmla="*/ 4726407 h 5096785"/>
              <a:gd name="connsiteX215-12853" fmla="*/ 949939 w 12192000"/>
              <a:gd name="connsiteY215-12854" fmla="*/ 4719699 h 5096785"/>
              <a:gd name="connsiteX216-12855" fmla="*/ 894148 w 12192000"/>
              <a:gd name="connsiteY216-12856" fmla="*/ 4710406 h 5096785"/>
              <a:gd name="connsiteX217-12857" fmla="*/ 857990 w 12192000"/>
              <a:gd name="connsiteY217-12858" fmla="*/ 4696844 h 5096785"/>
              <a:gd name="connsiteX218-12859" fmla="*/ 848649 w 12192000"/>
              <a:gd name="connsiteY218-12860" fmla="*/ 4704021 h 5096785"/>
              <a:gd name="connsiteX219-12861" fmla="*/ 826436 w 12192000"/>
              <a:gd name="connsiteY219-12862" fmla="*/ 4707421 h 5096785"/>
              <a:gd name="connsiteX220-12863" fmla="*/ 733052 w 12192000"/>
              <a:gd name="connsiteY220-12864" fmla="*/ 4701884 h 5096785"/>
              <a:gd name="connsiteX221-12865" fmla="*/ 716185 w 12192000"/>
              <a:gd name="connsiteY221-12866" fmla="*/ 4648168 h 5096785"/>
              <a:gd name="connsiteX222-12867" fmla="*/ 582722 w 12192000"/>
              <a:gd name="connsiteY222-12868" fmla="*/ 4658637 h 5096785"/>
              <a:gd name="connsiteX223-12869" fmla="*/ 581118 w 12192000"/>
              <a:gd name="connsiteY223-12870" fmla="*/ 4654120 h 5096785"/>
              <a:gd name="connsiteX224-12871" fmla="*/ 546453 w 12192000"/>
              <a:gd name="connsiteY224-12872" fmla="*/ 4652542 h 5096785"/>
              <a:gd name="connsiteX225-12873" fmla="*/ 536773 w 12192000"/>
              <a:gd name="connsiteY225-12874" fmla="*/ 4644609 h 5096785"/>
              <a:gd name="connsiteX226-12875" fmla="*/ 388896 w 12192000"/>
              <a:gd name="connsiteY226-12876" fmla="*/ 4619173 h 5096785"/>
              <a:gd name="connsiteX227-12877" fmla="*/ 366479 w 12192000"/>
              <a:gd name="connsiteY227-12878" fmla="*/ 4618896 h 5096785"/>
              <a:gd name="connsiteX228-12879" fmla="*/ 342781 w 12192000"/>
              <a:gd name="connsiteY228-12880" fmla="*/ 4601239 h 5096785"/>
              <a:gd name="connsiteX229-12881" fmla="*/ 255925 w 12192000"/>
              <a:gd name="connsiteY229-12882" fmla="*/ 4598685 h 5096785"/>
              <a:gd name="connsiteX230-12883" fmla="*/ 226919 w 12192000"/>
              <a:gd name="connsiteY230-12884" fmla="*/ 4598460 h 5096785"/>
              <a:gd name="connsiteX231-12885" fmla="*/ 213925 w 12192000"/>
              <a:gd name="connsiteY231-12886" fmla="*/ 4597783 h 5096785"/>
              <a:gd name="connsiteX232-12887" fmla="*/ 215196 w 12192000"/>
              <a:gd name="connsiteY232-12888" fmla="*/ 4588576 h 5096785"/>
              <a:gd name="connsiteX233-12889" fmla="*/ 180214 w 12192000"/>
              <a:gd name="connsiteY233-12890" fmla="*/ 4583701 h 5096785"/>
              <a:gd name="connsiteX234-12891" fmla="*/ 83203 w 12192000"/>
              <a:gd name="connsiteY234-12892" fmla="*/ 4531664 h 5096785"/>
              <a:gd name="connsiteX235-12893" fmla="*/ 4106 w 12192000"/>
              <a:gd name="connsiteY235-12894" fmla="*/ 4517202 h 5096785"/>
              <a:gd name="connsiteX236-12895" fmla="*/ 0 w 12192000"/>
              <a:gd name="connsiteY236-12896" fmla="*/ 4516084 h 5096785"/>
              <a:gd name="connsiteX237-12897" fmla="*/ 0 w 12192000"/>
              <a:gd name="connsiteY237-12898" fmla="*/ 0 h 5096785"/>
              <a:gd name="connsiteX0-12899" fmla="*/ 0 w 12192000"/>
              <a:gd name="connsiteY0-12900" fmla="*/ 0 h 5096785"/>
              <a:gd name="connsiteX1-12901" fmla="*/ 12192000 w 12192000"/>
              <a:gd name="connsiteY1-12902" fmla="*/ 0 h 5096785"/>
              <a:gd name="connsiteX2-12903" fmla="*/ 12192000 w 12192000"/>
              <a:gd name="connsiteY2-12904" fmla="*/ 3809005 h 5096785"/>
              <a:gd name="connsiteX3-12905" fmla="*/ 12142543 w 12192000"/>
              <a:gd name="connsiteY3-12906" fmla="*/ 3817043 h 5096785"/>
              <a:gd name="connsiteX4-12907" fmla="*/ 12109241 w 12192000"/>
              <a:gd name="connsiteY4-12908" fmla="*/ 3824228 h 5096785"/>
              <a:gd name="connsiteX5-12909" fmla="*/ 11668991 w 12192000"/>
              <a:gd name="connsiteY5-12910" fmla="*/ 3788038 h 5096785"/>
              <a:gd name="connsiteX6-12911" fmla="*/ 11476952 w 12192000"/>
              <a:gd name="connsiteY6-12912" fmla="*/ 3866786 h 5096785"/>
              <a:gd name="connsiteX7-12913" fmla="*/ 11336487 w 12192000"/>
              <a:gd name="connsiteY7-12914" fmla="*/ 3971513 h 5096785"/>
              <a:gd name="connsiteX8-12915" fmla="*/ 11214181 w 12192000"/>
              <a:gd name="connsiteY8-12916" fmla="*/ 4004215 h 5096785"/>
              <a:gd name="connsiteX9-12917" fmla="*/ 11042540 w 12192000"/>
              <a:gd name="connsiteY9-12918" fmla="*/ 4002613 h 5096785"/>
              <a:gd name="connsiteX10-12919" fmla="*/ 10833086 w 12192000"/>
              <a:gd name="connsiteY10-12920" fmla="*/ 3997707 h 5096785"/>
              <a:gd name="connsiteX11-12921" fmla="*/ 10599680 w 12192000"/>
              <a:gd name="connsiteY11-12922" fmla="*/ 3982661 h 5096785"/>
              <a:gd name="connsiteX12-12923" fmla="*/ 10519971 w 12192000"/>
              <a:gd name="connsiteY12-12924" fmla="*/ 3975018 h 5096785"/>
              <a:gd name="connsiteX13-12925" fmla="*/ 10217282 w 12192000"/>
              <a:gd name="connsiteY13-12926" fmla="*/ 4020809 h 5096785"/>
              <a:gd name="connsiteX14-12927" fmla="*/ 9936427 w 12192000"/>
              <a:gd name="connsiteY14-12928" fmla="*/ 4137843 h 5096785"/>
              <a:gd name="connsiteX15-12929" fmla="*/ 9800299 w 12192000"/>
              <a:gd name="connsiteY15-12930" fmla="*/ 4186098 h 5096785"/>
              <a:gd name="connsiteX16-12931" fmla="*/ 9707822 w 12192000"/>
              <a:gd name="connsiteY16-12932" fmla="*/ 4189102 h 5096785"/>
              <a:gd name="connsiteX17-12933" fmla="*/ 9543973 w 12192000"/>
              <a:gd name="connsiteY17-12934" fmla="*/ 4245802 h 5096785"/>
              <a:gd name="connsiteX18-12935" fmla="*/ 9528747 w 12192000"/>
              <a:gd name="connsiteY18-12936" fmla="*/ 4251724 h 5096785"/>
              <a:gd name="connsiteX19-12937" fmla="*/ 9436976 w 12192000"/>
              <a:gd name="connsiteY19-12938" fmla="*/ 4269351 h 5096785"/>
              <a:gd name="connsiteX20-12939" fmla="*/ 9371827 w 12192000"/>
              <a:gd name="connsiteY20-12940" fmla="*/ 4303912 h 5096785"/>
              <a:gd name="connsiteX21-12941" fmla="*/ 9260304 w 12192000"/>
              <a:gd name="connsiteY21-12942" fmla="*/ 4328021 h 5096785"/>
              <a:gd name="connsiteX22-12943" fmla="*/ 9148799 w 12192000"/>
              <a:gd name="connsiteY22-12944" fmla="*/ 4348506 h 5096785"/>
              <a:gd name="connsiteX23-12945" fmla="*/ 9107898 w 12192000"/>
              <a:gd name="connsiteY23-12946" fmla="*/ 4354282 h 5096785"/>
              <a:gd name="connsiteX24-12947" fmla="*/ 8990743 w 12192000"/>
              <a:gd name="connsiteY24-12948" fmla="*/ 4382161 h 5096785"/>
              <a:gd name="connsiteX25-12949" fmla="*/ 8979819 w 12192000"/>
              <a:gd name="connsiteY25-12950" fmla="*/ 4366419 h 5096785"/>
              <a:gd name="connsiteX26-12951" fmla="*/ 8936044 w 12192000"/>
              <a:gd name="connsiteY26-12952" fmla="*/ 4370992 h 5096785"/>
              <a:gd name="connsiteX27-12953" fmla="*/ 8897707 w 12192000"/>
              <a:gd name="connsiteY27-12954" fmla="*/ 4392673 h 5096785"/>
              <a:gd name="connsiteX28-12955" fmla="*/ 8845635 w 12192000"/>
              <a:gd name="connsiteY28-12956" fmla="*/ 4404300 h 5096785"/>
              <a:gd name="connsiteX29-12957" fmla="*/ 8814562 w 12192000"/>
              <a:gd name="connsiteY29-12958" fmla="*/ 4411434 h 5096785"/>
              <a:gd name="connsiteX30-12959" fmla="*/ 8726349 w 12192000"/>
              <a:gd name="connsiteY30-12960" fmla="*/ 4416668 h 5096785"/>
              <a:gd name="connsiteX31-12961" fmla="*/ 8566678 w 12192000"/>
              <a:gd name="connsiteY31-12962" fmla="*/ 4391711 h 5096785"/>
              <a:gd name="connsiteX32-12963" fmla="*/ 8521516 w 12192000"/>
              <a:gd name="connsiteY32-12964" fmla="*/ 4393927 h 5096785"/>
              <a:gd name="connsiteX33-12965" fmla="*/ 8515998 w 12192000"/>
              <a:gd name="connsiteY33-12966" fmla="*/ 4399124 h 5096785"/>
              <a:gd name="connsiteX34-12967" fmla="*/ 8449547 w 12192000"/>
              <a:gd name="connsiteY34-12968" fmla="*/ 4383170 h 5096785"/>
              <a:gd name="connsiteX35-12969" fmla="*/ 8360285 w 12192000"/>
              <a:gd name="connsiteY35-12970" fmla="*/ 4398502 h 5096785"/>
              <a:gd name="connsiteX36-12971" fmla="*/ 8256584 w 12192000"/>
              <a:gd name="connsiteY36-12972" fmla="*/ 4423564 h 5096785"/>
              <a:gd name="connsiteX37-12973" fmla="*/ 8229821 w 12192000"/>
              <a:gd name="connsiteY37-12974" fmla="*/ 4431840 h 5096785"/>
              <a:gd name="connsiteX38-12975" fmla="*/ 8158476 w 12192000"/>
              <a:gd name="connsiteY38-12976" fmla="*/ 4436904 h 5096785"/>
              <a:gd name="connsiteX39-12977" fmla="*/ 7993707 w 12192000"/>
              <a:gd name="connsiteY39-12978" fmla="*/ 4447962 h 5096785"/>
              <a:gd name="connsiteX40-12979" fmla="*/ 7990346 w 12192000"/>
              <a:gd name="connsiteY40-12980" fmla="*/ 4454853 h 5096785"/>
              <a:gd name="connsiteX41-12981" fmla="*/ 7976786 w 12192000"/>
              <a:gd name="connsiteY41-12982" fmla="*/ 4456820 h 5096785"/>
              <a:gd name="connsiteX42-12983" fmla="*/ 7973491 w 12192000"/>
              <a:gd name="connsiteY42-12984" fmla="*/ 4458577 h 5096785"/>
              <a:gd name="connsiteX43-12985" fmla="*/ 7954281 w 12192000"/>
              <a:gd name="connsiteY43-12986" fmla="*/ 4467421 h 5096785"/>
              <a:gd name="connsiteX44-12987" fmla="*/ 7905540 w 12192000"/>
              <a:gd name="connsiteY44-12988" fmla="*/ 4455628 h 5096785"/>
              <a:gd name="connsiteX45-12989" fmla="*/ 7851932 w 12192000"/>
              <a:gd name="connsiteY45-12990" fmla="*/ 4466353 h 5096785"/>
              <a:gd name="connsiteX46-12991" fmla="*/ 7639078 w 12192000"/>
              <a:gd name="connsiteY46-12992" fmla="*/ 4467635 h 5096785"/>
              <a:gd name="connsiteX47-12993" fmla="*/ 7612359 w 12192000"/>
              <a:gd name="connsiteY47-12994" fmla="*/ 4492789 h 5096785"/>
              <a:gd name="connsiteX48-12995" fmla="*/ 7527328 w 12192000"/>
              <a:gd name="connsiteY48-12996" fmla="*/ 4502199 h 5096785"/>
              <a:gd name="connsiteX49-12997" fmla="*/ 7388717 w 12192000"/>
              <a:gd name="connsiteY49-12998" fmla="*/ 4470799 h 5096785"/>
              <a:gd name="connsiteX50-12999" fmla="*/ 7231898 w 12192000"/>
              <a:gd name="connsiteY50-13000" fmla="*/ 4486028 h 5096785"/>
              <a:gd name="connsiteX51-13001" fmla="*/ 7218425 w 12192000"/>
              <a:gd name="connsiteY51-13002" fmla="*/ 4477288 h 5096785"/>
              <a:gd name="connsiteX52-13003" fmla="*/ 7202795 w 12192000"/>
              <a:gd name="connsiteY52-13004" fmla="*/ 4472972 h 5096785"/>
              <a:gd name="connsiteX53-13005" fmla="*/ 7200744 w 12192000"/>
              <a:gd name="connsiteY53-13006" fmla="*/ 4474099 h 5096785"/>
              <a:gd name="connsiteX54-13007" fmla="*/ 7182163 w 12192000"/>
              <a:gd name="connsiteY54-13008" fmla="*/ 4474005 h 5096785"/>
              <a:gd name="connsiteX55-13009" fmla="*/ 7178368 w 12192000"/>
              <a:gd name="connsiteY55-13010" fmla="*/ 4470673 h 5096785"/>
              <a:gd name="connsiteX56-13011" fmla="*/ 7165705 w 12192000"/>
              <a:gd name="connsiteY56-13012" fmla="*/ 4469569 h 5096785"/>
              <a:gd name="connsiteX57-13013" fmla="*/ 7140991 w 12192000"/>
              <a:gd name="connsiteY57-13014" fmla="*/ 4464599 h 5096785"/>
              <a:gd name="connsiteX58-13015" fmla="*/ 7136152 w 12192000"/>
              <a:gd name="connsiteY58-13016" fmla="*/ 4466292 h 5096785"/>
              <a:gd name="connsiteX59-13017" fmla="*/ 7098544 w 12192000"/>
              <a:gd name="connsiteY59-13018" fmla="*/ 4462879 h 5096785"/>
              <a:gd name="connsiteX60-13019" fmla="*/ 7097922 w 12192000"/>
              <a:gd name="connsiteY60-13020" fmla="*/ 4464077 h 5096785"/>
              <a:gd name="connsiteX61-13021" fmla="*/ 7086877 w 12192000"/>
              <a:gd name="connsiteY61-13022" fmla="*/ 4468554 h 5096785"/>
              <a:gd name="connsiteX62-13023" fmla="*/ 7065999 w 12192000"/>
              <a:gd name="connsiteY62-13024" fmla="*/ 4474270 h 5096785"/>
              <a:gd name="connsiteX63-13025" fmla="*/ 7016598 w 12192000"/>
              <a:gd name="connsiteY63-13026" fmla="*/ 4502855 h 5096785"/>
              <a:gd name="connsiteX64-13027" fmla="*/ 6977375 w 12192000"/>
              <a:gd name="connsiteY64-13028" fmla="*/ 4499434 h 5096785"/>
              <a:gd name="connsiteX65-13029" fmla="*/ 6969409 w 12192000"/>
              <a:gd name="connsiteY65-13030" fmla="*/ 4499424 h 5096785"/>
              <a:gd name="connsiteX66-13031" fmla="*/ 6969218 w 12192000"/>
              <a:gd name="connsiteY66-13032" fmla="*/ 4499704 h 5096785"/>
              <a:gd name="connsiteX67-13033" fmla="*/ 6960755 w 12192000"/>
              <a:gd name="connsiteY67-13034" fmla="*/ 4500249 h 5096785"/>
              <a:gd name="connsiteX68-13035" fmla="*/ 6954882 w 12192000"/>
              <a:gd name="connsiteY68-13036" fmla="*/ 4499405 h 5096785"/>
              <a:gd name="connsiteX69-13037" fmla="*/ 6939428 w 12192000"/>
              <a:gd name="connsiteY69-13038" fmla="*/ 4499385 h 5096785"/>
              <a:gd name="connsiteX70-13039" fmla="*/ 6933902 w 12192000"/>
              <a:gd name="connsiteY70-13040" fmla="*/ 4501239 h 5096785"/>
              <a:gd name="connsiteX71-13041" fmla="*/ 6891244 w 12192000"/>
              <a:gd name="connsiteY71-13042" fmla="*/ 4536371 h 5096785"/>
              <a:gd name="connsiteX72-13043" fmla="*/ 6794496 w 12192000"/>
              <a:gd name="connsiteY72-13044" fmla="*/ 4567924 h 5096785"/>
              <a:gd name="connsiteX73-13045" fmla="*/ 6574528 w 12192000"/>
              <a:gd name="connsiteY73-13046" fmla="*/ 4641155 h 5096785"/>
              <a:gd name="connsiteX74-13047" fmla="*/ 6573036 w 12192000"/>
              <a:gd name="connsiteY74-13048" fmla="*/ 4641049 h 5096785"/>
              <a:gd name="connsiteX75-13049" fmla="*/ 6571920 w 12192000"/>
              <a:gd name="connsiteY75-13050" fmla="*/ 4644739 h 5096785"/>
              <a:gd name="connsiteX76-13051" fmla="*/ 6552021 w 12192000"/>
              <a:gd name="connsiteY76-13052" fmla="*/ 4650379 h 5096785"/>
              <a:gd name="connsiteX77-13053" fmla="*/ 6545925 w 12192000"/>
              <a:gd name="connsiteY77-13054" fmla="*/ 4650675 h 5096785"/>
              <a:gd name="connsiteX78-13055" fmla="*/ 6537822 w 12192000"/>
              <a:gd name="connsiteY78-13056" fmla="*/ 4652769 h 5096785"/>
              <a:gd name="connsiteX79-13057" fmla="*/ 6537743 w 12192000"/>
              <a:gd name="connsiteY79-13058" fmla="*/ 4653068 h 5096785"/>
              <a:gd name="connsiteX80-13059" fmla="*/ 6490057 w 12192000"/>
              <a:gd name="connsiteY80-13060" fmla="*/ 4658624 h 5096785"/>
              <a:gd name="connsiteX81-13061" fmla="*/ 6386800 w 12192000"/>
              <a:gd name="connsiteY81-13062" fmla="*/ 4715431 h 5096785"/>
              <a:gd name="connsiteX82-13063" fmla="*/ 6382703 w 12192000"/>
              <a:gd name="connsiteY82-13064" fmla="*/ 4717930 h 5096785"/>
              <a:gd name="connsiteX83-13065" fmla="*/ 6356495 w 12192000"/>
              <a:gd name="connsiteY83-13066" fmla="*/ 4717843 h 5096785"/>
              <a:gd name="connsiteX84-13067" fmla="*/ 6343628 w 12192000"/>
              <a:gd name="connsiteY84-13068" fmla="*/ 4719161 h 5096785"/>
              <a:gd name="connsiteX85-13069" fmla="*/ 6338605 w 12192000"/>
              <a:gd name="connsiteY85-13070" fmla="*/ 4716723 h 5096785"/>
              <a:gd name="connsiteX86-13071" fmla="*/ 6320318 w 12192000"/>
              <a:gd name="connsiteY86-13072" fmla="*/ 4720095 h 5096785"/>
              <a:gd name="connsiteX87-13073" fmla="*/ 6318742 w 12192000"/>
              <a:gd name="connsiteY87-13074" fmla="*/ 4721541 h 5096785"/>
              <a:gd name="connsiteX88-13075" fmla="*/ 6301708 w 12192000"/>
              <a:gd name="connsiteY88-13076" fmla="*/ 4720380 h 5096785"/>
              <a:gd name="connsiteX89-13077" fmla="*/ 6285082 w 12192000"/>
              <a:gd name="connsiteY89-13078" fmla="*/ 4714639 h 5096785"/>
              <a:gd name="connsiteX90-13079" fmla="*/ 6136936 w 12192000"/>
              <a:gd name="connsiteY90-13080" fmla="*/ 4758246 h 5096785"/>
              <a:gd name="connsiteX91-13081" fmla="*/ 5988578 w 12192000"/>
              <a:gd name="connsiteY91-13082" fmla="*/ 4754427 h 5096785"/>
              <a:gd name="connsiteX92-13083" fmla="*/ 5908701 w 12192000"/>
              <a:gd name="connsiteY92-13084" fmla="*/ 4779160 h 5096785"/>
              <a:gd name="connsiteX93-13085" fmla="*/ 5892219 w 12192000"/>
              <a:gd name="connsiteY93-13086" fmla="*/ 4807892 h 5096785"/>
              <a:gd name="connsiteX94-13087" fmla="*/ 5683612 w 12192000"/>
              <a:gd name="connsiteY94-13088" fmla="*/ 4848770 h 5096785"/>
              <a:gd name="connsiteX95-13089" fmla="*/ 5635111 w 12192000"/>
              <a:gd name="connsiteY95-13090" fmla="*/ 4868888 h 5096785"/>
              <a:gd name="connsiteX96-13091" fmla="*/ 5582652 w 12192000"/>
              <a:gd name="connsiteY96-13092" fmla="*/ 4866836 h 5096785"/>
              <a:gd name="connsiteX97-13093" fmla="*/ 5567213 w 12192000"/>
              <a:gd name="connsiteY97-13094" fmla="*/ 4878769 h 5096785"/>
              <a:gd name="connsiteX98-13095" fmla="*/ 5564659 w 12192000"/>
              <a:gd name="connsiteY98-13096" fmla="*/ 4881042 h 5096785"/>
              <a:gd name="connsiteX99-13097" fmla="*/ 5552102 w 12192000"/>
              <a:gd name="connsiteY99-13098" fmla="*/ 4885426 h 5096785"/>
              <a:gd name="connsiteX100-13099" fmla="*/ 5551475 w 12192000"/>
              <a:gd name="connsiteY100-13100" fmla="*/ 4892560 h 5096785"/>
              <a:gd name="connsiteX101-13101" fmla="*/ 5534664 w 12192000"/>
              <a:gd name="connsiteY101-13102" fmla="*/ 4903385 h 5096785"/>
              <a:gd name="connsiteX102-13103" fmla="*/ 5510737 w 12192000"/>
              <a:gd name="connsiteY102-13104" fmla="*/ 4909807 h 5096785"/>
              <a:gd name="connsiteX103-13105" fmla="*/ 5393901 w 12192000"/>
              <a:gd name="connsiteY103-13106" fmla="*/ 4933709 h 5096785"/>
              <a:gd name="connsiteX104-13107" fmla="*/ 5325782 w 12192000"/>
              <a:gd name="connsiteY104-13108" fmla="*/ 4951789 h 5096785"/>
              <a:gd name="connsiteX105-13109" fmla="*/ 5302703 w 12192000"/>
              <a:gd name="connsiteY105-13110" fmla="*/ 4964590 h 5096785"/>
              <a:gd name="connsiteX106-13111" fmla="*/ 5268591 w 12192000"/>
              <a:gd name="connsiteY106-13112" fmla="*/ 4978479 h 5096785"/>
              <a:gd name="connsiteX107-13113" fmla="*/ 5210559 w 12192000"/>
              <a:gd name="connsiteY107-13114" fmla="*/ 5007585 h 5096785"/>
              <a:gd name="connsiteX108-13115" fmla="*/ 5177597 w 12192000"/>
              <a:gd name="connsiteY108-13116" fmla="*/ 5015926 h 5096785"/>
              <a:gd name="connsiteX109-13117" fmla="*/ 5160569 w 12192000"/>
              <a:gd name="connsiteY109-13118" fmla="*/ 5025681 h 5096785"/>
              <a:gd name="connsiteX110-13119" fmla="*/ 5152748 w 12192000"/>
              <a:gd name="connsiteY110-13120" fmla="*/ 5026569 h 5096785"/>
              <a:gd name="connsiteX111-13121" fmla="*/ 5127678 w 12192000"/>
              <a:gd name="connsiteY111-13122" fmla="*/ 5032947 h 5096785"/>
              <a:gd name="connsiteX112-13123" fmla="*/ 5113147 w 12192000"/>
              <a:gd name="connsiteY112-13124" fmla="*/ 5035818 h 5096785"/>
              <a:gd name="connsiteX113-13125" fmla="*/ 5107301 w 12192000"/>
              <a:gd name="connsiteY113-13126" fmla="*/ 5036672 h 5096785"/>
              <a:gd name="connsiteX114-13127" fmla="*/ 5093215 w 12192000"/>
              <a:gd name="connsiteY114-13128" fmla="*/ 5032880 h 5096785"/>
              <a:gd name="connsiteX115-13129" fmla="*/ 5077058 w 12192000"/>
              <a:gd name="connsiteY115-13130" fmla="*/ 5038681 h 5096785"/>
              <a:gd name="connsiteX116-13131" fmla="*/ 5057349 w 12192000"/>
              <a:gd name="connsiteY116-13132" fmla="*/ 5036015 h 5096785"/>
              <a:gd name="connsiteX117-13133" fmla="*/ 5053945 w 12192000"/>
              <a:gd name="connsiteY117-13134" fmla="*/ 5041952 h 5096785"/>
              <a:gd name="connsiteX118-13135" fmla="*/ 5040021 w 12192000"/>
              <a:gd name="connsiteY118-13136" fmla="*/ 5050052 h 5096785"/>
              <a:gd name="connsiteX119-13137" fmla="*/ 5025913 w 12192000"/>
              <a:gd name="connsiteY119-13138" fmla="*/ 5046535 h 5096785"/>
              <a:gd name="connsiteX120-13139" fmla="*/ 4998218 w 12192000"/>
              <a:gd name="connsiteY120-13140" fmla="*/ 5048065 h 5096785"/>
              <a:gd name="connsiteX121-13141" fmla="*/ 4991008 w 12192000"/>
              <a:gd name="connsiteY121-13142" fmla="*/ 5050439 h 5096785"/>
              <a:gd name="connsiteX122-13143" fmla="*/ 4963503 w 12192000"/>
              <a:gd name="connsiteY122-13144" fmla="*/ 5047575 h 5096785"/>
              <a:gd name="connsiteX123-13145" fmla="*/ 4921053 w 12192000"/>
              <a:gd name="connsiteY123-13146" fmla="*/ 5048925 h 5096785"/>
              <a:gd name="connsiteX124-13147" fmla="*/ 4873420 w 12192000"/>
              <a:gd name="connsiteY124-13148" fmla="*/ 5054929 h 5096785"/>
              <a:gd name="connsiteX125-13149" fmla="*/ 4858825 w 12192000"/>
              <a:gd name="connsiteY125-13150" fmla="*/ 5051329 h 5096785"/>
              <a:gd name="connsiteX126-13151" fmla="*/ 4769340 w 12192000"/>
              <a:gd name="connsiteY126-13152" fmla="*/ 5053090 h 5096785"/>
              <a:gd name="connsiteX127-13153" fmla="*/ 4744152 w 12192000"/>
              <a:gd name="connsiteY127-13154" fmla="*/ 5053391 h 5096785"/>
              <a:gd name="connsiteX128-13155" fmla="*/ 4723556 w 12192000"/>
              <a:gd name="connsiteY128-13156" fmla="*/ 5059633 h 5096785"/>
              <a:gd name="connsiteX129-13157" fmla="*/ 4719699 w 12192000"/>
              <a:gd name="connsiteY129-13158" fmla="*/ 5066298 h 5096785"/>
              <a:gd name="connsiteX130-13159" fmla="*/ 4706016 w 12192000"/>
              <a:gd name="connsiteY130-13160" fmla="*/ 5067422 h 5096785"/>
              <a:gd name="connsiteX131-13161" fmla="*/ 4702593 w 12192000"/>
              <a:gd name="connsiteY131-13162" fmla="*/ 5068973 h 5096785"/>
              <a:gd name="connsiteX132-13163" fmla="*/ 4682766 w 12192000"/>
              <a:gd name="connsiteY132-13164" fmla="*/ 5076609 h 5096785"/>
              <a:gd name="connsiteX133-13165" fmla="*/ 4634960 w 12192000"/>
              <a:gd name="connsiteY133-13166" fmla="*/ 5061852 h 5096785"/>
              <a:gd name="connsiteX134-13167" fmla="*/ 4580645 w 12192000"/>
              <a:gd name="connsiteY134-13168" fmla="*/ 5069246 h 5096785"/>
              <a:gd name="connsiteX135-13169" fmla="*/ 4368005 w 12192000"/>
              <a:gd name="connsiteY135-13170" fmla="*/ 5057426 h 5096785"/>
              <a:gd name="connsiteX136-13171" fmla="*/ 4339489 w 12192000"/>
              <a:gd name="connsiteY136-13172" fmla="*/ 5080858 h 5096785"/>
              <a:gd name="connsiteX137-13173" fmla="*/ 4253895 w 12192000"/>
              <a:gd name="connsiteY137-13174" fmla="*/ 5085008 h 5096785"/>
              <a:gd name="connsiteX138-13175" fmla="*/ 4117780 w 12192000"/>
              <a:gd name="connsiteY138-13176" fmla="*/ 5045175 h 5096785"/>
              <a:gd name="connsiteX139-13177" fmla="*/ 3960074 w 12192000"/>
              <a:gd name="connsiteY139-13178" fmla="*/ 5050708 h 5096785"/>
              <a:gd name="connsiteX140-13179" fmla="*/ 3947260 w 12192000"/>
              <a:gd name="connsiteY140-13180" fmla="*/ 5041167 h 5096785"/>
              <a:gd name="connsiteX141-13181" fmla="*/ 3931969 w 12192000"/>
              <a:gd name="connsiteY141-13182" fmla="*/ 5035902 h 5096785"/>
              <a:gd name="connsiteX142-13183" fmla="*/ 3929836 w 12192000"/>
              <a:gd name="connsiteY142-13184" fmla="*/ 5036901 h 5096785"/>
              <a:gd name="connsiteX143-13185" fmla="*/ 3911296 w 12192000"/>
              <a:gd name="connsiteY143-13186" fmla="*/ 5035663 h 5096785"/>
              <a:gd name="connsiteX144-13187" fmla="*/ 3907746 w 12192000"/>
              <a:gd name="connsiteY144-13188" fmla="*/ 5032107 h 5096785"/>
              <a:gd name="connsiteX145-13189" fmla="*/ 3895182 w 12192000"/>
              <a:gd name="connsiteY145-13190" fmla="*/ 5030229 h 5096785"/>
              <a:gd name="connsiteX146-13191" fmla="*/ 3870866 w 12192000"/>
              <a:gd name="connsiteY146-13192" fmla="*/ 5023753 h 5096785"/>
              <a:gd name="connsiteX147-13193" fmla="*/ 3865913 w 12192000"/>
              <a:gd name="connsiteY147-13194" fmla="*/ 5025143 h 5096785"/>
              <a:gd name="connsiteX148-13195" fmla="*/ 3828606 w 12192000"/>
              <a:gd name="connsiteY148-13196" fmla="*/ 5019426 h 5096785"/>
              <a:gd name="connsiteX149-13197" fmla="*/ 3827901 w 12192000"/>
              <a:gd name="connsiteY149-13198" fmla="*/ 5020583 h 5096785"/>
              <a:gd name="connsiteX150-13199" fmla="*/ 3816543 w 12192000"/>
              <a:gd name="connsiteY150-13200" fmla="*/ 5024366 h 5096785"/>
              <a:gd name="connsiteX151-13201" fmla="*/ 3795278 w 12192000"/>
              <a:gd name="connsiteY151-13202" fmla="*/ 5028779 h 5096785"/>
              <a:gd name="connsiteX152-13203" fmla="*/ 3743858 w 12192000"/>
              <a:gd name="connsiteY152-13204" fmla="*/ 5054237 h 5096785"/>
              <a:gd name="connsiteX153-13205" fmla="*/ 3704945 w 12192000"/>
              <a:gd name="connsiteY153-13206" fmla="*/ 5048413 h 5096785"/>
              <a:gd name="connsiteX154-13207" fmla="*/ 3696992 w 12192000"/>
              <a:gd name="connsiteY154-13208" fmla="*/ 5047914 h 5096785"/>
              <a:gd name="connsiteX155-13209" fmla="*/ 3696780 w 12192000"/>
              <a:gd name="connsiteY155-13210" fmla="*/ 5048181 h 5096785"/>
              <a:gd name="connsiteX156-13211" fmla="*/ 3688290 w 12192000"/>
              <a:gd name="connsiteY156-13212" fmla="*/ 5048204 h 5096785"/>
              <a:gd name="connsiteX157-13213" fmla="*/ 3682486 w 12192000"/>
              <a:gd name="connsiteY157-13214" fmla="*/ 5047000 h 5096785"/>
              <a:gd name="connsiteX158-13215" fmla="*/ 3667056 w 12192000"/>
              <a:gd name="connsiteY158-13216" fmla="*/ 5046030 h 5096785"/>
              <a:gd name="connsiteX159-13217" fmla="*/ 3661403 w 12192000"/>
              <a:gd name="connsiteY159-13218" fmla="*/ 5047537 h 5096785"/>
              <a:gd name="connsiteX160-13219" fmla="*/ 3658673 w 12192000"/>
              <a:gd name="connsiteY160-13220" fmla="*/ 5050790 h 5096785"/>
              <a:gd name="connsiteX161-13221" fmla="*/ 3657333 w 12192000"/>
              <a:gd name="connsiteY161-13222" fmla="*/ 5050325 h 5096785"/>
              <a:gd name="connsiteX162-13223" fmla="*/ 3626778 w 12192000"/>
              <a:gd name="connsiteY162-13224" fmla="*/ 5057882 h 5096785"/>
              <a:gd name="connsiteX163-13225" fmla="*/ 3560067 w 12192000"/>
              <a:gd name="connsiteY163-13226" fmla="*/ 5064266 h 5096785"/>
              <a:gd name="connsiteX164-13227" fmla="*/ 3522641 w 12192000"/>
              <a:gd name="connsiteY164-13228" fmla="*/ 5063654 h 5096785"/>
              <a:gd name="connsiteX165-13229" fmla="*/ 3419275 w 12192000"/>
              <a:gd name="connsiteY165-13230" fmla="*/ 5066646 h 5096785"/>
              <a:gd name="connsiteX166-13231" fmla="*/ 3314869 w 12192000"/>
              <a:gd name="connsiteY166-13232" fmla="*/ 5073197 h 5096785"/>
              <a:gd name="connsiteX167-13233" fmla="*/ 3259088 w 12192000"/>
              <a:gd name="connsiteY167-13234" fmla="*/ 5096363 h 5096785"/>
              <a:gd name="connsiteX168-13235" fmla="*/ 3253104 w 12192000"/>
              <a:gd name="connsiteY168-13236" fmla="*/ 5096785 h 5096785"/>
              <a:gd name="connsiteX169-13237" fmla="*/ 3238751 w 12192000"/>
              <a:gd name="connsiteY169-13238" fmla="*/ 5092996 h 5096785"/>
              <a:gd name="connsiteX170-13239" fmla="*/ 3233681 w 12192000"/>
              <a:gd name="connsiteY170-13240" fmla="*/ 5090758 h 5096785"/>
              <a:gd name="connsiteX171-13241" fmla="*/ 3225562 w 12192000"/>
              <a:gd name="connsiteY171-13242" fmla="*/ 5089215 h 5096785"/>
              <a:gd name="connsiteX172-13243" fmla="*/ 3225260 w 12192000"/>
              <a:gd name="connsiteY172-13244" fmla="*/ 5089437 h 5096785"/>
              <a:gd name="connsiteX173-13245" fmla="*/ 3217859 w 12192000"/>
              <a:gd name="connsiteY173-13246" fmla="*/ 5087484 h 5096785"/>
              <a:gd name="connsiteX174-13247" fmla="*/ 3182980 w 12192000"/>
              <a:gd name="connsiteY174-13248" fmla="*/ 5074650 h 5096785"/>
              <a:gd name="connsiteX175-13249" fmla="*/ 3055081 w 12192000"/>
              <a:gd name="connsiteY175-13250" fmla="*/ 5080424 h 5096785"/>
              <a:gd name="connsiteX176-13251" fmla="*/ 3049807 w 12192000"/>
              <a:gd name="connsiteY176-13252" fmla="*/ 5080860 h 5096785"/>
              <a:gd name="connsiteX177-13253" fmla="*/ 3029122 w 12192000"/>
              <a:gd name="connsiteY177-13254" fmla="*/ 5070085 h 5096785"/>
              <a:gd name="connsiteX178-13255" fmla="*/ 3017862 w 12192000"/>
              <a:gd name="connsiteY178-13256" fmla="*/ 5065942 h 5096785"/>
              <a:gd name="connsiteX179-13257" fmla="*/ 3015868 w 12192000"/>
              <a:gd name="connsiteY179-13258" fmla="*/ 5061832 h 5096785"/>
              <a:gd name="connsiteX180-13259" fmla="*/ 2998644 w 12192000"/>
              <a:gd name="connsiteY180-13260" fmla="*/ 5057210 h 5096785"/>
              <a:gd name="connsiteX181-13261" fmla="*/ 2996219 w 12192000"/>
              <a:gd name="connsiteY181-13262" fmla="*/ 5057788 h 5096785"/>
              <a:gd name="connsiteX182-13263" fmla="*/ 2983676 w 12192000"/>
              <a:gd name="connsiteY182-13264" fmla="*/ 5049852 h 5096785"/>
              <a:gd name="connsiteX183-13265" fmla="*/ 2903609 w 12192000"/>
              <a:gd name="connsiteY183-13266" fmla="*/ 4998457 h 5096785"/>
              <a:gd name="connsiteX184-13267" fmla="*/ 2758830 w 12192000"/>
              <a:gd name="connsiteY184-13268" fmla="*/ 4974760 h 5096785"/>
              <a:gd name="connsiteX185-13269" fmla="*/ 2532669 w 12192000"/>
              <a:gd name="connsiteY185-13270" fmla="*/ 4940573 h 5096785"/>
              <a:gd name="connsiteX186-13271" fmla="*/ 2389931 w 12192000"/>
              <a:gd name="connsiteY186-13272" fmla="*/ 4905785 h 5096785"/>
              <a:gd name="connsiteX187-13273" fmla="*/ 2335186 w 12192000"/>
              <a:gd name="connsiteY187-13274" fmla="*/ 4902957 h 5096785"/>
              <a:gd name="connsiteX188-13275" fmla="*/ 2273393 w 12192000"/>
              <a:gd name="connsiteY188-13276" fmla="*/ 4883565 h 5096785"/>
              <a:gd name="connsiteX189-13277" fmla="*/ 2269523 w 12192000"/>
              <a:gd name="connsiteY189-13278" fmla="*/ 4884442 h 5096785"/>
              <a:gd name="connsiteX190-13279" fmla="*/ 2256015 w 12192000"/>
              <a:gd name="connsiteY190-13280" fmla="*/ 4883014 h 5096785"/>
              <a:gd name="connsiteX191-13281" fmla="*/ 2249731 w 12192000"/>
              <a:gd name="connsiteY191-13282" fmla="*/ 4888778 h 5096785"/>
              <a:gd name="connsiteX192-13283" fmla="*/ 2227629 w 12192000"/>
              <a:gd name="connsiteY192-13284" fmla="*/ 4891047 h 5096785"/>
              <a:gd name="connsiteX193-13285" fmla="*/ 2203460 w 12192000"/>
              <a:gd name="connsiteY193-13286" fmla="*/ 4886696 h 5096785"/>
              <a:gd name="connsiteX194-13287" fmla="*/ 2091528 w 12192000"/>
              <a:gd name="connsiteY194-13288" fmla="*/ 4859155 h 5096785"/>
              <a:gd name="connsiteX195-13289" fmla="*/ 2022901 w 12192000"/>
              <a:gd name="connsiteY195-13290" fmla="*/ 4846594 h 5096785"/>
              <a:gd name="connsiteX196-13291" fmla="*/ 1994227 w 12192000"/>
              <a:gd name="connsiteY196-13292" fmla="*/ 4847973 h 5096785"/>
              <a:gd name="connsiteX197-13293" fmla="*/ 1955936 w 12192000"/>
              <a:gd name="connsiteY197-13294" fmla="*/ 4845765 h 5096785"/>
              <a:gd name="connsiteX198-13295" fmla="*/ 1741924 w 12192000"/>
              <a:gd name="connsiteY198-13296" fmla="*/ 4808054 h 5096785"/>
              <a:gd name="connsiteX199-13297" fmla="*/ 1734410 w 12192000"/>
              <a:gd name="connsiteY199-13298" fmla="*/ 4811675 h 5096785"/>
              <a:gd name="connsiteX200-13299" fmla="*/ 1691423 w 12192000"/>
              <a:gd name="connsiteY200-13300" fmla="*/ 4802777 h 5096785"/>
              <a:gd name="connsiteX201-13301" fmla="*/ 1554504 w 12192000"/>
              <a:gd name="connsiteY201-13302" fmla="*/ 4739985 h 5096785"/>
              <a:gd name="connsiteX202-13303" fmla="*/ 1470119 w 12192000"/>
              <a:gd name="connsiteY202-13304" fmla="*/ 4723470 h 5096785"/>
              <a:gd name="connsiteX203-13305" fmla="*/ 1437967 w 12192000"/>
              <a:gd name="connsiteY203-13306" fmla="*/ 4722710 h 5096785"/>
              <a:gd name="connsiteX204-13307" fmla="*/ 1384234 w 12192000"/>
              <a:gd name="connsiteY204-13308" fmla="*/ 4721117 h 5096785"/>
              <a:gd name="connsiteX205-13309" fmla="*/ 1295869 w 12192000"/>
              <a:gd name="connsiteY205-13310" fmla="*/ 4726175 h 5096785"/>
              <a:gd name="connsiteX206-13311" fmla="*/ 1292949 w 12192000"/>
              <a:gd name="connsiteY206-13312" fmla="*/ 4708469 h 5096785"/>
              <a:gd name="connsiteX207-13313" fmla="*/ 1244908 w 12192000"/>
              <a:gd name="connsiteY207-13314" fmla="*/ 4706993 h 5096785"/>
              <a:gd name="connsiteX208-13315" fmla="*/ 1171266 w 12192000"/>
              <a:gd name="connsiteY208-13316" fmla="*/ 4706535 h 5096785"/>
              <a:gd name="connsiteX209-13317" fmla="*/ 1160868 w 12192000"/>
              <a:gd name="connsiteY209-13318" fmla="*/ 4701936 h 5096785"/>
              <a:gd name="connsiteX210-13319" fmla="*/ 1147599 w 12192000"/>
              <a:gd name="connsiteY210-13320" fmla="*/ 4714833 h 5096785"/>
              <a:gd name="connsiteX211-13321" fmla="*/ 1119603 w 12192000"/>
              <a:gd name="connsiteY211-13322" fmla="*/ 4721303 h 5096785"/>
              <a:gd name="connsiteX212-13323" fmla="*/ 997851 w 12192000"/>
              <a:gd name="connsiteY212-13324" fmla="*/ 4722336 h 5096785"/>
              <a:gd name="connsiteX213-13325" fmla="*/ 976455 w 12192000"/>
              <a:gd name="connsiteY213-13326" fmla="*/ 4726407 h 5096785"/>
              <a:gd name="connsiteX214-13327" fmla="*/ 949939 w 12192000"/>
              <a:gd name="connsiteY214-13328" fmla="*/ 4719699 h 5096785"/>
              <a:gd name="connsiteX215-13329" fmla="*/ 894148 w 12192000"/>
              <a:gd name="connsiteY215-13330" fmla="*/ 4710406 h 5096785"/>
              <a:gd name="connsiteX216-13331" fmla="*/ 857990 w 12192000"/>
              <a:gd name="connsiteY216-13332" fmla="*/ 4696844 h 5096785"/>
              <a:gd name="connsiteX217-13333" fmla="*/ 848649 w 12192000"/>
              <a:gd name="connsiteY217-13334" fmla="*/ 4704021 h 5096785"/>
              <a:gd name="connsiteX218-13335" fmla="*/ 826436 w 12192000"/>
              <a:gd name="connsiteY218-13336" fmla="*/ 4707421 h 5096785"/>
              <a:gd name="connsiteX219-13337" fmla="*/ 733052 w 12192000"/>
              <a:gd name="connsiteY219-13338" fmla="*/ 4701884 h 5096785"/>
              <a:gd name="connsiteX220-13339" fmla="*/ 716185 w 12192000"/>
              <a:gd name="connsiteY220-13340" fmla="*/ 4648168 h 5096785"/>
              <a:gd name="connsiteX221-13341" fmla="*/ 582722 w 12192000"/>
              <a:gd name="connsiteY221-13342" fmla="*/ 4658637 h 5096785"/>
              <a:gd name="connsiteX222-13343" fmla="*/ 581118 w 12192000"/>
              <a:gd name="connsiteY222-13344" fmla="*/ 4654120 h 5096785"/>
              <a:gd name="connsiteX223-13345" fmla="*/ 546453 w 12192000"/>
              <a:gd name="connsiteY223-13346" fmla="*/ 4652542 h 5096785"/>
              <a:gd name="connsiteX224-13347" fmla="*/ 536773 w 12192000"/>
              <a:gd name="connsiteY224-13348" fmla="*/ 4644609 h 5096785"/>
              <a:gd name="connsiteX225-13349" fmla="*/ 388896 w 12192000"/>
              <a:gd name="connsiteY225-13350" fmla="*/ 4619173 h 5096785"/>
              <a:gd name="connsiteX226-13351" fmla="*/ 366479 w 12192000"/>
              <a:gd name="connsiteY226-13352" fmla="*/ 4618896 h 5096785"/>
              <a:gd name="connsiteX227-13353" fmla="*/ 342781 w 12192000"/>
              <a:gd name="connsiteY227-13354" fmla="*/ 4601239 h 5096785"/>
              <a:gd name="connsiteX228-13355" fmla="*/ 255925 w 12192000"/>
              <a:gd name="connsiteY228-13356" fmla="*/ 4598685 h 5096785"/>
              <a:gd name="connsiteX229-13357" fmla="*/ 226919 w 12192000"/>
              <a:gd name="connsiteY229-13358" fmla="*/ 4598460 h 5096785"/>
              <a:gd name="connsiteX230-13359" fmla="*/ 213925 w 12192000"/>
              <a:gd name="connsiteY230-13360" fmla="*/ 4597783 h 5096785"/>
              <a:gd name="connsiteX231-13361" fmla="*/ 215196 w 12192000"/>
              <a:gd name="connsiteY231-13362" fmla="*/ 4588576 h 5096785"/>
              <a:gd name="connsiteX232-13363" fmla="*/ 180214 w 12192000"/>
              <a:gd name="connsiteY232-13364" fmla="*/ 4583701 h 5096785"/>
              <a:gd name="connsiteX233-13365" fmla="*/ 83203 w 12192000"/>
              <a:gd name="connsiteY233-13366" fmla="*/ 4531664 h 5096785"/>
              <a:gd name="connsiteX234-13367" fmla="*/ 4106 w 12192000"/>
              <a:gd name="connsiteY234-13368" fmla="*/ 4517202 h 5096785"/>
              <a:gd name="connsiteX235-13369" fmla="*/ 0 w 12192000"/>
              <a:gd name="connsiteY235-13370" fmla="*/ 4516084 h 5096785"/>
              <a:gd name="connsiteX236-13371" fmla="*/ 0 w 12192000"/>
              <a:gd name="connsiteY236-13372" fmla="*/ 0 h 5096785"/>
              <a:gd name="connsiteX0-13373" fmla="*/ 0 w 12192000"/>
              <a:gd name="connsiteY0-13374" fmla="*/ 0 h 5096785"/>
              <a:gd name="connsiteX1-13375" fmla="*/ 12192000 w 12192000"/>
              <a:gd name="connsiteY1-13376" fmla="*/ 0 h 5096785"/>
              <a:gd name="connsiteX2-13377" fmla="*/ 12192000 w 12192000"/>
              <a:gd name="connsiteY2-13378" fmla="*/ 3809005 h 5096785"/>
              <a:gd name="connsiteX3-13379" fmla="*/ 12142543 w 12192000"/>
              <a:gd name="connsiteY3-13380" fmla="*/ 3817043 h 5096785"/>
              <a:gd name="connsiteX4-13381" fmla="*/ 12109241 w 12192000"/>
              <a:gd name="connsiteY4-13382" fmla="*/ 3824228 h 5096785"/>
              <a:gd name="connsiteX5-13383" fmla="*/ 11668991 w 12192000"/>
              <a:gd name="connsiteY5-13384" fmla="*/ 3788038 h 5096785"/>
              <a:gd name="connsiteX6-13385" fmla="*/ 11476952 w 12192000"/>
              <a:gd name="connsiteY6-13386" fmla="*/ 3866786 h 5096785"/>
              <a:gd name="connsiteX7-13387" fmla="*/ 11336487 w 12192000"/>
              <a:gd name="connsiteY7-13388" fmla="*/ 3971513 h 5096785"/>
              <a:gd name="connsiteX8-13389" fmla="*/ 11214181 w 12192000"/>
              <a:gd name="connsiteY8-13390" fmla="*/ 4004215 h 5096785"/>
              <a:gd name="connsiteX9-13391" fmla="*/ 11042540 w 12192000"/>
              <a:gd name="connsiteY9-13392" fmla="*/ 4002613 h 5096785"/>
              <a:gd name="connsiteX10-13393" fmla="*/ 10833086 w 12192000"/>
              <a:gd name="connsiteY10-13394" fmla="*/ 3997707 h 5096785"/>
              <a:gd name="connsiteX11-13395" fmla="*/ 10599680 w 12192000"/>
              <a:gd name="connsiteY11-13396" fmla="*/ 3982661 h 5096785"/>
              <a:gd name="connsiteX12-13397" fmla="*/ 10519971 w 12192000"/>
              <a:gd name="connsiteY12-13398" fmla="*/ 3975018 h 5096785"/>
              <a:gd name="connsiteX13-13399" fmla="*/ 10217282 w 12192000"/>
              <a:gd name="connsiteY13-13400" fmla="*/ 4020809 h 5096785"/>
              <a:gd name="connsiteX14-13401" fmla="*/ 9936427 w 12192000"/>
              <a:gd name="connsiteY14-13402" fmla="*/ 4137843 h 5096785"/>
              <a:gd name="connsiteX15-13403" fmla="*/ 9800299 w 12192000"/>
              <a:gd name="connsiteY15-13404" fmla="*/ 4186098 h 5096785"/>
              <a:gd name="connsiteX16-13405" fmla="*/ 9707822 w 12192000"/>
              <a:gd name="connsiteY16-13406" fmla="*/ 4189102 h 5096785"/>
              <a:gd name="connsiteX17-13407" fmla="*/ 9543973 w 12192000"/>
              <a:gd name="connsiteY17-13408" fmla="*/ 4245802 h 5096785"/>
              <a:gd name="connsiteX18-13409" fmla="*/ 9528747 w 12192000"/>
              <a:gd name="connsiteY18-13410" fmla="*/ 4251724 h 5096785"/>
              <a:gd name="connsiteX19-13411" fmla="*/ 9436976 w 12192000"/>
              <a:gd name="connsiteY19-13412" fmla="*/ 4269351 h 5096785"/>
              <a:gd name="connsiteX20-13413" fmla="*/ 9371827 w 12192000"/>
              <a:gd name="connsiteY20-13414" fmla="*/ 4303912 h 5096785"/>
              <a:gd name="connsiteX21-13415" fmla="*/ 9260304 w 12192000"/>
              <a:gd name="connsiteY21-13416" fmla="*/ 4328021 h 5096785"/>
              <a:gd name="connsiteX22-13417" fmla="*/ 9148799 w 12192000"/>
              <a:gd name="connsiteY22-13418" fmla="*/ 4348506 h 5096785"/>
              <a:gd name="connsiteX23-13419" fmla="*/ 9107898 w 12192000"/>
              <a:gd name="connsiteY23-13420" fmla="*/ 4354282 h 5096785"/>
              <a:gd name="connsiteX24-13421" fmla="*/ 8990743 w 12192000"/>
              <a:gd name="connsiteY24-13422" fmla="*/ 4382161 h 5096785"/>
              <a:gd name="connsiteX25-13423" fmla="*/ 8979819 w 12192000"/>
              <a:gd name="connsiteY25-13424" fmla="*/ 4366419 h 5096785"/>
              <a:gd name="connsiteX26-13425" fmla="*/ 8936044 w 12192000"/>
              <a:gd name="connsiteY26-13426" fmla="*/ 4370992 h 5096785"/>
              <a:gd name="connsiteX27-13427" fmla="*/ 8897707 w 12192000"/>
              <a:gd name="connsiteY27-13428" fmla="*/ 4392673 h 5096785"/>
              <a:gd name="connsiteX28-13429" fmla="*/ 8845635 w 12192000"/>
              <a:gd name="connsiteY28-13430" fmla="*/ 4404300 h 5096785"/>
              <a:gd name="connsiteX29-13431" fmla="*/ 8814562 w 12192000"/>
              <a:gd name="connsiteY29-13432" fmla="*/ 4411434 h 5096785"/>
              <a:gd name="connsiteX30-13433" fmla="*/ 8726349 w 12192000"/>
              <a:gd name="connsiteY30-13434" fmla="*/ 4416668 h 5096785"/>
              <a:gd name="connsiteX31-13435" fmla="*/ 8566678 w 12192000"/>
              <a:gd name="connsiteY31-13436" fmla="*/ 4391711 h 5096785"/>
              <a:gd name="connsiteX32-13437" fmla="*/ 8521516 w 12192000"/>
              <a:gd name="connsiteY32-13438" fmla="*/ 4393927 h 5096785"/>
              <a:gd name="connsiteX33-13439" fmla="*/ 8515998 w 12192000"/>
              <a:gd name="connsiteY33-13440" fmla="*/ 4399124 h 5096785"/>
              <a:gd name="connsiteX34-13441" fmla="*/ 8449547 w 12192000"/>
              <a:gd name="connsiteY34-13442" fmla="*/ 4383170 h 5096785"/>
              <a:gd name="connsiteX35-13443" fmla="*/ 8360285 w 12192000"/>
              <a:gd name="connsiteY35-13444" fmla="*/ 4398502 h 5096785"/>
              <a:gd name="connsiteX36-13445" fmla="*/ 8256584 w 12192000"/>
              <a:gd name="connsiteY36-13446" fmla="*/ 4423564 h 5096785"/>
              <a:gd name="connsiteX37-13447" fmla="*/ 8229821 w 12192000"/>
              <a:gd name="connsiteY37-13448" fmla="*/ 4431840 h 5096785"/>
              <a:gd name="connsiteX38-13449" fmla="*/ 8158476 w 12192000"/>
              <a:gd name="connsiteY38-13450" fmla="*/ 4436904 h 5096785"/>
              <a:gd name="connsiteX39-13451" fmla="*/ 7993707 w 12192000"/>
              <a:gd name="connsiteY39-13452" fmla="*/ 4447962 h 5096785"/>
              <a:gd name="connsiteX40-13453" fmla="*/ 7990346 w 12192000"/>
              <a:gd name="connsiteY40-13454" fmla="*/ 4454853 h 5096785"/>
              <a:gd name="connsiteX41-13455" fmla="*/ 7976786 w 12192000"/>
              <a:gd name="connsiteY41-13456" fmla="*/ 4456820 h 5096785"/>
              <a:gd name="connsiteX42-13457" fmla="*/ 7973491 w 12192000"/>
              <a:gd name="connsiteY42-13458" fmla="*/ 4458577 h 5096785"/>
              <a:gd name="connsiteX43-13459" fmla="*/ 7954281 w 12192000"/>
              <a:gd name="connsiteY43-13460" fmla="*/ 4467421 h 5096785"/>
              <a:gd name="connsiteX44-13461" fmla="*/ 7905540 w 12192000"/>
              <a:gd name="connsiteY44-13462" fmla="*/ 4455628 h 5096785"/>
              <a:gd name="connsiteX45-13463" fmla="*/ 7851932 w 12192000"/>
              <a:gd name="connsiteY45-13464" fmla="*/ 4466353 h 5096785"/>
              <a:gd name="connsiteX46-13465" fmla="*/ 7639078 w 12192000"/>
              <a:gd name="connsiteY46-13466" fmla="*/ 4467635 h 5096785"/>
              <a:gd name="connsiteX47-13467" fmla="*/ 7612359 w 12192000"/>
              <a:gd name="connsiteY47-13468" fmla="*/ 4492789 h 5096785"/>
              <a:gd name="connsiteX48-13469" fmla="*/ 7527328 w 12192000"/>
              <a:gd name="connsiteY48-13470" fmla="*/ 4502199 h 5096785"/>
              <a:gd name="connsiteX49-13471" fmla="*/ 7388717 w 12192000"/>
              <a:gd name="connsiteY49-13472" fmla="*/ 4470799 h 5096785"/>
              <a:gd name="connsiteX50-13473" fmla="*/ 7231898 w 12192000"/>
              <a:gd name="connsiteY50-13474" fmla="*/ 4486028 h 5096785"/>
              <a:gd name="connsiteX51-13475" fmla="*/ 7218425 w 12192000"/>
              <a:gd name="connsiteY51-13476" fmla="*/ 4477288 h 5096785"/>
              <a:gd name="connsiteX52-13477" fmla="*/ 7202795 w 12192000"/>
              <a:gd name="connsiteY52-13478" fmla="*/ 4472972 h 5096785"/>
              <a:gd name="connsiteX53-13479" fmla="*/ 7200744 w 12192000"/>
              <a:gd name="connsiteY53-13480" fmla="*/ 4474099 h 5096785"/>
              <a:gd name="connsiteX54-13481" fmla="*/ 7182163 w 12192000"/>
              <a:gd name="connsiteY54-13482" fmla="*/ 4474005 h 5096785"/>
              <a:gd name="connsiteX55-13483" fmla="*/ 7178368 w 12192000"/>
              <a:gd name="connsiteY55-13484" fmla="*/ 4470673 h 5096785"/>
              <a:gd name="connsiteX56-13485" fmla="*/ 7165705 w 12192000"/>
              <a:gd name="connsiteY56-13486" fmla="*/ 4469569 h 5096785"/>
              <a:gd name="connsiteX57-13487" fmla="*/ 7140991 w 12192000"/>
              <a:gd name="connsiteY57-13488" fmla="*/ 4464599 h 5096785"/>
              <a:gd name="connsiteX58-13489" fmla="*/ 7136152 w 12192000"/>
              <a:gd name="connsiteY58-13490" fmla="*/ 4466292 h 5096785"/>
              <a:gd name="connsiteX59-13491" fmla="*/ 7098544 w 12192000"/>
              <a:gd name="connsiteY59-13492" fmla="*/ 4462879 h 5096785"/>
              <a:gd name="connsiteX60-13493" fmla="*/ 7097922 w 12192000"/>
              <a:gd name="connsiteY60-13494" fmla="*/ 4464077 h 5096785"/>
              <a:gd name="connsiteX61-13495" fmla="*/ 7086877 w 12192000"/>
              <a:gd name="connsiteY61-13496" fmla="*/ 4468554 h 5096785"/>
              <a:gd name="connsiteX62-13497" fmla="*/ 7065999 w 12192000"/>
              <a:gd name="connsiteY62-13498" fmla="*/ 4474270 h 5096785"/>
              <a:gd name="connsiteX63-13499" fmla="*/ 7016598 w 12192000"/>
              <a:gd name="connsiteY63-13500" fmla="*/ 4502855 h 5096785"/>
              <a:gd name="connsiteX64-13501" fmla="*/ 6977375 w 12192000"/>
              <a:gd name="connsiteY64-13502" fmla="*/ 4499434 h 5096785"/>
              <a:gd name="connsiteX65-13503" fmla="*/ 6969409 w 12192000"/>
              <a:gd name="connsiteY65-13504" fmla="*/ 4499424 h 5096785"/>
              <a:gd name="connsiteX66-13505" fmla="*/ 6969218 w 12192000"/>
              <a:gd name="connsiteY66-13506" fmla="*/ 4499704 h 5096785"/>
              <a:gd name="connsiteX67-13507" fmla="*/ 6960755 w 12192000"/>
              <a:gd name="connsiteY67-13508" fmla="*/ 4500249 h 5096785"/>
              <a:gd name="connsiteX68-13509" fmla="*/ 6954882 w 12192000"/>
              <a:gd name="connsiteY68-13510" fmla="*/ 4499405 h 5096785"/>
              <a:gd name="connsiteX69-13511" fmla="*/ 6939428 w 12192000"/>
              <a:gd name="connsiteY69-13512" fmla="*/ 4499385 h 5096785"/>
              <a:gd name="connsiteX70-13513" fmla="*/ 6933902 w 12192000"/>
              <a:gd name="connsiteY70-13514" fmla="*/ 4501239 h 5096785"/>
              <a:gd name="connsiteX71-13515" fmla="*/ 6891244 w 12192000"/>
              <a:gd name="connsiteY71-13516" fmla="*/ 4536371 h 5096785"/>
              <a:gd name="connsiteX72-13517" fmla="*/ 6794496 w 12192000"/>
              <a:gd name="connsiteY72-13518" fmla="*/ 4567924 h 5096785"/>
              <a:gd name="connsiteX73-13519" fmla="*/ 6574528 w 12192000"/>
              <a:gd name="connsiteY73-13520" fmla="*/ 4641155 h 5096785"/>
              <a:gd name="connsiteX74-13521" fmla="*/ 6573036 w 12192000"/>
              <a:gd name="connsiteY74-13522" fmla="*/ 4641049 h 5096785"/>
              <a:gd name="connsiteX75-13523" fmla="*/ 6571920 w 12192000"/>
              <a:gd name="connsiteY75-13524" fmla="*/ 4644739 h 5096785"/>
              <a:gd name="connsiteX76-13525" fmla="*/ 6552021 w 12192000"/>
              <a:gd name="connsiteY76-13526" fmla="*/ 4650379 h 5096785"/>
              <a:gd name="connsiteX77-13527" fmla="*/ 6545925 w 12192000"/>
              <a:gd name="connsiteY77-13528" fmla="*/ 4650675 h 5096785"/>
              <a:gd name="connsiteX78-13529" fmla="*/ 6537822 w 12192000"/>
              <a:gd name="connsiteY78-13530" fmla="*/ 4652769 h 5096785"/>
              <a:gd name="connsiteX79-13531" fmla="*/ 6537743 w 12192000"/>
              <a:gd name="connsiteY79-13532" fmla="*/ 4653068 h 5096785"/>
              <a:gd name="connsiteX80-13533" fmla="*/ 6490057 w 12192000"/>
              <a:gd name="connsiteY80-13534" fmla="*/ 4658624 h 5096785"/>
              <a:gd name="connsiteX81-13535" fmla="*/ 6386800 w 12192000"/>
              <a:gd name="connsiteY81-13536" fmla="*/ 4715431 h 5096785"/>
              <a:gd name="connsiteX82-13537" fmla="*/ 6382703 w 12192000"/>
              <a:gd name="connsiteY82-13538" fmla="*/ 4717930 h 5096785"/>
              <a:gd name="connsiteX83-13539" fmla="*/ 6356495 w 12192000"/>
              <a:gd name="connsiteY83-13540" fmla="*/ 4717843 h 5096785"/>
              <a:gd name="connsiteX84-13541" fmla="*/ 6343628 w 12192000"/>
              <a:gd name="connsiteY84-13542" fmla="*/ 4719161 h 5096785"/>
              <a:gd name="connsiteX85-13543" fmla="*/ 6338605 w 12192000"/>
              <a:gd name="connsiteY85-13544" fmla="*/ 4716723 h 5096785"/>
              <a:gd name="connsiteX86-13545" fmla="*/ 6320318 w 12192000"/>
              <a:gd name="connsiteY86-13546" fmla="*/ 4720095 h 5096785"/>
              <a:gd name="connsiteX87-13547" fmla="*/ 6318742 w 12192000"/>
              <a:gd name="connsiteY87-13548" fmla="*/ 4721541 h 5096785"/>
              <a:gd name="connsiteX88-13549" fmla="*/ 6301708 w 12192000"/>
              <a:gd name="connsiteY88-13550" fmla="*/ 4720380 h 5096785"/>
              <a:gd name="connsiteX89-13551" fmla="*/ 6285082 w 12192000"/>
              <a:gd name="connsiteY89-13552" fmla="*/ 4714639 h 5096785"/>
              <a:gd name="connsiteX90-13553" fmla="*/ 6136936 w 12192000"/>
              <a:gd name="connsiteY90-13554" fmla="*/ 4758246 h 5096785"/>
              <a:gd name="connsiteX91-13555" fmla="*/ 5988578 w 12192000"/>
              <a:gd name="connsiteY91-13556" fmla="*/ 4754427 h 5096785"/>
              <a:gd name="connsiteX92-13557" fmla="*/ 5908701 w 12192000"/>
              <a:gd name="connsiteY92-13558" fmla="*/ 4779160 h 5096785"/>
              <a:gd name="connsiteX93-13559" fmla="*/ 5892219 w 12192000"/>
              <a:gd name="connsiteY93-13560" fmla="*/ 4807892 h 5096785"/>
              <a:gd name="connsiteX94-13561" fmla="*/ 5683612 w 12192000"/>
              <a:gd name="connsiteY94-13562" fmla="*/ 4848770 h 5096785"/>
              <a:gd name="connsiteX95-13563" fmla="*/ 5635111 w 12192000"/>
              <a:gd name="connsiteY95-13564" fmla="*/ 4868888 h 5096785"/>
              <a:gd name="connsiteX96-13565" fmla="*/ 5582652 w 12192000"/>
              <a:gd name="connsiteY96-13566" fmla="*/ 4866836 h 5096785"/>
              <a:gd name="connsiteX97-13567" fmla="*/ 5567213 w 12192000"/>
              <a:gd name="connsiteY97-13568" fmla="*/ 4878769 h 5096785"/>
              <a:gd name="connsiteX98-13569" fmla="*/ 5564659 w 12192000"/>
              <a:gd name="connsiteY98-13570" fmla="*/ 4881042 h 5096785"/>
              <a:gd name="connsiteX99-13571" fmla="*/ 5552102 w 12192000"/>
              <a:gd name="connsiteY99-13572" fmla="*/ 4885426 h 5096785"/>
              <a:gd name="connsiteX100-13573" fmla="*/ 5551475 w 12192000"/>
              <a:gd name="connsiteY100-13574" fmla="*/ 4892560 h 5096785"/>
              <a:gd name="connsiteX101-13575" fmla="*/ 5534664 w 12192000"/>
              <a:gd name="connsiteY101-13576" fmla="*/ 4903385 h 5096785"/>
              <a:gd name="connsiteX102-13577" fmla="*/ 5510737 w 12192000"/>
              <a:gd name="connsiteY102-13578" fmla="*/ 4909807 h 5096785"/>
              <a:gd name="connsiteX103-13579" fmla="*/ 5393901 w 12192000"/>
              <a:gd name="connsiteY103-13580" fmla="*/ 4933709 h 5096785"/>
              <a:gd name="connsiteX104-13581" fmla="*/ 5325782 w 12192000"/>
              <a:gd name="connsiteY104-13582" fmla="*/ 4951789 h 5096785"/>
              <a:gd name="connsiteX105-13583" fmla="*/ 5302703 w 12192000"/>
              <a:gd name="connsiteY105-13584" fmla="*/ 4964590 h 5096785"/>
              <a:gd name="connsiteX106-13585" fmla="*/ 5268591 w 12192000"/>
              <a:gd name="connsiteY106-13586" fmla="*/ 4978479 h 5096785"/>
              <a:gd name="connsiteX107-13587" fmla="*/ 5210559 w 12192000"/>
              <a:gd name="connsiteY107-13588" fmla="*/ 5007585 h 5096785"/>
              <a:gd name="connsiteX108-13589" fmla="*/ 5177597 w 12192000"/>
              <a:gd name="connsiteY108-13590" fmla="*/ 5015926 h 5096785"/>
              <a:gd name="connsiteX109-13591" fmla="*/ 5160569 w 12192000"/>
              <a:gd name="connsiteY109-13592" fmla="*/ 5025681 h 5096785"/>
              <a:gd name="connsiteX110-13593" fmla="*/ 5152748 w 12192000"/>
              <a:gd name="connsiteY110-13594" fmla="*/ 5026569 h 5096785"/>
              <a:gd name="connsiteX111-13595" fmla="*/ 5127678 w 12192000"/>
              <a:gd name="connsiteY111-13596" fmla="*/ 5032947 h 5096785"/>
              <a:gd name="connsiteX112-13597" fmla="*/ 5113147 w 12192000"/>
              <a:gd name="connsiteY112-13598" fmla="*/ 5035818 h 5096785"/>
              <a:gd name="connsiteX113-13599" fmla="*/ 5107301 w 12192000"/>
              <a:gd name="connsiteY113-13600" fmla="*/ 5036672 h 5096785"/>
              <a:gd name="connsiteX114-13601" fmla="*/ 5093215 w 12192000"/>
              <a:gd name="connsiteY114-13602" fmla="*/ 5032880 h 5096785"/>
              <a:gd name="connsiteX115-13603" fmla="*/ 5077058 w 12192000"/>
              <a:gd name="connsiteY115-13604" fmla="*/ 5038681 h 5096785"/>
              <a:gd name="connsiteX116-13605" fmla="*/ 5057349 w 12192000"/>
              <a:gd name="connsiteY116-13606" fmla="*/ 5036015 h 5096785"/>
              <a:gd name="connsiteX117-13607" fmla="*/ 5053945 w 12192000"/>
              <a:gd name="connsiteY117-13608" fmla="*/ 5041952 h 5096785"/>
              <a:gd name="connsiteX118-13609" fmla="*/ 5040021 w 12192000"/>
              <a:gd name="connsiteY118-13610" fmla="*/ 5050052 h 5096785"/>
              <a:gd name="connsiteX119-13611" fmla="*/ 5025913 w 12192000"/>
              <a:gd name="connsiteY119-13612" fmla="*/ 5046535 h 5096785"/>
              <a:gd name="connsiteX120-13613" fmla="*/ 4998218 w 12192000"/>
              <a:gd name="connsiteY120-13614" fmla="*/ 5048065 h 5096785"/>
              <a:gd name="connsiteX121-13615" fmla="*/ 4991008 w 12192000"/>
              <a:gd name="connsiteY121-13616" fmla="*/ 5050439 h 5096785"/>
              <a:gd name="connsiteX122-13617" fmla="*/ 4963503 w 12192000"/>
              <a:gd name="connsiteY122-13618" fmla="*/ 5047575 h 5096785"/>
              <a:gd name="connsiteX123-13619" fmla="*/ 4921053 w 12192000"/>
              <a:gd name="connsiteY123-13620" fmla="*/ 5048925 h 5096785"/>
              <a:gd name="connsiteX124-13621" fmla="*/ 4873420 w 12192000"/>
              <a:gd name="connsiteY124-13622" fmla="*/ 5054929 h 5096785"/>
              <a:gd name="connsiteX125-13623" fmla="*/ 4858825 w 12192000"/>
              <a:gd name="connsiteY125-13624" fmla="*/ 5051329 h 5096785"/>
              <a:gd name="connsiteX126-13625" fmla="*/ 4769340 w 12192000"/>
              <a:gd name="connsiteY126-13626" fmla="*/ 5053090 h 5096785"/>
              <a:gd name="connsiteX127-13627" fmla="*/ 4744152 w 12192000"/>
              <a:gd name="connsiteY127-13628" fmla="*/ 5053391 h 5096785"/>
              <a:gd name="connsiteX128-13629" fmla="*/ 4723556 w 12192000"/>
              <a:gd name="connsiteY128-13630" fmla="*/ 5059633 h 5096785"/>
              <a:gd name="connsiteX129-13631" fmla="*/ 4719699 w 12192000"/>
              <a:gd name="connsiteY129-13632" fmla="*/ 5066298 h 5096785"/>
              <a:gd name="connsiteX130-13633" fmla="*/ 4706016 w 12192000"/>
              <a:gd name="connsiteY130-13634" fmla="*/ 5067422 h 5096785"/>
              <a:gd name="connsiteX131-13635" fmla="*/ 4702593 w 12192000"/>
              <a:gd name="connsiteY131-13636" fmla="*/ 5068973 h 5096785"/>
              <a:gd name="connsiteX132-13637" fmla="*/ 4682766 w 12192000"/>
              <a:gd name="connsiteY132-13638" fmla="*/ 5076609 h 5096785"/>
              <a:gd name="connsiteX133-13639" fmla="*/ 4634960 w 12192000"/>
              <a:gd name="connsiteY133-13640" fmla="*/ 5061852 h 5096785"/>
              <a:gd name="connsiteX134-13641" fmla="*/ 4580645 w 12192000"/>
              <a:gd name="connsiteY134-13642" fmla="*/ 5069246 h 5096785"/>
              <a:gd name="connsiteX135-13643" fmla="*/ 4368005 w 12192000"/>
              <a:gd name="connsiteY135-13644" fmla="*/ 5057426 h 5096785"/>
              <a:gd name="connsiteX136-13645" fmla="*/ 4339489 w 12192000"/>
              <a:gd name="connsiteY136-13646" fmla="*/ 5080858 h 5096785"/>
              <a:gd name="connsiteX137-13647" fmla="*/ 4253895 w 12192000"/>
              <a:gd name="connsiteY137-13648" fmla="*/ 5085008 h 5096785"/>
              <a:gd name="connsiteX138-13649" fmla="*/ 4117780 w 12192000"/>
              <a:gd name="connsiteY138-13650" fmla="*/ 5045175 h 5096785"/>
              <a:gd name="connsiteX139-13651" fmla="*/ 3960074 w 12192000"/>
              <a:gd name="connsiteY139-13652" fmla="*/ 5050708 h 5096785"/>
              <a:gd name="connsiteX140-13653" fmla="*/ 3947260 w 12192000"/>
              <a:gd name="connsiteY140-13654" fmla="*/ 5041167 h 5096785"/>
              <a:gd name="connsiteX141-13655" fmla="*/ 3931969 w 12192000"/>
              <a:gd name="connsiteY141-13656" fmla="*/ 5035902 h 5096785"/>
              <a:gd name="connsiteX142-13657" fmla="*/ 3929836 w 12192000"/>
              <a:gd name="connsiteY142-13658" fmla="*/ 5036901 h 5096785"/>
              <a:gd name="connsiteX143-13659" fmla="*/ 3911296 w 12192000"/>
              <a:gd name="connsiteY143-13660" fmla="*/ 5035663 h 5096785"/>
              <a:gd name="connsiteX144-13661" fmla="*/ 3907746 w 12192000"/>
              <a:gd name="connsiteY144-13662" fmla="*/ 5032107 h 5096785"/>
              <a:gd name="connsiteX145-13663" fmla="*/ 3895182 w 12192000"/>
              <a:gd name="connsiteY145-13664" fmla="*/ 5030229 h 5096785"/>
              <a:gd name="connsiteX146-13665" fmla="*/ 3870866 w 12192000"/>
              <a:gd name="connsiteY146-13666" fmla="*/ 5023753 h 5096785"/>
              <a:gd name="connsiteX147-13667" fmla="*/ 3865913 w 12192000"/>
              <a:gd name="connsiteY147-13668" fmla="*/ 5025143 h 5096785"/>
              <a:gd name="connsiteX148-13669" fmla="*/ 3828606 w 12192000"/>
              <a:gd name="connsiteY148-13670" fmla="*/ 5019426 h 5096785"/>
              <a:gd name="connsiteX149-13671" fmla="*/ 3827901 w 12192000"/>
              <a:gd name="connsiteY149-13672" fmla="*/ 5020583 h 5096785"/>
              <a:gd name="connsiteX150-13673" fmla="*/ 3816543 w 12192000"/>
              <a:gd name="connsiteY150-13674" fmla="*/ 5024366 h 5096785"/>
              <a:gd name="connsiteX151-13675" fmla="*/ 3795278 w 12192000"/>
              <a:gd name="connsiteY151-13676" fmla="*/ 5028779 h 5096785"/>
              <a:gd name="connsiteX152-13677" fmla="*/ 3743858 w 12192000"/>
              <a:gd name="connsiteY152-13678" fmla="*/ 5054237 h 5096785"/>
              <a:gd name="connsiteX153-13679" fmla="*/ 3704945 w 12192000"/>
              <a:gd name="connsiteY153-13680" fmla="*/ 5048413 h 5096785"/>
              <a:gd name="connsiteX154-13681" fmla="*/ 3696992 w 12192000"/>
              <a:gd name="connsiteY154-13682" fmla="*/ 5047914 h 5096785"/>
              <a:gd name="connsiteX155-13683" fmla="*/ 3696780 w 12192000"/>
              <a:gd name="connsiteY155-13684" fmla="*/ 5048181 h 5096785"/>
              <a:gd name="connsiteX156-13685" fmla="*/ 3688290 w 12192000"/>
              <a:gd name="connsiteY156-13686" fmla="*/ 5048204 h 5096785"/>
              <a:gd name="connsiteX157-13687" fmla="*/ 3682486 w 12192000"/>
              <a:gd name="connsiteY157-13688" fmla="*/ 5047000 h 5096785"/>
              <a:gd name="connsiteX158-13689" fmla="*/ 3667056 w 12192000"/>
              <a:gd name="connsiteY158-13690" fmla="*/ 5046030 h 5096785"/>
              <a:gd name="connsiteX159-13691" fmla="*/ 3661403 w 12192000"/>
              <a:gd name="connsiteY159-13692" fmla="*/ 5047537 h 5096785"/>
              <a:gd name="connsiteX160-13693" fmla="*/ 3658673 w 12192000"/>
              <a:gd name="connsiteY160-13694" fmla="*/ 5050790 h 5096785"/>
              <a:gd name="connsiteX161-13695" fmla="*/ 3657333 w 12192000"/>
              <a:gd name="connsiteY161-13696" fmla="*/ 5050325 h 5096785"/>
              <a:gd name="connsiteX162-13697" fmla="*/ 3626778 w 12192000"/>
              <a:gd name="connsiteY162-13698" fmla="*/ 5057882 h 5096785"/>
              <a:gd name="connsiteX163-13699" fmla="*/ 3560067 w 12192000"/>
              <a:gd name="connsiteY163-13700" fmla="*/ 5064266 h 5096785"/>
              <a:gd name="connsiteX164-13701" fmla="*/ 3522641 w 12192000"/>
              <a:gd name="connsiteY164-13702" fmla="*/ 5063654 h 5096785"/>
              <a:gd name="connsiteX165-13703" fmla="*/ 3419275 w 12192000"/>
              <a:gd name="connsiteY165-13704" fmla="*/ 5066646 h 5096785"/>
              <a:gd name="connsiteX166-13705" fmla="*/ 3314869 w 12192000"/>
              <a:gd name="connsiteY166-13706" fmla="*/ 5073197 h 5096785"/>
              <a:gd name="connsiteX167-13707" fmla="*/ 3259088 w 12192000"/>
              <a:gd name="connsiteY167-13708" fmla="*/ 5096363 h 5096785"/>
              <a:gd name="connsiteX168-13709" fmla="*/ 3253104 w 12192000"/>
              <a:gd name="connsiteY168-13710" fmla="*/ 5096785 h 5096785"/>
              <a:gd name="connsiteX169-13711" fmla="*/ 3238751 w 12192000"/>
              <a:gd name="connsiteY169-13712" fmla="*/ 5092996 h 5096785"/>
              <a:gd name="connsiteX170-13713" fmla="*/ 3233681 w 12192000"/>
              <a:gd name="connsiteY170-13714" fmla="*/ 5090758 h 5096785"/>
              <a:gd name="connsiteX171-13715" fmla="*/ 3225562 w 12192000"/>
              <a:gd name="connsiteY171-13716" fmla="*/ 5089215 h 5096785"/>
              <a:gd name="connsiteX172-13717" fmla="*/ 3225260 w 12192000"/>
              <a:gd name="connsiteY172-13718" fmla="*/ 5089437 h 5096785"/>
              <a:gd name="connsiteX173-13719" fmla="*/ 3217859 w 12192000"/>
              <a:gd name="connsiteY173-13720" fmla="*/ 5087484 h 5096785"/>
              <a:gd name="connsiteX174-13721" fmla="*/ 3182980 w 12192000"/>
              <a:gd name="connsiteY174-13722" fmla="*/ 5074650 h 5096785"/>
              <a:gd name="connsiteX175-13723" fmla="*/ 3055081 w 12192000"/>
              <a:gd name="connsiteY175-13724" fmla="*/ 5080424 h 5096785"/>
              <a:gd name="connsiteX176-13725" fmla="*/ 3049807 w 12192000"/>
              <a:gd name="connsiteY176-13726" fmla="*/ 5080860 h 5096785"/>
              <a:gd name="connsiteX177-13727" fmla="*/ 3029122 w 12192000"/>
              <a:gd name="connsiteY177-13728" fmla="*/ 5070085 h 5096785"/>
              <a:gd name="connsiteX178-13729" fmla="*/ 3017862 w 12192000"/>
              <a:gd name="connsiteY178-13730" fmla="*/ 5065942 h 5096785"/>
              <a:gd name="connsiteX179-13731" fmla="*/ 3015868 w 12192000"/>
              <a:gd name="connsiteY179-13732" fmla="*/ 5061832 h 5096785"/>
              <a:gd name="connsiteX180-13733" fmla="*/ 2998644 w 12192000"/>
              <a:gd name="connsiteY180-13734" fmla="*/ 5057210 h 5096785"/>
              <a:gd name="connsiteX181-13735" fmla="*/ 2996219 w 12192000"/>
              <a:gd name="connsiteY181-13736" fmla="*/ 5057788 h 5096785"/>
              <a:gd name="connsiteX182-13737" fmla="*/ 2983676 w 12192000"/>
              <a:gd name="connsiteY182-13738" fmla="*/ 5049852 h 5096785"/>
              <a:gd name="connsiteX183-13739" fmla="*/ 2903609 w 12192000"/>
              <a:gd name="connsiteY183-13740" fmla="*/ 4998457 h 5096785"/>
              <a:gd name="connsiteX184-13741" fmla="*/ 2758830 w 12192000"/>
              <a:gd name="connsiteY184-13742" fmla="*/ 4974760 h 5096785"/>
              <a:gd name="connsiteX185-13743" fmla="*/ 2532669 w 12192000"/>
              <a:gd name="connsiteY185-13744" fmla="*/ 4940573 h 5096785"/>
              <a:gd name="connsiteX186-13745" fmla="*/ 2389931 w 12192000"/>
              <a:gd name="connsiteY186-13746" fmla="*/ 4905785 h 5096785"/>
              <a:gd name="connsiteX187-13747" fmla="*/ 2335186 w 12192000"/>
              <a:gd name="connsiteY187-13748" fmla="*/ 4902957 h 5096785"/>
              <a:gd name="connsiteX188-13749" fmla="*/ 2273393 w 12192000"/>
              <a:gd name="connsiteY188-13750" fmla="*/ 4883565 h 5096785"/>
              <a:gd name="connsiteX189-13751" fmla="*/ 2269523 w 12192000"/>
              <a:gd name="connsiteY189-13752" fmla="*/ 4884442 h 5096785"/>
              <a:gd name="connsiteX190-13753" fmla="*/ 2256015 w 12192000"/>
              <a:gd name="connsiteY190-13754" fmla="*/ 4883014 h 5096785"/>
              <a:gd name="connsiteX191-13755" fmla="*/ 2249731 w 12192000"/>
              <a:gd name="connsiteY191-13756" fmla="*/ 4888778 h 5096785"/>
              <a:gd name="connsiteX192-13757" fmla="*/ 2227629 w 12192000"/>
              <a:gd name="connsiteY192-13758" fmla="*/ 4891047 h 5096785"/>
              <a:gd name="connsiteX193-13759" fmla="*/ 2203460 w 12192000"/>
              <a:gd name="connsiteY193-13760" fmla="*/ 4886696 h 5096785"/>
              <a:gd name="connsiteX194-13761" fmla="*/ 2091528 w 12192000"/>
              <a:gd name="connsiteY194-13762" fmla="*/ 4859155 h 5096785"/>
              <a:gd name="connsiteX195-13763" fmla="*/ 2022901 w 12192000"/>
              <a:gd name="connsiteY195-13764" fmla="*/ 4846594 h 5096785"/>
              <a:gd name="connsiteX196-13765" fmla="*/ 1994227 w 12192000"/>
              <a:gd name="connsiteY196-13766" fmla="*/ 4847973 h 5096785"/>
              <a:gd name="connsiteX197-13767" fmla="*/ 1955936 w 12192000"/>
              <a:gd name="connsiteY197-13768" fmla="*/ 4845765 h 5096785"/>
              <a:gd name="connsiteX198-13769" fmla="*/ 1741924 w 12192000"/>
              <a:gd name="connsiteY198-13770" fmla="*/ 4808054 h 5096785"/>
              <a:gd name="connsiteX199-13771" fmla="*/ 1734410 w 12192000"/>
              <a:gd name="connsiteY199-13772" fmla="*/ 4811675 h 5096785"/>
              <a:gd name="connsiteX200-13773" fmla="*/ 1691423 w 12192000"/>
              <a:gd name="connsiteY200-13774" fmla="*/ 4802777 h 5096785"/>
              <a:gd name="connsiteX201-13775" fmla="*/ 1554504 w 12192000"/>
              <a:gd name="connsiteY201-13776" fmla="*/ 4739985 h 5096785"/>
              <a:gd name="connsiteX202-13777" fmla="*/ 1470119 w 12192000"/>
              <a:gd name="connsiteY202-13778" fmla="*/ 4723470 h 5096785"/>
              <a:gd name="connsiteX203-13779" fmla="*/ 1437967 w 12192000"/>
              <a:gd name="connsiteY203-13780" fmla="*/ 4722710 h 5096785"/>
              <a:gd name="connsiteX204-13781" fmla="*/ 1384234 w 12192000"/>
              <a:gd name="connsiteY204-13782" fmla="*/ 4721117 h 5096785"/>
              <a:gd name="connsiteX205-13783" fmla="*/ 1295869 w 12192000"/>
              <a:gd name="connsiteY205-13784" fmla="*/ 4726175 h 5096785"/>
              <a:gd name="connsiteX206-13785" fmla="*/ 1292949 w 12192000"/>
              <a:gd name="connsiteY206-13786" fmla="*/ 4684615 h 5096785"/>
              <a:gd name="connsiteX207-13787" fmla="*/ 1244908 w 12192000"/>
              <a:gd name="connsiteY207-13788" fmla="*/ 4706993 h 5096785"/>
              <a:gd name="connsiteX208-13789" fmla="*/ 1171266 w 12192000"/>
              <a:gd name="connsiteY208-13790" fmla="*/ 4706535 h 5096785"/>
              <a:gd name="connsiteX209-13791" fmla="*/ 1160868 w 12192000"/>
              <a:gd name="connsiteY209-13792" fmla="*/ 4701936 h 5096785"/>
              <a:gd name="connsiteX210-13793" fmla="*/ 1147599 w 12192000"/>
              <a:gd name="connsiteY210-13794" fmla="*/ 4714833 h 5096785"/>
              <a:gd name="connsiteX211-13795" fmla="*/ 1119603 w 12192000"/>
              <a:gd name="connsiteY211-13796" fmla="*/ 4721303 h 5096785"/>
              <a:gd name="connsiteX212-13797" fmla="*/ 997851 w 12192000"/>
              <a:gd name="connsiteY212-13798" fmla="*/ 4722336 h 5096785"/>
              <a:gd name="connsiteX213-13799" fmla="*/ 976455 w 12192000"/>
              <a:gd name="connsiteY213-13800" fmla="*/ 4726407 h 5096785"/>
              <a:gd name="connsiteX214-13801" fmla="*/ 949939 w 12192000"/>
              <a:gd name="connsiteY214-13802" fmla="*/ 4719699 h 5096785"/>
              <a:gd name="connsiteX215-13803" fmla="*/ 894148 w 12192000"/>
              <a:gd name="connsiteY215-13804" fmla="*/ 4710406 h 5096785"/>
              <a:gd name="connsiteX216-13805" fmla="*/ 857990 w 12192000"/>
              <a:gd name="connsiteY216-13806" fmla="*/ 4696844 h 5096785"/>
              <a:gd name="connsiteX217-13807" fmla="*/ 848649 w 12192000"/>
              <a:gd name="connsiteY217-13808" fmla="*/ 4704021 h 5096785"/>
              <a:gd name="connsiteX218-13809" fmla="*/ 826436 w 12192000"/>
              <a:gd name="connsiteY218-13810" fmla="*/ 4707421 h 5096785"/>
              <a:gd name="connsiteX219-13811" fmla="*/ 733052 w 12192000"/>
              <a:gd name="connsiteY219-13812" fmla="*/ 4701884 h 5096785"/>
              <a:gd name="connsiteX220-13813" fmla="*/ 716185 w 12192000"/>
              <a:gd name="connsiteY220-13814" fmla="*/ 4648168 h 5096785"/>
              <a:gd name="connsiteX221-13815" fmla="*/ 582722 w 12192000"/>
              <a:gd name="connsiteY221-13816" fmla="*/ 4658637 h 5096785"/>
              <a:gd name="connsiteX222-13817" fmla="*/ 581118 w 12192000"/>
              <a:gd name="connsiteY222-13818" fmla="*/ 4654120 h 5096785"/>
              <a:gd name="connsiteX223-13819" fmla="*/ 546453 w 12192000"/>
              <a:gd name="connsiteY223-13820" fmla="*/ 4652542 h 5096785"/>
              <a:gd name="connsiteX224-13821" fmla="*/ 536773 w 12192000"/>
              <a:gd name="connsiteY224-13822" fmla="*/ 4644609 h 5096785"/>
              <a:gd name="connsiteX225-13823" fmla="*/ 388896 w 12192000"/>
              <a:gd name="connsiteY225-13824" fmla="*/ 4619173 h 5096785"/>
              <a:gd name="connsiteX226-13825" fmla="*/ 366479 w 12192000"/>
              <a:gd name="connsiteY226-13826" fmla="*/ 4618896 h 5096785"/>
              <a:gd name="connsiteX227-13827" fmla="*/ 342781 w 12192000"/>
              <a:gd name="connsiteY227-13828" fmla="*/ 4601239 h 5096785"/>
              <a:gd name="connsiteX228-13829" fmla="*/ 255925 w 12192000"/>
              <a:gd name="connsiteY228-13830" fmla="*/ 4598685 h 5096785"/>
              <a:gd name="connsiteX229-13831" fmla="*/ 226919 w 12192000"/>
              <a:gd name="connsiteY229-13832" fmla="*/ 4598460 h 5096785"/>
              <a:gd name="connsiteX230-13833" fmla="*/ 213925 w 12192000"/>
              <a:gd name="connsiteY230-13834" fmla="*/ 4597783 h 5096785"/>
              <a:gd name="connsiteX231-13835" fmla="*/ 215196 w 12192000"/>
              <a:gd name="connsiteY231-13836" fmla="*/ 4588576 h 5096785"/>
              <a:gd name="connsiteX232-13837" fmla="*/ 180214 w 12192000"/>
              <a:gd name="connsiteY232-13838" fmla="*/ 4583701 h 5096785"/>
              <a:gd name="connsiteX233-13839" fmla="*/ 83203 w 12192000"/>
              <a:gd name="connsiteY233-13840" fmla="*/ 4531664 h 5096785"/>
              <a:gd name="connsiteX234-13841" fmla="*/ 4106 w 12192000"/>
              <a:gd name="connsiteY234-13842" fmla="*/ 4517202 h 5096785"/>
              <a:gd name="connsiteX235-13843" fmla="*/ 0 w 12192000"/>
              <a:gd name="connsiteY235-13844" fmla="*/ 4516084 h 5096785"/>
              <a:gd name="connsiteX236-13845" fmla="*/ 0 w 12192000"/>
              <a:gd name="connsiteY236-13846" fmla="*/ 0 h 5096785"/>
              <a:gd name="connsiteX0-13847" fmla="*/ 0 w 12192000"/>
              <a:gd name="connsiteY0-13848" fmla="*/ 0 h 5096785"/>
              <a:gd name="connsiteX1-13849" fmla="*/ 12192000 w 12192000"/>
              <a:gd name="connsiteY1-13850" fmla="*/ 0 h 5096785"/>
              <a:gd name="connsiteX2-13851" fmla="*/ 12192000 w 12192000"/>
              <a:gd name="connsiteY2-13852" fmla="*/ 3809005 h 5096785"/>
              <a:gd name="connsiteX3-13853" fmla="*/ 12142543 w 12192000"/>
              <a:gd name="connsiteY3-13854" fmla="*/ 3817043 h 5096785"/>
              <a:gd name="connsiteX4-13855" fmla="*/ 12109241 w 12192000"/>
              <a:gd name="connsiteY4-13856" fmla="*/ 3824228 h 5096785"/>
              <a:gd name="connsiteX5-13857" fmla="*/ 11668991 w 12192000"/>
              <a:gd name="connsiteY5-13858" fmla="*/ 3788038 h 5096785"/>
              <a:gd name="connsiteX6-13859" fmla="*/ 11476952 w 12192000"/>
              <a:gd name="connsiteY6-13860" fmla="*/ 3866786 h 5096785"/>
              <a:gd name="connsiteX7-13861" fmla="*/ 11336487 w 12192000"/>
              <a:gd name="connsiteY7-13862" fmla="*/ 3971513 h 5096785"/>
              <a:gd name="connsiteX8-13863" fmla="*/ 11214181 w 12192000"/>
              <a:gd name="connsiteY8-13864" fmla="*/ 4004215 h 5096785"/>
              <a:gd name="connsiteX9-13865" fmla="*/ 11042540 w 12192000"/>
              <a:gd name="connsiteY9-13866" fmla="*/ 4002613 h 5096785"/>
              <a:gd name="connsiteX10-13867" fmla="*/ 10833086 w 12192000"/>
              <a:gd name="connsiteY10-13868" fmla="*/ 3997707 h 5096785"/>
              <a:gd name="connsiteX11-13869" fmla="*/ 10599680 w 12192000"/>
              <a:gd name="connsiteY11-13870" fmla="*/ 3982661 h 5096785"/>
              <a:gd name="connsiteX12-13871" fmla="*/ 10519971 w 12192000"/>
              <a:gd name="connsiteY12-13872" fmla="*/ 3975018 h 5096785"/>
              <a:gd name="connsiteX13-13873" fmla="*/ 10217282 w 12192000"/>
              <a:gd name="connsiteY13-13874" fmla="*/ 4020809 h 5096785"/>
              <a:gd name="connsiteX14-13875" fmla="*/ 9936427 w 12192000"/>
              <a:gd name="connsiteY14-13876" fmla="*/ 4137843 h 5096785"/>
              <a:gd name="connsiteX15-13877" fmla="*/ 9800299 w 12192000"/>
              <a:gd name="connsiteY15-13878" fmla="*/ 4186098 h 5096785"/>
              <a:gd name="connsiteX16-13879" fmla="*/ 9707822 w 12192000"/>
              <a:gd name="connsiteY16-13880" fmla="*/ 4189102 h 5096785"/>
              <a:gd name="connsiteX17-13881" fmla="*/ 9543973 w 12192000"/>
              <a:gd name="connsiteY17-13882" fmla="*/ 4245802 h 5096785"/>
              <a:gd name="connsiteX18-13883" fmla="*/ 9528747 w 12192000"/>
              <a:gd name="connsiteY18-13884" fmla="*/ 4251724 h 5096785"/>
              <a:gd name="connsiteX19-13885" fmla="*/ 9436976 w 12192000"/>
              <a:gd name="connsiteY19-13886" fmla="*/ 4269351 h 5096785"/>
              <a:gd name="connsiteX20-13887" fmla="*/ 9371827 w 12192000"/>
              <a:gd name="connsiteY20-13888" fmla="*/ 4303912 h 5096785"/>
              <a:gd name="connsiteX21-13889" fmla="*/ 9260304 w 12192000"/>
              <a:gd name="connsiteY21-13890" fmla="*/ 4328021 h 5096785"/>
              <a:gd name="connsiteX22-13891" fmla="*/ 9148799 w 12192000"/>
              <a:gd name="connsiteY22-13892" fmla="*/ 4348506 h 5096785"/>
              <a:gd name="connsiteX23-13893" fmla="*/ 9107898 w 12192000"/>
              <a:gd name="connsiteY23-13894" fmla="*/ 4354282 h 5096785"/>
              <a:gd name="connsiteX24-13895" fmla="*/ 8990743 w 12192000"/>
              <a:gd name="connsiteY24-13896" fmla="*/ 4382161 h 5096785"/>
              <a:gd name="connsiteX25-13897" fmla="*/ 8979819 w 12192000"/>
              <a:gd name="connsiteY25-13898" fmla="*/ 4366419 h 5096785"/>
              <a:gd name="connsiteX26-13899" fmla="*/ 8936044 w 12192000"/>
              <a:gd name="connsiteY26-13900" fmla="*/ 4370992 h 5096785"/>
              <a:gd name="connsiteX27-13901" fmla="*/ 8897707 w 12192000"/>
              <a:gd name="connsiteY27-13902" fmla="*/ 4392673 h 5096785"/>
              <a:gd name="connsiteX28-13903" fmla="*/ 8845635 w 12192000"/>
              <a:gd name="connsiteY28-13904" fmla="*/ 4404300 h 5096785"/>
              <a:gd name="connsiteX29-13905" fmla="*/ 8814562 w 12192000"/>
              <a:gd name="connsiteY29-13906" fmla="*/ 4411434 h 5096785"/>
              <a:gd name="connsiteX30-13907" fmla="*/ 8726349 w 12192000"/>
              <a:gd name="connsiteY30-13908" fmla="*/ 4416668 h 5096785"/>
              <a:gd name="connsiteX31-13909" fmla="*/ 8566678 w 12192000"/>
              <a:gd name="connsiteY31-13910" fmla="*/ 4391711 h 5096785"/>
              <a:gd name="connsiteX32-13911" fmla="*/ 8521516 w 12192000"/>
              <a:gd name="connsiteY32-13912" fmla="*/ 4393927 h 5096785"/>
              <a:gd name="connsiteX33-13913" fmla="*/ 8515998 w 12192000"/>
              <a:gd name="connsiteY33-13914" fmla="*/ 4399124 h 5096785"/>
              <a:gd name="connsiteX34-13915" fmla="*/ 8449547 w 12192000"/>
              <a:gd name="connsiteY34-13916" fmla="*/ 4383170 h 5096785"/>
              <a:gd name="connsiteX35-13917" fmla="*/ 8360285 w 12192000"/>
              <a:gd name="connsiteY35-13918" fmla="*/ 4398502 h 5096785"/>
              <a:gd name="connsiteX36-13919" fmla="*/ 8256584 w 12192000"/>
              <a:gd name="connsiteY36-13920" fmla="*/ 4423564 h 5096785"/>
              <a:gd name="connsiteX37-13921" fmla="*/ 8229821 w 12192000"/>
              <a:gd name="connsiteY37-13922" fmla="*/ 4431840 h 5096785"/>
              <a:gd name="connsiteX38-13923" fmla="*/ 8158476 w 12192000"/>
              <a:gd name="connsiteY38-13924" fmla="*/ 4436904 h 5096785"/>
              <a:gd name="connsiteX39-13925" fmla="*/ 7993707 w 12192000"/>
              <a:gd name="connsiteY39-13926" fmla="*/ 4447962 h 5096785"/>
              <a:gd name="connsiteX40-13927" fmla="*/ 7990346 w 12192000"/>
              <a:gd name="connsiteY40-13928" fmla="*/ 4454853 h 5096785"/>
              <a:gd name="connsiteX41-13929" fmla="*/ 7976786 w 12192000"/>
              <a:gd name="connsiteY41-13930" fmla="*/ 4456820 h 5096785"/>
              <a:gd name="connsiteX42-13931" fmla="*/ 7973491 w 12192000"/>
              <a:gd name="connsiteY42-13932" fmla="*/ 4458577 h 5096785"/>
              <a:gd name="connsiteX43-13933" fmla="*/ 7954281 w 12192000"/>
              <a:gd name="connsiteY43-13934" fmla="*/ 4467421 h 5096785"/>
              <a:gd name="connsiteX44-13935" fmla="*/ 7905540 w 12192000"/>
              <a:gd name="connsiteY44-13936" fmla="*/ 4455628 h 5096785"/>
              <a:gd name="connsiteX45-13937" fmla="*/ 7851932 w 12192000"/>
              <a:gd name="connsiteY45-13938" fmla="*/ 4466353 h 5096785"/>
              <a:gd name="connsiteX46-13939" fmla="*/ 7639078 w 12192000"/>
              <a:gd name="connsiteY46-13940" fmla="*/ 4467635 h 5096785"/>
              <a:gd name="connsiteX47-13941" fmla="*/ 7612359 w 12192000"/>
              <a:gd name="connsiteY47-13942" fmla="*/ 4492789 h 5096785"/>
              <a:gd name="connsiteX48-13943" fmla="*/ 7527328 w 12192000"/>
              <a:gd name="connsiteY48-13944" fmla="*/ 4502199 h 5096785"/>
              <a:gd name="connsiteX49-13945" fmla="*/ 7388717 w 12192000"/>
              <a:gd name="connsiteY49-13946" fmla="*/ 4470799 h 5096785"/>
              <a:gd name="connsiteX50-13947" fmla="*/ 7231898 w 12192000"/>
              <a:gd name="connsiteY50-13948" fmla="*/ 4486028 h 5096785"/>
              <a:gd name="connsiteX51-13949" fmla="*/ 7218425 w 12192000"/>
              <a:gd name="connsiteY51-13950" fmla="*/ 4477288 h 5096785"/>
              <a:gd name="connsiteX52-13951" fmla="*/ 7202795 w 12192000"/>
              <a:gd name="connsiteY52-13952" fmla="*/ 4472972 h 5096785"/>
              <a:gd name="connsiteX53-13953" fmla="*/ 7200744 w 12192000"/>
              <a:gd name="connsiteY53-13954" fmla="*/ 4474099 h 5096785"/>
              <a:gd name="connsiteX54-13955" fmla="*/ 7182163 w 12192000"/>
              <a:gd name="connsiteY54-13956" fmla="*/ 4474005 h 5096785"/>
              <a:gd name="connsiteX55-13957" fmla="*/ 7178368 w 12192000"/>
              <a:gd name="connsiteY55-13958" fmla="*/ 4470673 h 5096785"/>
              <a:gd name="connsiteX56-13959" fmla="*/ 7165705 w 12192000"/>
              <a:gd name="connsiteY56-13960" fmla="*/ 4469569 h 5096785"/>
              <a:gd name="connsiteX57-13961" fmla="*/ 7140991 w 12192000"/>
              <a:gd name="connsiteY57-13962" fmla="*/ 4464599 h 5096785"/>
              <a:gd name="connsiteX58-13963" fmla="*/ 7136152 w 12192000"/>
              <a:gd name="connsiteY58-13964" fmla="*/ 4466292 h 5096785"/>
              <a:gd name="connsiteX59-13965" fmla="*/ 7098544 w 12192000"/>
              <a:gd name="connsiteY59-13966" fmla="*/ 4462879 h 5096785"/>
              <a:gd name="connsiteX60-13967" fmla="*/ 7097922 w 12192000"/>
              <a:gd name="connsiteY60-13968" fmla="*/ 4464077 h 5096785"/>
              <a:gd name="connsiteX61-13969" fmla="*/ 7086877 w 12192000"/>
              <a:gd name="connsiteY61-13970" fmla="*/ 4468554 h 5096785"/>
              <a:gd name="connsiteX62-13971" fmla="*/ 7065999 w 12192000"/>
              <a:gd name="connsiteY62-13972" fmla="*/ 4474270 h 5096785"/>
              <a:gd name="connsiteX63-13973" fmla="*/ 7016598 w 12192000"/>
              <a:gd name="connsiteY63-13974" fmla="*/ 4502855 h 5096785"/>
              <a:gd name="connsiteX64-13975" fmla="*/ 6977375 w 12192000"/>
              <a:gd name="connsiteY64-13976" fmla="*/ 4499434 h 5096785"/>
              <a:gd name="connsiteX65-13977" fmla="*/ 6969409 w 12192000"/>
              <a:gd name="connsiteY65-13978" fmla="*/ 4499424 h 5096785"/>
              <a:gd name="connsiteX66-13979" fmla="*/ 6969218 w 12192000"/>
              <a:gd name="connsiteY66-13980" fmla="*/ 4499704 h 5096785"/>
              <a:gd name="connsiteX67-13981" fmla="*/ 6960755 w 12192000"/>
              <a:gd name="connsiteY67-13982" fmla="*/ 4500249 h 5096785"/>
              <a:gd name="connsiteX68-13983" fmla="*/ 6954882 w 12192000"/>
              <a:gd name="connsiteY68-13984" fmla="*/ 4499405 h 5096785"/>
              <a:gd name="connsiteX69-13985" fmla="*/ 6939428 w 12192000"/>
              <a:gd name="connsiteY69-13986" fmla="*/ 4499385 h 5096785"/>
              <a:gd name="connsiteX70-13987" fmla="*/ 6933902 w 12192000"/>
              <a:gd name="connsiteY70-13988" fmla="*/ 4501239 h 5096785"/>
              <a:gd name="connsiteX71-13989" fmla="*/ 6891244 w 12192000"/>
              <a:gd name="connsiteY71-13990" fmla="*/ 4536371 h 5096785"/>
              <a:gd name="connsiteX72-13991" fmla="*/ 6794496 w 12192000"/>
              <a:gd name="connsiteY72-13992" fmla="*/ 4567924 h 5096785"/>
              <a:gd name="connsiteX73-13993" fmla="*/ 6574528 w 12192000"/>
              <a:gd name="connsiteY73-13994" fmla="*/ 4641155 h 5096785"/>
              <a:gd name="connsiteX74-13995" fmla="*/ 6573036 w 12192000"/>
              <a:gd name="connsiteY74-13996" fmla="*/ 4641049 h 5096785"/>
              <a:gd name="connsiteX75-13997" fmla="*/ 6571920 w 12192000"/>
              <a:gd name="connsiteY75-13998" fmla="*/ 4644739 h 5096785"/>
              <a:gd name="connsiteX76-13999" fmla="*/ 6552021 w 12192000"/>
              <a:gd name="connsiteY76-14000" fmla="*/ 4650379 h 5096785"/>
              <a:gd name="connsiteX77-14001" fmla="*/ 6545925 w 12192000"/>
              <a:gd name="connsiteY77-14002" fmla="*/ 4650675 h 5096785"/>
              <a:gd name="connsiteX78-14003" fmla="*/ 6537822 w 12192000"/>
              <a:gd name="connsiteY78-14004" fmla="*/ 4652769 h 5096785"/>
              <a:gd name="connsiteX79-14005" fmla="*/ 6537743 w 12192000"/>
              <a:gd name="connsiteY79-14006" fmla="*/ 4653068 h 5096785"/>
              <a:gd name="connsiteX80-14007" fmla="*/ 6490057 w 12192000"/>
              <a:gd name="connsiteY80-14008" fmla="*/ 4658624 h 5096785"/>
              <a:gd name="connsiteX81-14009" fmla="*/ 6386800 w 12192000"/>
              <a:gd name="connsiteY81-14010" fmla="*/ 4715431 h 5096785"/>
              <a:gd name="connsiteX82-14011" fmla="*/ 6382703 w 12192000"/>
              <a:gd name="connsiteY82-14012" fmla="*/ 4717930 h 5096785"/>
              <a:gd name="connsiteX83-14013" fmla="*/ 6356495 w 12192000"/>
              <a:gd name="connsiteY83-14014" fmla="*/ 4717843 h 5096785"/>
              <a:gd name="connsiteX84-14015" fmla="*/ 6343628 w 12192000"/>
              <a:gd name="connsiteY84-14016" fmla="*/ 4719161 h 5096785"/>
              <a:gd name="connsiteX85-14017" fmla="*/ 6338605 w 12192000"/>
              <a:gd name="connsiteY85-14018" fmla="*/ 4716723 h 5096785"/>
              <a:gd name="connsiteX86-14019" fmla="*/ 6320318 w 12192000"/>
              <a:gd name="connsiteY86-14020" fmla="*/ 4720095 h 5096785"/>
              <a:gd name="connsiteX87-14021" fmla="*/ 6318742 w 12192000"/>
              <a:gd name="connsiteY87-14022" fmla="*/ 4721541 h 5096785"/>
              <a:gd name="connsiteX88-14023" fmla="*/ 6301708 w 12192000"/>
              <a:gd name="connsiteY88-14024" fmla="*/ 4720380 h 5096785"/>
              <a:gd name="connsiteX89-14025" fmla="*/ 6285082 w 12192000"/>
              <a:gd name="connsiteY89-14026" fmla="*/ 4714639 h 5096785"/>
              <a:gd name="connsiteX90-14027" fmla="*/ 6136936 w 12192000"/>
              <a:gd name="connsiteY90-14028" fmla="*/ 4758246 h 5096785"/>
              <a:gd name="connsiteX91-14029" fmla="*/ 5988578 w 12192000"/>
              <a:gd name="connsiteY91-14030" fmla="*/ 4754427 h 5096785"/>
              <a:gd name="connsiteX92-14031" fmla="*/ 5908701 w 12192000"/>
              <a:gd name="connsiteY92-14032" fmla="*/ 4779160 h 5096785"/>
              <a:gd name="connsiteX93-14033" fmla="*/ 5892219 w 12192000"/>
              <a:gd name="connsiteY93-14034" fmla="*/ 4807892 h 5096785"/>
              <a:gd name="connsiteX94-14035" fmla="*/ 5683612 w 12192000"/>
              <a:gd name="connsiteY94-14036" fmla="*/ 4848770 h 5096785"/>
              <a:gd name="connsiteX95-14037" fmla="*/ 5635111 w 12192000"/>
              <a:gd name="connsiteY95-14038" fmla="*/ 4868888 h 5096785"/>
              <a:gd name="connsiteX96-14039" fmla="*/ 5582652 w 12192000"/>
              <a:gd name="connsiteY96-14040" fmla="*/ 4866836 h 5096785"/>
              <a:gd name="connsiteX97-14041" fmla="*/ 5567213 w 12192000"/>
              <a:gd name="connsiteY97-14042" fmla="*/ 4878769 h 5096785"/>
              <a:gd name="connsiteX98-14043" fmla="*/ 5564659 w 12192000"/>
              <a:gd name="connsiteY98-14044" fmla="*/ 4881042 h 5096785"/>
              <a:gd name="connsiteX99-14045" fmla="*/ 5552102 w 12192000"/>
              <a:gd name="connsiteY99-14046" fmla="*/ 4885426 h 5096785"/>
              <a:gd name="connsiteX100-14047" fmla="*/ 5551475 w 12192000"/>
              <a:gd name="connsiteY100-14048" fmla="*/ 4892560 h 5096785"/>
              <a:gd name="connsiteX101-14049" fmla="*/ 5534664 w 12192000"/>
              <a:gd name="connsiteY101-14050" fmla="*/ 4903385 h 5096785"/>
              <a:gd name="connsiteX102-14051" fmla="*/ 5510737 w 12192000"/>
              <a:gd name="connsiteY102-14052" fmla="*/ 4909807 h 5096785"/>
              <a:gd name="connsiteX103-14053" fmla="*/ 5393901 w 12192000"/>
              <a:gd name="connsiteY103-14054" fmla="*/ 4933709 h 5096785"/>
              <a:gd name="connsiteX104-14055" fmla="*/ 5325782 w 12192000"/>
              <a:gd name="connsiteY104-14056" fmla="*/ 4951789 h 5096785"/>
              <a:gd name="connsiteX105-14057" fmla="*/ 5302703 w 12192000"/>
              <a:gd name="connsiteY105-14058" fmla="*/ 4964590 h 5096785"/>
              <a:gd name="connsiteX106-14059" fmla="*/ 5268591 w 12192000"/>
              <a:gd name="connsiteY106-14060" fmla="*/ 4978479 h 5096785"/>
              <a:gd name="connsiteX107-14061" fmla="*/ 5210559 w 12192000"/>
              <a:gd name="connsiteY107-14062" fmla="*/ 5007585 h 5096785"/>
              <a:gd name="connsiteX108-14063" fmla="*/ 5177597 w 12192000"/>
              <a:gd name="connsiteY108-14064" fmla="*/ 5015926 h 5096785"/>
              <a:gd name="connsiteX109-14065" fmla="*/ 5160569 w 12192000"/>
              <a:gd name="connsiteY109-14066" fmla="*/ 5025681 h 5096785"/>
              <a:gd name="connsiteX110-14067" fmla="*/ 5152748 w 12192000"/>
              <a:gd name="connsiteY110-14068" fmla="*/ 5026569 h 5096785"/>
              <a:gd name="connsiteX111-14069" fmla="*/ 5127678 w 12192000"/>
              <a:gd name="connsiteY111-14070" fmla="*/ 5032947 h 5096785"/>
              <a:gd name="connsiteX112-14071" fmla="*/ 5113147 w 12192000"/>
              <a:gd name="connsiteY112-14072" fmla="*/ 5035818 h 5096785"/>
              <a:gd name="connsiteX113-14073" fmla="*/ 5107301 w 12192000"/>
              <a:gd name="connsiteY113-14074" fmla="*/ 5036672 h 5096785"/>
              <a:gd name="connsiteX114-14075" fmla="*/ 5093215 w 12192000"/>
              <a:gd name="connsiteY114-14076" fmla="*/ 5032880 h 5096785"/>
              <a:gd name="connsiteX115-14077" fmla="*/ 5077058 w 12192000"/>
              <a:gd name="connsiteY115-14078" fmla="*/ 5038681 h 5096785"/>
              <a:gd name="connsiteX116-14079" fmla="*/ 5057349 w 12192000"/>
              <a:gd name="connsiteY116-14080" fmla="*/ 5036015 h 5096785"/>
              <a:gd name="connsiteX117-14081" fmla="*/ 5053945 w 12192000"/>
              <a:gd name="connsiteY117-14082" fmla="*/ 5041952 h 5096785"/>
              <a:gd name="connsiteX118-14083" fmla="*/ 5040021 w 12192000"/>
              <a:gd name="connsiteY118-14084" fmla="*/ 5050052 h 5096785"/>
              <a:gd name="connsiteX119-14085" fmla="*/ 5025913 w 12192000"/>
              <a:gd name="connsiteY119-14086" fmla="*/ 5046535 h 5096785"/>
              <a:gd name="connsiteX120-14087" fmla="*/ 4998218 w 12192000"/>
              <a:gd name="connsiteY120-14088" fmla="*/ 5048065 h 5096785"/>
              <a:gd name="connsiteX121-14089" fmla="*/ 4991008 w 12192000"/>
              <a:gd name="connsiteY121-14090" fmla="*/ 5050439 h 5096785"/>
              <a:gd name="connsiteX122-14091" fmla="*/ 4963503 w 12192000"/>
              <a:gd name="connsiteY122-14092" fmla="*/ 5047575 h 5096785"/>
              <a:gd name="connsiteX123-14093" fmla="*/ 4921053 w 12192000"/>
              <a:gd name="connsiteY123-14094" fmla="*/ 5048925 h 5096785"/>
              <a:gd name="connsiteX124-14095" fmla="*/ 4873420 w 12192000"/>
              <a:gd name="connsiteY124-14096" fmla="*/ 5054929 h 5096785"/>
              <a:gd name="connsiteX125-14097" fmla="*/ 4858825 w 12192000"/>
              <a:gd name="connsiteY125-14098" fmla="*/ 5051329 h 5096785"/>
              <a:gd name="connsiteX126-14099" fmla="*/ 4769340 w 12192000"/>
              <a:gd name="connsiteY126-14100" fmla="*/ 5053090 h 5096785"/>
              <a:gd name="connsiteX127-14101" fmla="*/ 4744152 w 12192000"/>
              <a:gd name="connsiteY127-14102" fmla="*/ 5053391 h 5096785"/>
              <a:gd name="connsiteX128-14103" fmla="*/ 4723556 w 12192000"/>
              <a:gd name="connsiteY128-14104" fmla="*/ 5059633 h 5096785"/>
              <a:gd name="connsiteX129-14105" fmla="*/ 4719699 w 12192000"/>
              <a:gd name="connsiteY129-14106" fmla="*/ 5066298 h 5096785"/>
              <a:gd name="connsiteX130-14107" fmla="*/ 4706016 w 12192000"/>
              <a:gd name="connsiteY130-14108" fmla="*/ 5067422 h 5096785"/>
              <a:gd name="connsiteX131-14109" fmla="*/ 4702593 w 12192000"/>
              <a:gd name="connsiteY131-14110" fmla="*/ 5068973 h 5096785"/>
              <a:gd name="connsiteX132-14111" fmla="*/ 4682766 w 12192000"/>
              <a:gd name="connsiteY132-14112" fmla="*/ 5076609 h 5096785"/>
              <a:gd name="connsiteX133-14113" fmla="*/ 4634960 w 12192000"/>
              <a:gd name="connsiteY133-14114" fmla="*/ 5061852 h 5096785"/>
              <a:gd name="connsiteX134-14115" fmla="*/ 4580645 w 12192000"/>
              <a:gd name="connsiteY134-14116" fmla="*/ 5069246 h 5096785"/>
              <a:gd name="connsiteX135-14117" fmla="*/ 4368005 w 12192000"/>
              <a:gd name="connsiteY135-14118" fmla="*/ 5057426 h 5096785"/>
              <a:gd name="connsiteX136-14119" fmla="*/ 4339489 w 12192000"/>
              <a:gd name="connsiteY136-14120" fmla="*/ 5080858 h 5096785"/>
              <a:gd name="connsiteX137-14121" fmla="*/ 4253895 w 12192000"/>
              <a:gd name="connsiteY137-14122" fmla="*/ 5085008 h 5096785"/>
              <a:gd name="connsiteX138-14123" fmla="*/ 4117780 w 12192000"/>
              <a:gd name="connsiteY138-14124" fmla="*/ 5045175 h 5096785"/>
              <a:gd name="connsiteX139-14125" fmla="*/ 3960074 w 12192000"/>
              <a:gd name="connsiteY139-14126" fmla="*/ 5050708 h 5096785"/>
              <a:gd name="connsiteX140-14127" fmla="*/ 3947260 w 12192000"/>
              <a:gd name="connsiteY140-14128" fmla="*/ 5041167 h 5096785"/>
              <a:gd name="connsiteX141-14129" fmla="*/ 3931969 w 12192000"/>
              <a:gd name="connsiteY141-14130" fmla="*/ 5035902 h 5096785"/>
              <a:gd name="connsiteX142-14131" fmla="*/ 3929836 w 12192000"/>
              <a:gd name="connsiteY142-14132" fmla="*/ 5036901 h 5096785"/>
              <a:gd name="connsiteX143-14133" fmla="*/ 3911296 w 12192000"/>
              <a:gd name="connsiteY143-14134" fmla="*/ 5035663 h 5096785"/>
              <a:gd name="connsiteX144-14135" fmla="*/ 3907746 w 12192000"/>
              <a:gd name="connsiteY144-14136" fmla="*/ 5032107 h 5096785"/>
              <a:gd name="connsiteX145-14137" fmla="*/ 3895182 w 12192000"/>
              <a:gd name="connsiteY145-14138" fmla="*/ 5030229 h 5096785"/>
              <a:gd name="connsiteX146-14139" fmla="*/ 3870866 w 12192000"/>
              <a:gd name="connsiteY146-14140" fmla="*/ 5023753 h 5096785"/>
              <a:gd name="connsiteX147-14141" fmla="*/ 3865913 w 12192000"/>
              <a:gd name="connsiteY147-14142" fmla="*/ 5025143 h 5096785"/>
              <a:gd name="connsiteX148-14143" fmla="*/ 3828606 w 12192000"/>
              <a:gd name="connsiteY148-14144" fmla="*/ 5019426 h 5096785"/>
              <a:gd name="connsiteX149-14145" fmla="*/ 3827901 w 12192000"/>
              <a:gd name="connsiteY149-14146" fmla="*/ 5020583 h 5096785"/>
              <a:gd name="connsiteX150-14147" fmla="*/ 3816543 w 12192000"/>
              <a:gd name="connsiteY150-14148" fmla="*/ 5024366 h 5096785"/>
              <a:gd name="connsiteX151-14149" fmla="*/ 3795278 w 12192000"/>
              <a:gd name="connsiteY151-14150" fmla="*/ 5028779 h 5096785"/>
              <a:gd name="connsiteX152-14151" fmla="*/ 3743858 w 12192000"/>
              <a:gd name="connsiteY152-14152" fmla="*/ 5054237 h 5096785"/>
              <a:gd name="connsiteX153-14153" fmla="*/ 3704945 w 12192000"/>
              <a:gd name="connsiteY153-14154" fmla="*/ 5048413 h 5096785"/>
              <a:gd name="connsiteX154-14155" fmla="*/ 3696992 w 12192000"/>
              <a:gd name="connsiteY154-14156" fmla="*/ 5047914 h 5096785"/>
              <a:gd name="connsiteX155-14157" fmla="*/ 3696780 w 12192000"/>
              <a:gd name="connsiteY155-14158" fmla="*/ 5048181 h 5096785"/>
              <a:gd name="connsiteX156-14159" fmla="*/ 3688290 w 12192000"/>
              <a:gd name="connsiteY156-14160" fmla="*/ 5048204 h 5096785"/>
              <a:gd name="connsiteX157-14161" fmla="*/ 3682486 w 12192000"/>
              <a:gd name="connsiteY157-14162" fmla="*/ 5047000 h 5096785"/>
              <a:gd name="connsiteX158-14163" fmla="*/ 3667056 w 12192000"/>
              <a:gd name="connsiteY158-14164" fmla="*/ 5046030 h 5096785"/>
              <a:gd name="connsiteX159-14165" fmla="*/ 3661403 w 12192000"/>
              <a:gd name="connsiteY159-14166" fmla="*/ 5047537 h 5096785"/>
              <a:gd name="connsiteX160-14167" fmla="*/ 3658673 w 12192000"/>
              <a:gd name="connsiteY160-14168" fmla="*/ 5050790 h 5096785"/>
              <a:gd name="connsiteX161-14169" fmla="*/ 3657333 w 12192000"/>
              <a:gd name="connsiteY161-14170" fmla="*/ 5050325 h 5096785"/>
              <a:gd name="connsiteX162-14171" fmla="*/ 3626778 w 12192000"/>
              <a:gd name="connsiteY162-14172" fmla="*/ 5057882 h 5096785"/>
              <a:gd name="connsiteX163-14173" fmla="*/ 3560067 w 12192000"/>
              <a:gd name="connsiteY163-14174" fmla="*/ 5064266 h 5096785"/>
              <a:gd name="connsiteX164-14175" fmla="*/ 3522641 w 12192000"/>
              <a:gd name="connsiteY164-14176" fmla="*/ 5063654 h 5096785"/>
              <a:gd name="connsiteX165-14177" fmla="*/ 3419275 w 12192000"/>
              <a:gd name="connsiteY165-14178" fmla="*/ 5066646 h 5096785"/>
              <a:gd name="connsiteX166-14179" fmla="*/ 3314869 w 12192000"/>
              <a:gd name="connsiteY166-14180" fmla="*/ 5073197 h 5096785"/>
              <a:gd name="connsiteX167-14181" fmla="*/ 3259088 w 12192000"/>
              <a:gd name="connsiteY167-14182" fmla="*/ 5096363 h 5096785"/>
              <a:gd name="connsiteX168-14183" fmla="*/ 3253104 w 12192000"/>
              <a:gd name="connsiteY168-14184" fmla="*/ 5096785 h 5096785"/>
              <a:gd name="connsiteX169-14185" fmla="*/ 3238751 w 12192000"/>
              <a:gd name="connsiteY169-14186" fmla="*/ 5092996 h 5096785"/>
              <a:gd name="connsiteX170-14187" fmla="*/ 3233681 w 12192000"/>
              <a:gd name="connsiteY170-14188" fmla="*/ 5090758 h 5096785"/>
              <a:gd name="connsiteX171-14189" fmla="*/ 3225562 w 12192000"/>
              <a:gd name="connsiteY171-14190" fmla="*/ 5089215 h 5096785"/>
              <a:gd name="connsiteX172-14191" fmla="*/ 3225260 w 12192000"/>
              <a:gd name="connsiteY172-14192" fmla="*/ 5089437 h 5096785"/>
              <a:gd name="connsiteX173-14193" fmla="*/ 3217859 w 12192000"/>
              <a:gd name="connsiteY173-14194" fmla="*/ 5087484 h 5096785"/>
              <a:gd name="connsiteX174-14195" fmla="*/ 3182980 w 12192000"/>
              <a:gd name="connsiteY174-14196" fmla="*/ 5074650 h 5096785"/>
              <a:gd name="connsiteX175-14197" fmla="*/ 3055081 w 12192000"/>
              <a:gd name="connsiteY175-14198" fmla="*/ 5080424 h 5096785"/>
              <a:gd name="connsiteX176-14199" fmla="*/ 3049807 w 12192000"/>
              <a:gd name="connsiteY176-14200" fmla="*/ 5080860 h 5096785"/>
              <a:gd name="connsiteX177-14201" fmla="*/ 3029122 w 12192000"/>
              <a:gd name="connsiteY177-14202" fmla="*/ 5070085 h 5096785"/>
              <a:gd name="connsiteX178-14203" fmla="*/ 3017862 w 12192000"/>
              <a:gd name="connsiteY178-14204" fmla="*/ 5065942 h 5096785"/>
              <a:gd name="connsiteX179-14205" fmla="*/ 3015868 w 12192000"/>
              <a:gd name="connsiteY179-14206" fmla="*/ 5061832 h 5096785"/>
              <a:gd name="connsiteX180-14207" fmla="*/ 2998644 w 12192000"/>
              <a:gd name="connsiteY180-14208" fmla="*/ 5057210 h 5096785"/>
              <a:gd name="connsiteX181-14209" fmla="*/ 2996219 w 12192000"/>
              <a:gd name="connsiteY181-14210" fmla="*/ 5057788 h 5096785"/>
              <a:gd name="connsiteX182-14211" fmla="*/ 2983676 w 12192000"/>
              <a:gd name="connsiteY182-14212" fmla="*/ 5049852 h 5096785"/>
              <a:gd name="connsiteX183-14213" fmla="*/ 2903609 w 12192000"/>
              <a:gd name="connsiteY183-14214" fmla="*/ 4998457 h 5096785"/>
              <a:gd name="connsiteX184-14215" fmla="*/ 2758830 w 12192000"/>
              <a:gd name="connsiteY184-14216" fmla="*/ 4974760 h 5096785"/>
              <a:gd name="connsiteX185-14217" fmla="*/ 2532669 w 12192000"/>
              <a:gd name="connsiteY185-14218" fmla="*/ 4940573 h 5096785"/>
              <a:gd name="connsiteX186-14219" fmla="*/ 2389931 w 12192000"/>
              <a:gd name="connsiteY186-14220" fmla="*/ 4905785 h 5096785"/>
              <a:gd name="connsiteX187-14221" fmla="*/ 2335186 w 12192000"/>
              <a:gd name="connsiteY187-14222" fmla="*/ 4902957 h 5096785"/>
              <a:gd name="connsiteX188-14223" fmla="*/ 2273393 w 12192000"/>
              <a:gd name="connsiteY188-14224" fmla="*/ 4883565 h 5096785"/>
              <a:gd name="connsiteX189-14225" fmla="*/ 2269523 w 12192000"/>
              <a:gd name="connsiteY189-14226" fmla="*/ 4884442 h 5096785"/>
              <a:gd name="connsiteX190-14227" fmla="*/ 2256015 w 12192000"/>
              <a:gd name="connsiteY190-14228" fmla="*/ 4883014 h 5096785"/>
              <a:gd name="connsiteX191-14229" fmla="*/ 2249731 w 12192000"/>
              <a:gd name="connsiteY191-14230" fmla="*/ 4888778 h 5096785"/>
              <a:gd name="connsiteX192-14231" fmla="*/ 2227629 w 12192000"/>
              <a:gd name="connsiteY192-14232" fmla="*/ 4891047 h 5096785"/>
              <a:gd name="connsiteX193-14233" fmla="*/ 2203460 w 12192000"/>
              <a:gd name="connsiteY193-14234" fmla="*/ 4886696 h 5096785"/>
              <a:gd name="connsiteX194-14235" fmla="*/ 2091528 w 12192000"/>
              <a:gd name="connsiteY194-14236" fmla="*/ 4859155 h 5096785"/>
              <a:gd name="connsiteX195-14237" fmla="*/ 2022901 w 12192000"/>
              <a:gd name="connsiteY195-14238" fmla="*/ 4846594 h 5096785"/>
              <a:gd name="connsiteX196-14239" fmla="*/ 1994227 w 12192000"/>
              <a:gd name="connsiteY196-14240" fmla="*/ 4847973 h 5096785"/>
              <a:gd name="connsiteX197-14241" fmla="*/ 1955936 w 12192000"/>
              <a:gd name="connsiteY197-14242" fmla="*/ 4845765 h 5096785"/>
              <a:gd name="connsiteX198-14243" fmla="*/ 1741924 w 12192000"/>
              <a:gd name="connsiteY198-14244" fmla="*/ 4808054 h 5096785"/>
              <a:gd name="connsiteX199-14245" fmla="*/ 1734410 w 12192000"/>
              <a:gd name="connsiteY199-14246" fmla="*/ 4811675 h 5096785"/>
              <a:gd name="connsiteX200-14247" fmla="*/ 1691423 w 12192000"/>
              <a:gd name="connsiteY200-14248" fmla="*/ 4802777 h 5096785"/>
              <a:gd name="connsiteX201-14249" fmla="*/ 1554504 w 12192000"/>
              <a:gd name="connsiteY201-14250" fmla="*/ 4739985 h 5096785"/>
              <a:gd name="connsiteX202-14251" fmla="*/ 1470119 w 12192000"/>
              <a:gd name="connsiteY202-14252" fmla="*/ 4723470 h 5096785"/>
              <a:gd name="connsiteX203-14253" fmla="*/ 1437967 w 12192000"/>
              <a:gd name="connsiteY203-14254" fmla="*/ 4722710 h 5096785"/>
              <a:gd name="connsiteX204-14255" fmla="*/ 1295869 w 12192000"/>
              <a:gd name="connsiteY204-14256" fmla="*/ 4726175 h 5096785"/>
              <a:gd name="connsiteX205-14257" fmla="*/ 1292949 w 12192000"/>
              <a:gd name="connsiteY205-14258" fmla="*/ 4684615 h 5096785"/>
              <a:gd name="connsiteX206-14259" fmla="*/ 1244908 w 12192000"/>
              <a:gd name="connsiteY206-14260" fmla="*/ 4706993 h 5096785"/>
              <a:gd name="connsiteX207-14261" fmla="*/ 1171266 w 12192000"/>
              <a:gd name="connsiteY207-14262" fmla="*/ 4706535 h 5096785"/>
              <a:gd name="connsiteX208-14263" fmla="*/ 1160868 w 12192000"/>
              <a:gd name="connsiteY208-14264" fmla="*/ 4701936 h 5096785"/>
              <a:gd name="connsiteX209-14265" fmla="*/ 1147599 w 12192000"/>
              <a:gd name="connsiteY209-14266" fmla="*/ 4714833 h 5096785"/>
              <a:gd name="connsiteX210-14267" fmla="*/ 1119603 w 12192000"/>
              <a:gd name="connsiteY210-14268" fmla="*/ 4721303 h 5096785"/>
              <a:gd name="connsiteX211-14269" fmla="*/ 997851 w 12192000"/>
              <a:gd name="connsiteY211-14270" fmla="*/ 4722336 h 5096785"/>
              <a:gd name="connsiteX212-14271" fmla="*/ 976455 w 12192000"/>
              <a:gd name="connsiteY212-14272" fmla="*/ 4726407 h 5096785"/>
              <a:gd name="connsiteX213-14273" fmla="*/ 949939 w 12192000"/>
              <a:gd name="connsiteY213-14274" fmla="*/ 4719699 h 5096785"/>
              <a:gd name="connsiteX214-14275" fmla="*/ 894148 w 12192000"/>
              <a:gd name="connsiteY214-14276" fmla="*/ 4710406 h 5096785"/>
              <a:gd name="connsiteX215-14277" fmla="*/ 857990 w 12192000"/>
              <a:gd name="connsiteY215-14278" fmla="*/ 4696844 h 5096785"/>
              <a:gd name="connsiteX216-14279" fmla="*/ 848649 w 12192000"/>
              <a:gd name="connsiteY216-14280" fmla="*/ 4704021 h 5096785"/>
              <a:gd name="connsiteX217-14281" fmla="*/ 826436 w 12192000"/>
              <a:gd name="connsiteY217-14282" fmla="*/ 4707421 h 5096785"/>
              <a:gd name="connsiteX218-14283" fmla="*/ 733052 w 12192000"/>
              <a:gd name="connsiteY218-14284" fmla="*/ 4701884 h 5096785"/>
              <a:gd name="connsiteX219-14285" fmla="*/ 716185 w 12192000"/>
              <a:gd name="connsiteY219-14286" fmla="*/ 4648168 h 5096785"/>
              <a:gd name="connsiteX220-14287" fmla="*/ 582722 w 12192000"/>
              <a:gd name="connsiteY220-14288" fmla="*/ 4658637 h 5096785"/>
              <a:gd name="connsiteX221-14289" fmla="*/ 581118 w 12192000"/>
              <a:gd name="connsiteY221-14290" fmla="*/ 4654120 h 5096785"/>
              <a:gd name="connsiteX222-14291" fmla="*/ 546453 w 12192000"/>
              <a:gd name="connsiteY222-14292" fmla="*/ 4652542 h 5096785"/>
              <a:gd name="connsiteX223-14293" fmla="*/ 536773 w 12192000"/>
              <a:gd name="connsiteY223-14294" fmla="*/ 4644609 h 5096785"/>
              <a:gd name="connsiteX224-14295" fmla="*/ 388896 w 12192000"/>
              <a:gd name="connsiteY224-14296" fmla="*/ 4619173 h 5096785"/>
              <a:gd name="connsiteX225-14297" fmla="*/ 366479 w 12192000"/>
              <a:gd name="connsiteY225-14298" fmla="*/ 4618896 h 5096785"/>
              <a:gd name="connsiteX226-14299" fmla="*/ 342781 w 12192000"/>
              <a:gd name="connsiteY226-14300" fmla="*/ 4601239 h 5096785"/>
              <a:gd name="connsiteX227-14301" fmla="*/ 255925 w 12192000"/>
              <a:gd name="connsiteY227-14302" fmla="*/ 4598685 h 5096785"/>
              <a:gd name="connsiteX228-14303" fmla="*/ 226919 w 12192000"/>
              <a:gd name="connsiteY228-14304" fmla="*/ 4598460 h 5096785"/>
              <a:gd name="connsiteX229-14305" fmla="*/ 213925 w 12192000"/>
              <a:gd name="connsiteY229-14306" fmla="*/ 4597783 h 5096785"/>
              <a:gd name="connsiteX230-14307" fmla="*/ 215196 w 12192000"/>
              <a:gd name="connsiteY230-14308" fmla="*/ 4588576 h 5096785"/>
              <a:gd name="connsiteX231-14309" fmla="*/ 180214 w 12192000"/>
              <a:gd name="connsiteY231-14310" fmla="*/ 4583701 h 5096785"/>
              <a:gd name="connsiteX232-14311" fmla="*/ 83203 w 12192000"/>
              <a:gd name="connsiteY232-14312" fmla="*/ 4531664 h 5096785"/>
              <a:gd name="connsiteX233-14313" fmla="*/ 4106 w 12192000"/>
              <a:gd name="connsiteY233-14314" fmla="*/ 4517202 h 5096785"/>
              <a:gd name="connsiteX234-14315" fmla="*/ 0 w 12192000"/>
              <a:gd name="connsiteY234-14316" fmla="*/ 4516084 h 5096785"/>
              <a:gd name="connsiteX235-14317" fmla="*/ 0 w 12192000"/>
              <a:gd name="connsiteY235-14318" fmla="*/ 0 h 5096785"/>
              <a:gd name="connsiteX0-14319" fmla="*/ 0 w 12192000"/>
              <a:gd name="connsiteY0-14320" fmla="*/ 0 h 5096785"/>
              <a:gd name="connsiteX1-14321" fmla="*/ 12192000 w 12192000"/>
              <a:gd name="connsiteY1-14322" fmla="*/ 0 h 5096785"/>
              <a:gd name="connsiteX2-14323" fmla="*/ 12192000 w 12192000"/>
              <a:gd name="connsiteY2-14324" fmla="*/ 3809005 h 5096785"/>
              <a:gd name="connsiteX3-14325" fmla="*/ 12142543 w 12192000"/>
              <a:gd name="connsiteY3-14326" fmla="*/ 3817043 h 5096785"/>
              <a:gd name="connsiteX4-14327" fmla="*/ 12109241 w 12192000"/>
              <a:gd name="connsiteY4-14328" fmla="*/ 3824228 h 5096785"/>
              <a:gd name="connsiteX5-14329" fmla="*/ 11668991 w 12192000"/>
              <a:gd name="connsiteY5-14330" fmla="*/ 3788038 h 5096785"/>
              <a:gd name="connsiteX6-14331" fmla="*/ 11476952 w 12192000"/>
              <a:gd name="connsiteY6-14332" fmla="*/ 3866786 h 5096785"/>
              <a:gd name="connsiteX7-14333" fmla="*/ 11336487 w 12192000"/>
              <a:gd name="connsiteY7-14334" fmla="*/ 3971513 h 5096785"/>
              <a:gd name="connsiteX8-14335" fmla="*/ 11214181 w 12192000"/>
              <a:gd name="connsiteY8-14336" fmla="*/ 4004215 h 5096785"/>
              <a:gd name="connsiteX9-14337" fmla="*/ 11042540 w 12192000"/>
              <a:gd name="connsiteY9-14338" fmla="*/ 4002613 h 5096785"/>
              <a:gd name="connsiteX10-14339" fmla="*/ 10833086 w 12192000"/>
              <a:gd name="connsiteY10-14340" fmla="*/ 3997707 h 5096785"/>
              <a:gd name="connsiteX11-14341" fmla="*/ 10599680 w 12192000"/>
              <a:gd name="connsiteY11-14342" fmla="*/ 3982661 h 5096785"/>
              <a:gd name="connsiteX12-14343" fmla="*/ 10519971 w 12192000"/>
              <a:gd name="connsiteY12-14344" fmla="*/ 3975018 h 5096785"/>
              <a:gd name="connsiteX13-14345" fmla="*/ 10217282 w 12192000"/>
              <a:gd name="connsiteY13-14346" fmla="*/ 4020809 h 5096785"/>
              <a:gd name="connsiteX14-14347" fmla="*/ 9936427 w 12192000"/>
              <a:gd name="connsiteY14-14348" fmla="*/ 4137843 h 5096785"/>
              <a:gd name="connsiteX15-14349" fmla="*/ 9800299 w 12192000"/>
              <a:gd name="connsiteY15-14350" fmla="*/ 4186098 h 5096785"/>
              <a:gd name="connsiteX16-14351" fmla="*/ 9707822 w 12192000"/>
              <a:gd name="connsiteY16-14352" fmla="*/ 4189102 h 5096785"/>
              <a:gd name="connsiteX17-14353" fmla="*/ 9543973 w 12192000"/>
              <a:gd name="connsiteY17-14354" fmla="*/ 4245802 h 5096785"/>
              <a:gd name="connsiteX18-14355" fmla="*/ 9528747 w 12192000"/>
              <a:gd name="connsiteY18-14356" fmla="*/ 4251724 h 5096785"/>
              <a:gd name="connsiteX19-14357" fmla="*/ 9436976 w 12192000"/>
              <a:gd name="connsiteY19-14358" fmla="*/ 4269351 h 5096785"/>
              <a:gd name="connsiteX20-14359" fmla="*/ 9371827 w 12192000"/>
              <a:gd name="connsiteY20-14360" fmla="*/ 4303912 h 5096785"/>
              <a:gd name="connsiteX21-14361" fmla="*/ 9260304 w 12192000"/>
              <a:gd name="connsiteY21-14362" fmla="*/ 4328021 h 5096785"/>
              <a:gd name="connsiteX22-14363" fmla="*/ 9148799 w 12192000"/>
              <a:gd name="connsiteY22-14364" fmla="*/ 4348506 h 5096785"/>
              <a:gd name="connsiteX23-14365" fmla="*/ 9107898 w 12192000"/>
              <a:gd name="connsiteY23-14366" fmla="*/ 4354282 h 5096785"/>
              <a:gd name="connsiteX24-14367" fmla="*/ 8990743 w 12192000"/>
              <a:gd name="connsiteY24-14368" fmla="*/ 4382161 h 5096785"/>
              <a:gd name="connsiteX25-14369" fmla="*/ 8979819 w 12192000"/>
              <a:gd name="connsiteY25-14370" fmla="*/ 4366419 h 5096785"/>
              <a:gd name="connsiteX26-14371" fmla="*/ 8936044 w 12192000"/>
              <a:gd name="connsiteY26-14372" fmla="*/ 4370992 h 5096785"/>
              <a:gd name="connsiteX27-14373" fmla="*/ 8897707 w 12192000"/>
              <a:gd name="connsiteY27-14374" fmla="*/ 4392673 h 5096785"/>
              <a:gd name="connsiteX28-14375" fmla="*/ 8845635 w 12192000"/>
              <a:gd name="connsiteY28-14376" fmla="*/ 4404300 h 5096785"/>
              <a:gd name="connsiteX29-14377" fmla="*/ 8814562 w 12192000"/>
              <a:gd name="connsiteY29-14378" fmla="*/ 4411434 h 5096785"/>
              <a:gd name="connsiteX30-14379" fmla="*/ 8726349 w 12192000"/>
              <a:gd name="connsiteY30-14380" fmla="*/ 4416668 h 5096785"/>
              <a:gd name="connsiteX31-14381" fmla="*/ 8566678 w 12192000"/>
              <a:gd name="connsiteY31-14382" fmla="*/ 4391711 h 5096785"/>
              <a:gd name="connsiteX32-14383" fmla="*/ 8521516 w 12192000"/>
              <a:gd name="connsiteY32-14384" fmla="*/ 4393927 h 5096785"/>
              <a:gd name="connsiteX33-14385" fmla="*/ 8515998 w 12192000"/>
              <a:gd name="connsiteY33-14386" fmla="*/ 4399124 h 5096785"/>
              <a:gd name="connsiteX34-14387" fmla="*/ 8449547 w 12192000"/>
              <a:gd name="connsiteY34-14388" fmla="*/ 4383170 h 5096785"/>
              <a:gd name="connsiteX35-14389" fmla="*/ 8360285 w 12192000"/>
              <a:gd name="connsiteY35-14390" fmla="*/ 4398502 h 5096785"/>
              <a:gd name="connsiteX36-14391" fmla="*/ 8256584 w 12192000"/>
              <a:gd name="connsiteY36-14392" fmla="*/ 4423564 h 5096785"/>
              <a:gd name="connsiteX37-14393" fmla="*/ 8229821 w 12192000"/>
              <a:gd name="connsiteY37-14394" fmla="*/ 4431840 h 5096785"/>
              <a:gd name="connsiteX38-14395" fmla="*/ 8158476 w 12192000"/>
              <a:gd name="connsiteY38-14396" fmla="*/ 4436904 h 5096785"/>
              <a:gd name="connsiteX39-14397" fmla="*/ 7993707 w 12192000"/>
              <a:gd name="connsiteY39-14398" fmla="*/ 4447962 h 5096785"/>
              <a:gd name="connsiteX40-14399" fmla="*/ 7990346 w 12192000"/>
              <a:gd name="connsiteY40-14400" fmla="*/ 4454853 h 5096785"/>
              <a:gd name="connsiteX41-14401" fmla="*/ 7976786 w 12192000"/>
              <a:gd name="connsiteY41-14402" fmla="*/ 4456820 h 5096785"/>
              <a:gd name="connsiteX42-14403" fmla="*/ 7973491 w 12192000"/>
              <a:gd name="connsiteY42-14404" fmla="*/ 4458577 h 5096785"/>
              <a:gd name="connsiteX43-14405" fmla="*/ 7954281 w 12192000"/>
              <a:gd name="connsiteY43-14406" fmla="*/ 4467421 h 5096785"/>
              <a:gd name="connsiteX44-14407" fmla="*/ 7905540 w 12192000"/>
              <a:gd name="connsiteY44-14408" fmla="*/ 4455628 h 5096785"/>
              <a:gd name="connsiteX45-14409" fmla="*/ 7851932 w 12192000"/>
              <a:gd name="connsiteY45-14410" fmla="*/ 4466353 h 5096785"/>
              <a:gd name="connsiteX46-14411" fmla="*/ 7639078 w 12192000"/>
              <a:gd name="connsiteY46-14412" fmla="*/ 4467635 h 5096785"/>
              <a:gd name="connsiteX47-14413" fmla="*/ 7612359 w 12192000"/>
              <a:gd name="connsiteY47-14414" fmla="*/ 4492789 h 5096785"/>
              <a:gd name="connsiteX48-14415" fmla="*/ 7527328 w 12192000"/>
              <a:gd name="connsiteY48-14416" fmla="*/ 4502199 h 5096785"/>
              <a:gd name="connsiteX49-14417" fmla="*/ 7388717 w 12192000"/>
              <a:gd name="connsiteY49-14418" fmla="*/ 4470799 h 5096785"/>
              <a:gd name="connsiteX50-14419" fmla="*/ 7231898 w 12192000"/>
              <a:gd name="connsiteY50-14420" fmla="*/ 4486028 h 5096785"/>
              <a:gd name="connsiteX51-14421" fmla="*/ 7218425 w 12192000"/>
              <a:gd name="connsiteY51-14422" fmla="*/ 4477288 h 5096785"/>
              <a:gd name="connsiteX52-14423" fmla="*/ 7202795 w 12192000"/>
              <a:gd name="connsiteY52-14424" fmla="*/ 4472972 h 5096785"/>
              <a:gd name="connsiteX53-14425" fmla="*/ 7200744 w 12192000"/>
              <a:gd name="connsiteY53-14426" fmla="*/ 4474099 h 5096785"/>
              <a:gd name="connsiteX54-14427" fmla="*/ 7182163 w 12192000"/>
              <a:gd name="connsiteY54-14428" fmla="*/ 4474005 h 5096785"/>
              <a:gd name="connsiteX55-14429" fmla="*/ 7178368 w 12192000"/>
              <a:gd name="connsiteY55-14430" fmla="*/ 4470673 h 5096785"/>
              <a:gd name="connsiteX56-14431" fmla="*/ 7165705 w 12192000"/>
              <a:gd name="connsiteY56-14432" fmla="*/ 4469569 h 5096785"/>
              <a:gd name="connsiteX57-14433" fmla="*/ 7140991 w 12192000"/>
              <a:gd name="connsiteY57-14434" fmla="*/ 4464599 h 5096785"/>
              <a:gd name="connsiteX58-14435" fmla="*/ 7136152 w 12192000"/>
              <a:gd name="connsiteY58-14436" fmla="*/ 4466292 h 5096785"/>
              <a:gd name="connsiteX59-14437" fmla="*/ 7098544 w 12192000"/>
              <a:gd name="connsiteY59-14438" fmla="*/ 4462879 h 5096785"/>
              <a:gd name="connsiteX60-14439" fmla="*/ 7097922 w 12192000"/>
              <a:gd name="connsiteY60-14440" fmla="*/ 4464077 h 5096785"/>
              <a:gd name="connsiteX61-14441" fmla="*/ 7086877 w 12192000"/>
              <a:gd name="connsiteY61-14442" fmla="*/ 4468554 h 5096785"/>
              <a:gd name="connsiteX62-14443" fmla="*/ 7065999 w 12192000"/>
              <a:gd name="connsiteY62-14444" fmla="*/ 4474270 h 5096785"/>
              <a:gd name="connsiteX63-14445" fmla="*/ 7016598 w 12192000"/>
              <a:gd name="connsiteY63-14446" fmla="*/ 4502855 h 5096785"/>
              <a:gd name="connsiteX64-14447" fmla="*/ 6977375 w 12192000"/>
              <a:gd name="connsiteY64-14448" fmla="*/ 4499434 h 5096785"/>
              <a:gd name="connsiteX65-14449" fmla="*/ 6969409 w 12192000"/>
              <a:gd name="connsiteY65-14450" fmla="*/ 4499424 h 5096785"/>
              <a:gd name="connsiteX66-14451" fmla="*/ 6969218 w 12192000"/>
              <a:gd name="connsiteY66-14452" fmla="*/ 4499704 h 5096785"/>
              <a:gd name="connsiteX67-14453" fmla="*/ 6960755 w 12192000"/>
              <a:gd name="connsiteY67-14454" fmla="*/ 4500249 h 5096785"/>
              <a:gd name="connsiteX68-14455" fmla="*/ 6954882 w 12192000"/>
              <a:gd name="connsiteY68-14456" fmla="*/ 4499405 h 5096785"/>
              <a:gd name="connsiteX69-14457" fmla="*/ 6939428 w 12192000"/>
              <a:gd name="connsiteY69-14458" fmla="*/ 4499385 h 5096785"/>
              <a:gd name="connsiteX70-14459" fmla="*/ 6933902 w 12192000"/>
              <a:gd name="connsiteY70-14460" fmla="*/ 4501239 h 5096785"/>
              <a:gd name="connsiteX71-14461" fmla="*/ 6891244 w 12192000"/>
              <a:gd name="connsiteY71-14462" fmla="*/ 4536371 h 5096785"/>
              <a:gd name="connsiteX72-14463" fmla="*/ 6794496 w 12192000"/>
              <a:gd name="connsiteY72-14464" fmla="*/ 4567924 h 5096785"/>
              <a:gd name="connsiteX73-14465" fmla="*/ 6574528 w 12192000"/>
              <a:gd name="connsiteY73-14466" fmla="*/ 4641155 h 5096785"/>
              <a:gd name="connsiteX74-14467" fmla="*/ 6573036 w 12192000"/>
              <a:gd name="connsiteY74-14468" fmla="*/ 4641049 h 5096785"/>
              <a:gd name="connsiteX75-14469" fmla="*/ 6571920 w 12192000"/>
              <a:gd name="connsiteY75-14470" fmla="*/ 4644739 h 5096785"/>
              <a:gd name="connsiteX76-14471" fmla="*/ 6552021 w 12192000"/>
              <a:gd name="connsiteY76-14472" fmla="*/ 4650379 h 5096785"/>
              <a:gd name="connsiteX77-14473" fmla="*/ 6545925 w 12192000"/>
              <a:gd name="connsiteY77-14474" fmla="*/ 4650675 h 5096785"/>
              <a:gd name="connsiteX78-14475" fmla="*/ 6537822 w 12192000"/>
              <a:gd name="connsiteY78-14476" fmla="*/ 4652769 h 5096785"/>
              <a:gd name="connsiteX79-14477" fmla="*/ 6537743 w 12192000"/>
              <a:gd name="connsiteY79-14478" fmla="*/ 4653068 h 5096785"/>
              <a:gd name="connsiteX80-14479" fmla="*/ 6490057 w 12192000"/>
              <a:gd name="connsiteY80-14480" fmla="*/ 4658624 h 5096785"/>
              <a:gd name="connsiteX81-14481" fmla="*/ 6386800 w 12192000"/>
              <a:gd name="connsiteY81-14482" fmla="*/ 4715431 h 5096785"/>
              <a:gd name="connsiteX82-14483" fmla="*/ 6382703 w 12192000"/>
              <a:gd name="connsiteY82-14484" fmla="*/ 4717930 h 5096785"/>
              <a:gd name="connsiteX83-14485" fmla="*/ 6356495 w 12192000"/>
              <a:gd name="connsiteY83-14486" fmla="*/ 4717843 h 5096785"/>
              <a:gd name="connsiteX84-14487" fmla="*/ 6343628 w 12192000"/>
              <a:gd name="connsiteY84-14488" fmla="*/ 4719161 h 5096785"/>
              <a:gd name="connsiteX85-14489" fmla="*/ 6338605 w 12192000"/>
              <a:gd name="connsiteY85-14490" fmla="*/ 4716723 h 5096785"/>
              <a:gd name="connsiteX86-14491" fmla="*/ 6320318 w 12192000"/>
              <a:gd name="connsiteY86-14492" fmla="*/ 4720095 h 5096785"/>
              <a:gd name="connsiteX87-14493" fmla="*/ 6318742 w 12192000"/>
              <a:gd name="connsiteY87-14494" fmla="*/ 4721541 h 5096785"/>
              <a:gd name="connsiteX88-14495" fmla="*/ 6301708 w 12192000"/>
              <a:gd name="connsiteY88-14496" fmla="*/ 4720380 h 5096785"/>
              <a:gd name="connsiteX89-14497" fmla="*/ 6285082 w 12192000"/>
              <a:gd name="connsiteY89-14498" fmla="*/ 4714639 h 5096785"/>
              <a:gd name="connsiteX90-14499" fmla="*/ 6136936 w 12192000"/>
              <a:gd name="connsiteY90-14500" fmla="*/ 4758246 h 5096785"/>
              <a:gd name="connsiteX91-14501" fmla="*/ 5988578 w 12192000"/>
              <a:gd name="connsiteY91-14502" fmla="*/ 4754427 h 5096785"/>
              <a:gd name="connsiteX92-14503" fmla="*/ 5908701 w 12192000"/>
              <a:gd name="connsiteY92-14504" fmla="*/ 4779160 h 5096785"/>
              <a:gd name="connsiteX93-14505" fmla="*/ 5892219 w 12192000"/>
              <a:gd name="connsiteY93-14506" fmla="*/ 4807892 h 5096785"/>
              <a:gd name="connsiteX94-14507" fmla="*/ 5683612 w 12192000"/>
              <a:gd name="connsiteY94-14508" fmla="*/ 4848770 h 5096785"/>
              <a:gd name="connsiteX95-14509" fmla="*/ 5635111 w 12192000"/>
              <a:gd name="connsiteY95-14510" fmla="*/ 4868888 h 5096785"/>
              <a:gd name="connsiteX96-14511" fmla="*/ 5582652 w 12192000"/>
              <a:gd name="connsiteY96-14512" fmla="*/ 4866836 h 5096785"/>
              <a:gd name="connsiteX97-14513" fmla="*/ 5567213 w 12192000"/>
              <a:gd name="connsiteY97-14514" fmla="*/ 4878769 h 5096785"/>
              <a:gd name="connsiteX98-14515" fmla="*/ 5564659 w 12192000"/>
              <a:gd name="connsiteY98-14516" fmla="*/ 4881042 h 5096785"/>
              <a:gd name="connsiteX99-14517" fmla="*/ 5552102 w 12192000"/>
              <a:gd name="connsiteY99-14518" fmla="*/ 4885426 h 5096785"/>
              <a:gd name="connsiteX100-14519" fmla="*/ 5551475 w 12192000"/>
              <a:gd name="connsiteY100-14520" fmla="*/ 4892560 h 5096785"/>
              <a:gd name="connsiteX101-14521" fmla="*/ 5534664 w 12192000"/>
              <a:gd name="connsiteY101-14522" fmla="*/ 4903385 h 5096785"/>
              <a:gd name="connsiteX102-14523" fmla="*/ 5510737 w 12192000"/>
              <a:gd name="connsiteY102-14524" fmla="*/ 4909807 h 5096785"/>
              <a:gd name="connsiteX103-14525" fmla="*/ 5393901 w 12192000"/>
              <a:gd name="connsiteY103-14526" fmla="*/ 4933709 h 5096785"/>
              <a:gd name="connsiteX104-14527" fmla="*/ 5325782 w 12192000"/>
              <a:gd name="connsiteY104-14528" fmla="*/ 4951789 h 5096785"/>
              <a:gd name="connsiteX105-14529" fmla="*/ 5302703 w 12192000"/>
              <a:gd name="connsiteY105-14530" fmla="*/ 4964590 h 5096785"/>
              <a:gd name="connsiteX106-14531" fmla="*/ 5268591 w 12192000"/>
              <a:gd name="connsiteY106-14532" fmla="*/ 4978479 h 5096785"/>
              <a:gd name="connsiteX107-14533" fmla="*/ 5210559 w 12192000"/>
              <a:gd name="connsiteY107-14534" fmla="*/ 5007585 h 5096785"/>
              <a:gd name="connsiteX108-14535" fmla="*/ 5177597 w 12192000"/>
              <a:gd name="connsiteY108-14536" fmla="*/ 5015926 h 5096785"/>
              <a:gd name="connsiteX109-14537" fmla="*/ 5160569 w 12192000"/>
              <a:gd name="connsiteY109-14538" fmla="*/ 5025681 h 5096785"/>
              <a:gd name="connsiteX110-14539" fmla="*/ 5152748 w 12192000"/>
              <a:gd name="connsiteY110-14540" fmla="*/ 5026569 h 5096785"/>
              <a:gd name="connsiteX111-14541" fmla="*/ 5127678 w 12192000"/>
              <a:gd name="connsiteY111-14542" fmla="*/ 5032947 h 5096785"/>
              <a:gd name="connsiteX112-14543" fmla="*/ 5113147 w 12192000"/>
              <a:gd name="connsiteY112-14544" fmla="*/ 5035818 h 5096785"/>
              <a:gd name="connsiteX113-14545" fmla="*/ 5107301 w 12192000"/>
              <a:gd name="connsiteY113-14546" fmla="*/ 5036672 h 5096785"/>
              <a:gd name="connsiteX114-14547" fmla="*/ 5093215 w 12192000"/>
              <a:gd name="connsiteY114-14548" fmla="*/ 5032880 h 5096785"/>
              <a:gd name="connsiteX115-14549" fmla="*/ 5077058 w 12192000"/>
              <a:gd name="connsiteY115-14550" fmla="*/ 5038681 h 5096785"/>
              <a:gd name="connsiteX116-14551" fmla="*/ 5057349 w 12192000"/>
              <a:gd name="connsiteY116-14552" fmla="*/ 5036015 h 5096785"/>
              <a:gd name="connsiteX117-14553" fmla="*/ 5053945 w 12192000"/>
              <a:gd name="connsiteY117-14554" fmla="*/ 5041952 h 5096785"/>
              <a:gd name="connsiteX118-14555" fmla="*/ 5040021 w 12192000"/>
              <a:gd name="connsiteY118-14556" fmla="*/ 5050052 h 5096785"/>
              <a:gd name="connsiteX119-14557" fmla="*/ 5025913 w 12192000"/>
              <a:gd name="connsiteY119-14558" fmla="*/ 5046535 h 5096785"/>
              <a:gd name="connsiteX120-14559" fmla="*/ 4998218 w 12192000"/>
              <a:gd name="connsiteY120-14560" fmla="*/ 5048065 h 5096785"/>
              <a:gd name="connsiteX121-14561" fmla="*/ 4991008 w 12192000"/>
              <a:gd name="connsiteY121-14562" fmla="*/ 5050439 h 5096785"/>
              <a:gd name="connsiteX122-14563" fmla="*/ 4963503 w 12192000"/>
              <a:gd name="connsiteY122-14564" fmla="*/ 5047575 h 5096785"/>
              <a:gd name="connsiteX123-14565" fmla="*/ 4921053 w 12192000"/>
              <a:gd name="connsiteY123-14566" fmla="*/ 5048925 h 5096785"/>
              <a:gd name="connsiteX124-14567" fmla="*/ 4873420 w 12192000"/>
              <a:gd name="connsiteY124-14568" fmla="*/ 5054929 h 5096785"/>
              <a:gd name="connsiteX125-14569" fmla="*/ 4858825 w 12192000"/>
              <a:gd name="connsiteY125-14570" fmla="*/ 5051329 h 5096785"/>
              <a:gd name="connsiteX126-14571" fmla="*/ 4769340 w 12192000"/>
              <a:gd name="connsiteY126-14572" fmla="*/ 5053090 h 5096785"/>
              <a:gd name="connsiteX127-14573" fmla="*/ 4744152 w 12192000"/>
              <a:gd name="connsiteY127-14574" fmla="*/ 5053391 h 5096785"/>
              <a:gd name="connsiteX128-14575" fmla="*/ 4723556 w 12192000"/>
              <a:gd name="connsiteY128-14576" fmla="*/ 5059633 h 5096785"/>
              <a:gd name="connsiteX129-14577" fmla="*/ 4719699 w 12192000"/>
              <a:gd name="connsiteY129-14578" fmla="*/ 5066298 h 5096785"/>
              <a:gd name="connsiteX130-14579" fmla="*/ 4706016 w 12192000"/>
              <a:gd name="connsiteY130-14580" fmla="*/ 5067422 h 5096785"/>
              <a:gd name="connsiteX131-14581" fmla="*/ 4702593 w 12192000"/>
              <a:gd name="connsiteY131-14582" fmla="*/ 5068973 h 5096785"/>
              <a:gd name="connsiteX132-14583" fmla="*/ 4682766 w 12192000"/>
              <a:gd name="connsiteY132-14584" fmla="*/ 5076609 h 5096785"/>
              <a:gd name="connsiteX133-14585" fmla="*/ 4634960 w 12192000"/>
              <a:gd name="connsiteY133-14586" fmla="*/ 5061852 h 5096785"/>
              <a:gd name="connsiteX134-14587" fmla="*/ 4580645 w 12192000"/>
              <a:gd name="connsiteY134-14588" fmla="*/ 5069246 h 5096785"/>
              <a:gd name="connsiteX135-14589" fmla="*/ 4368005 w 12192000"/>
              <a:gd name="connsiteY135-14590" fmla="*/ 5057426 h 5096785"/>
              <a:gd name="connsiteX136-14591" fmla="*/ 4339489 w 12192000"/>
              <a:gd name="connsiteY136-14592" fmla="*/ 5080858 h 5096785"/>
              <a:gd name="connsiteX137-14593" fmla="*/ 4253895 w 12192000"/>
              <a:gd name="connsiteY137-14594" fmla="*/ 5085008 h 5096785"/>
              <a:gd name="connsiteX138-14595" fmla="*/ 3960074 w 12192000"/>
              <a:gd name="connsiteY138-14596" fmla="*/ 5050708 h 5096785"/>
              <a:gd name="connsiteX139-14597" fmla="*/ 3947260 w 12192000"/>
              <a:gd name="connsiteY139-14598" fmla="*/ 5041167 h 5096785"/>
              <a:gd name="connsiteX140-14599" fmla="*/ 3931969 w 12192000"/>
              <a:gd name="connsiteY140-14600" fmla="*/ 5035902 h 5096785"/>
              <a:gd name="connsiteX141-14601" fmla="*/ 3929836 w 12192000"/>
              <a:gd name="connsiteY141-14602" fmla="*/ 5036901 h 5096785"/>
              <a:gd name="connsiteX142-14603" fmla="*/ 3911296 w 12192000"/>
              <a:gd name="connsiteY142-14604" fmla="*/ 5035663 h 5096785"/>
              <a:gd name="connsiteX143-14605" fmla="*/ 3907746 w 12192000"/>
              <a:gd name="connsiteY143-14606" fmla="*/ 5032107 h 5096785"/>
              <a:gd name="connsiteX144-14607" fmla="*/ 3895182 w 12192000"/>
              <a:gd name="connsiteY144-14608" fmla="*/ 5030229 h 5096785"/>
              <a:gd name="connsiteX145-14609" fmla="*/ 3870866 w 12192000"/>
              <a:gd name="connsiteY145-14610" fmla="*/ 5023753 h 5096785"/>
              <a:gd name="connsiteX146-14611" fmla="*/ 3865913 w 12192000"/>
              <a:gd name="connsiteY146-14612" fmla="*/ 5025143 h 5096785"/>
              <a:gd name="connsiteX147-14613" fmla="*/ 3828606 w 12192000"/>
              <a:gd name="connsiteY147-14614" fmla="*/ 5019426 h 5096785"/>
              <a:gd name="connsiteX148-14615" fmla="*/ 3827901 w 12192000"/>
              <a:gd name="connsiteY148-14616" fmla="*/ 5020583 h 5096785"/>
              <a:gd name="connsiteX149-14617" fmla="*/ 3816543 w 12192000"/>
              <a:gd name="connsiteY149-14618" fmla="*/ 5024366 h 5096785"/>
              <a:gd name="connsiteX150-14619" fmla="*/ 3795278 w 12192000"/>
              <a:gd name="connsiteY150-14620" fmla="*/ 5028779 h 5096785"/>
              <a:gd name="connsiteX151-14621" fmla="*/ 3743858 w 12192000"/>
              <a:gd name="connsiteY151-14622" fmla="*/ 5054237 h 5096785"/>
              <a:gd name="connsiteX152-14623" fmla="*/ 3704945 w 12192000"/>
              <a:gd name="connsiteY152-14624" fmla="*/ 5048413 h 5096785"/>
              <a:gd name="connsiteX153-14625" fmla="*/ 3696992 w 12192000"/>
              <a:gd name="connsiteY153-14626" fmla="*/ 5047914 h 5096785"/>
              <a:gd name="connsiteX154-14627" fmla="*/ 3696780 w 12192000"/>
              <a:gd name="connsiteY154-14628" fmla="*/ 5048181 h 5096785"/>
              <a:gd name="connsiteX155-14629" fmla="*/ 3688290 w 12192000"/>
              <a:gd name="connsiteY155-14630" fmla="*/ 5048204 h 5096785"/>
              <a:gd name="connsiteX156-14631" fmla="*/ 3682486 w 12192000"/>
              <a:gd name="connsiteY156-14632" fmla="*/ 5047000 h 5096785"/>
              <a:gd name="connsiteX157-14633" fmla="*/ 3667056 w 12192000"/>
              <a:gd name="connsiteY157-14634" fmla="*/ 5046030 h 5096785"/>
              <a:gd name="connsiteX158-14635" fmla="*/ 3661403 w 12192000"/>
              <a:gd name="connsiteY158-14636" fmla="*/ 5047537 h 5096785"/>
              <a:gd name="connsiteX159-14637" fmla="*/ 3658673 w 12192000"/>
              <a:gd name="connsiteY159-14638" fmla="*/ 5050790 h 5096785"/>
              <a:gd name="connsiteX160-14639" fmla="*/ 3657333 w 12192000"/>
              <a:gd name="connsiteY160-14640" fmla="*/ 5050325 h 5096785"/>
              <a:gd name="connsiteX161-14641" fmla="*/ 3626778 w 12192000"/>
              <a:gd name="connsiteY161-14642" fmla="*/ 5057882 h 5096785"/>
              <a:gd name="connsiteX162-14643" fmla="*/ 3560067 w 12192000"/>
              <a:gd name="connsiteY162-14644" fmla="*/ 5064266 h 5096785"/>
              <a:gd name="connsiteX163-14645" fmla="*/ 3522641 w 12192000"/>
              <a:gd name="connsiteY163-14646" fmla="*/ 5063654 h 5096785"/>
              <a:gd name="connsiteX164-14647" fmla="*/ 3419275 w 12192000"/>
              <a:gd name="connsiteY164-14648" fmla="*/ 5066646 h 5096785"/>
              <a:gd name="connsiteX165-14649" fmla="*/ 3314869 w 12192000"/>
              <a:gd name="connsiteY165-14650" fmla="*/ 5073197 h 5096785"/>
              <a:gd name="connsiteX166-14651" fmla="*/ 3259088 w 12192000"/>
              <a:gd name="connsiteY166-14652" fmla="*/ 5096363 h 5096785"/>
              <a:gd name="connsiteX167-14653" fmla="*/ 3253104 w 12192000"/>
              <a:gd name="connsiteY167-14654" fmla="*/ 5096785 h 5096785"/>
              <a:gd name="connsiteX168-14655" fmla="*/ 3238751 w 12192000"/>
              <a:gd name="connsiteY168-14656" fmla="*/ 5092996 h 5096785"/>
              <a:gd name="connsiteX169-14657" fmla="*/ 3233681 w 12192000"/>
              <a:gd name="connsiteY169-14658" fmla="*/ 5090758 h 5096785"/>
              <a:gd name="connsiteX170-14659" fmla="*/ 3225562 w 12192000"/>
              <a:gd name="connsiteY170-14660" fmla="*/ 5089215 h 5096785"/>
              <a:gd name="connsiteX171-14661" fmla="*/ 3225260 w 12192000"/>
              <a:gd name="connsiteY171-14662" fmla="*/ 5089437 h 5096785"/>
              <a:gd name="connsiteX172-14663" fmla="*/ 3217859 w 12192000"/>
              <a:gd name="connsiteY172-14664" fmla="*/ 5087484 h 5096785"/>
              <a:gd name="connsiteX173-14665" fmla="*/ 3182980 w 12192000"/>
              <a:gd name="connsiteY173-14666" fmla="*/ 5074650 h 5096785"/>
              <a:gd name="connsiteX174-14667" fmla="*/ 3055081 w 12192000"/>
              <a:gd name="connsiteY174-14668" fmla="*/ 5080424 h 5096785"/>
              <a:gd name="connsiteX175-14669" fmla="*/ 3049807 w 12192000"/>
              <a:gd name="connsiteY175-14670" fmla="*/ 5080860 h 5096785"/>
              <a:gd name="connsiteX176-14671" fmla="*/ 3029122 w 12192000"/>
              <a:gd name="connsiteY176-14672" fmla="*/ 5070085 h 5096785"/>
              <a:gd name="connsiteX177-14673" fmla="*/ 3017862 w 12192000"/>
              <a:gd name="connsiteY177-14674" fmla="*/ 5065942 h 5096785"/>
              <a:gd name="connsiteX178-14675" fmla="*/ 3015868 w 12192000"/>
              <a:gd name="connsiteY178-14676" fmla="*/ 5061832 h 5096785"/>
              <a:gd name="connsiteX179-14677" fmla="*/ 2998644 w 12192000"/>
              <a:gd name="connsiteY179-14678" fmla="*/ 5057210 h 5096785"/>
              <a:gd name="connsiteX180-14679" fmla="*/ 2996219 w 12192000"/>
              <a:gd name="connsiteY180-14680" fmla="*/ 5057788 h 5096785"/>
              <a:gd name="connsiteX181-14681" fmla="*/ 2983676 w 12192000"/>
              <a:gd name="connsiteY181-14682" fmla="*/ 5049852 h 5096785"/>
              <a:gd name="connsiteX182-14683" fmla="*/ 2903609 w 12192000"/>
              <a:gd name="connsiteY182-14684" fmla="*/ 4998457 h 5096785"/>
              <a:gd name="connsiteX183-14685" fmla="*/ 2758830 w 12192000"/>
              <a:gd name="connsiteY183-14686" fmla="*/ 4974760 h 5096785"/>
              <a:gd name="connsiteX184-14687" fmla="*/ 2532669 w 12192000"/>
              <a:gd name="connsiteY184-14688" fmla="*/ 4940573 h 5096785"/>
              <a:gd name="connsiteX185-14689" fmla="*/ 2389931 w 12192000"/>
              <a:gd name="connsiteY185-14690" fmla="*/ 4905785 h 5096785"/>
              <a:gd name="connsiteX186-14691" fmla="*/ 2335186 w 12192000"/>
              <a:gd name="connsiteY186-14692" fmla="*/ 4902957 h 5096785"/>
              <a:gd name="connsiteX187-14693" fmla="*/ 2273393 w 12192000"/>
              <a:gd name="connsiteY187-14694" fmla="*/ 4883565 h 5096785"/>
              <a:gd name="connsiteX188-14695" fmla="*/ 2269523 w 12192000"/>
              <a:gd name="connsiteY188-14696" fmla="*/ 4884442 h 5096785"/>
              <a:gd name="connsiteX189-14697" fmla="*/ 2256015 w 12192000"/>
              <a:gd name="connsiteY189-14698" fmla="*/ 4883014 h 5096785"/>
              <a:gd name="connsiteX190-14699" fmla="*/ 2249731 w 12192000"/>
              <a:gd name="connsiteY190-14700" fmla="*/ 4888778 h 5096785"/>
              <a:gd name="connsiteX191-14701" fmla="*/ 2227629 w 12192000"/>
              <a:gd name="connsiteY191-14702" fmla="*/ 4891047 h 5096785"/>
              <a:gd name="connsiteX192-14703" fmla="*/ 2203460 w 12192000"/>
              <a:gd name="connsiteY192-14704" fmla="*/ 4886696 h 5096785"/>
              <a:gd name="connsiteX193-14705" fmla="*/ 2091528 w 12192000"/>
              <a:gd name="connsiteY193-14706" fmla="*/ 4859155 h 5096785"/>
              <a:gd name="connsiteX194-14707" fmla="*/ 2022901 w 12192000"/>
              <a:gd name="connsiteY194-14708" fmla="*/ 4846594 h 5096785"/>
              <a:gd name="connsiteX195-14709" fmla="*/ 1994227 w 12192000"/>
              <a:gd name="connsiteY195-14710" fmla="*/ 4847973 h 5096785"/>
              <a:gd name="connsiteX196-14711" fmla="*/ 1955936 w 12192000"/>
              <a:gd name="connsiteY196-14712" fmla="*/ 4845765 h 5096785"/>
              <a:gd name="connsiteX197-14713" fmla="*/ 1741924 w 12192000"/>
              <a:gd name="connsiteY197-14714" fmla="*/ 4808054 h 5096785"/>
              <a:gd name="connsiteX198-14715" fmla="*/ 1734410 w 12192000"/>
              <a:gd name="connsiteY198-14716" fmla="*/ 4811675 h 5096785"/>
              <a:gd name="connsiteX199-14717" fmla="*/ 1691423 w 12192000"/>
              <a:gd name="connsiteY199-14718" fmla="*/ 4802777 h 5096785"/>
              <a:gd name="connsiteX200-14719" fmla="*/ 1554504 w 12192000"/>
              <a:gd name="connsiteY200-14720" fmla="*/ 4739985 h 5096785"/>
              <a:gd name="connsiteX201-14721" fmla="*/ 1470119 w 12192000"/>
              <a:gd name="connsiteY201-14722" fmla="*/ 4723470 h 5096785"/>
              <a:gd name="connsiteX202-14723" fmla="*/ 1437967 w 12192000"/>
              <a:gd name="connsiteY202-14724" fmla="*/ 4722710 h 5096785"/>
              <a:gd name="connsiteX203-14725" fmla="*/ 1295869 w 12192000"/>
              <a:gd name="connsiteY203-14726" fmla="*/ 4726175 h 5096785"/>
              <a:gd name="connsiteX204-14727" fmla="*/ 1292949 w 12192000"/>
              <a:gd name="connsiteY204-14728" fmla="*/ 4684615 h 5096785"/>
              <a:gd name="connsiteX205-14729" fmla="*/ 1244908 w 12192000"/>
              <a:gd name="connsiteY205-14730" fmla="*/ 4706993 h 5096785"/>
              <a:gd name="connsiteX206-14731" fmla="*/ 1171266 w 12192000"/>
              <a:gd name="connsiteY206-14732" fmla="*/ 4706535 h 5096785"/>
              <a:gd name="connsiteX207-14733" fmla="*/ 1160868 w 12192000"/>
              <a:gd name="connsiteY207-14734" fmla="*/ 4701936 h 5096785"/>
              <a:gd name="connsiteX208-14735" fmla="*/ 1147599 w 12192000"/>
              <a:gd name="connsiteY208-14736" fmla="*/ 4714833 h 5096785"/>
              <a:gd name="connsiteX209-14737" fmla="*/ 1119603 w 12192000"/>
              <a:gd name="connsiteY209-14738" fmla="*/ 4721303 h 5096785"/>
              <a:gd name="connsiteX210-14739" fmla="*/ 997851 w 12192000"/>
              <a:gd name="connsiteY210-14740" fmla="*/ 4722336 h 5096785"/>
              <a:gd name="connsiteX211-14741" fmla="*/ 976455 w 12192000"/>
              <a:gd name="connsiteY211-14742" fmla="*/ 4726407 h 5096785"/>
              <a:gd name="connsiteX212-14743" fmla="*/ 949939 w 12192000"/>
              <a:gd name="connsiteY212-14744" fmla="*/ 4719699 h 5096785"/>
              <a:gd name="connsiteX213-14745" fmla="*/ 894148 w 12192000"/>
              <a:gd name="connsiteY213-14746" fmla="*/ 4710406 h 5096785"/>
              <a:gd name="connsiteX214-14747" fmla="*/ 857990 w 12192000"/>
              <a:gd name="connsiteY214-14748" fmla="*/ 4696844 h 5096785"/>
              <a:gd name="connsiteX215-14749" fmla="*/ 848649 w 12192000"/>
              <a:gd name="connsiteY215-14750" fmla="*/ 4704021 h 5096785"/>
              <a:gd name="connsiteX216-14751" fmla="*/ 826436 w 12192000"/>
              <a:gd name="connsiteY216-14752" fmla="*/ 4707421 h 5096785"/>
              <a:gd name="connsiteX217-14753" fmla="*/ 733052 w 12192000"/>
              <a:gd name="connsiteY217-14754" fmla="*/ 4701884 h 5096785"/>
              <a:gd name="connsiteX218-14755" fmla="*/ 716185 w 12192000"/>
              <a:gd name="connsiteY218-14756" fmla="*/ 4648168 h 5096785"/>
              <a:gd name="connsiteX219-14757" fmla="*/ 582722 w 12192000"/>
              <a:gd name="connsiteY219-14758" fmla="*/ 4658637 h 5096785"/>
              <a:gd name="connsiteX220-14759" fmla="*/ 581118 w 12192000"/>
              <a:gd name="connsiteY220-14760" fmla="*/ 4654120 h 5096785"/>
              <a:gd name="connsiteX221-14761" fmla="*/ 546453 w 12192000"/>
              <a:gd name="connsiteY221-14762" fmla="*/ 4652542 h 5096785"/>
              <a:gd name="connsiteX222-14763" fmla="*/ 536773 w 12192000"/>
              <a:gd name="connsiteY222-14764" fmla="*/ 4644609 h 5096785"/>
              <a:gd name="connsiteX223-14765" fmla="*/ 388896 w 12192000"/>
              <a:gd name="connsiteY223-14766" fmla="*/ 4619173 h 5096785"/>
              <a:gd name="connsiteX224-14767" fmla="*/ 366479 w 12192000"/>
              <a:gd name="connsiteY224-14768" fmla="*/ 4618896 h 5096785"/>
              <a:gd name="connsiteX225-14769" fmla="*/ 342781 w 12192000"/>
              <a:gd name="connsiteY225-14770" fmla="*/ 4601239 h 5096785"/>
              <a:gd name="connsiteX226-14771" fmla="*/ 255925 w 12192000"/>
              <a:gd name="connsiteY226-14772" fmla="*/ 4598685 h 5096785"/>
              <a:gd name="connsiteX227-14773" fmla="*/ 226919 w 12192000"/>
              <a:gd name="connsiteY227-14774" fmla="*/ 4598460 h 5096785"/>
              <a:gd name="connsiteX228-14775" fmla="*/ 213925 w 12192000"/>
              <a:gd name="connsiteY228-14776" fmla="*/ 4597783 h 5096785"/>
              <a:gd name="connsiteX229-14777" fmla="*/ 215196 w 12192000"/>
              <a:gd name="connsiteY229-14778" fmla="*/ 4588576 h 5096785"/>
              <a:gd name="connsiteX230-14779" fmla="*/ 180214 w 12192000"/>
              <a:gd name="connsiteY230-14780" fmla="*/ 4583701 h 5096785"/>
              <a:gd name="connsiteX231-14781" fmla="*/ 83203 w 12192000"/>
              <a:gd name="connsiteY231-14782" fmla="*/ 4531664 h 5096785"/>
              <a:gd name="connsiteX232-14783" fmla="*/ 4106 w 12192000"/>
              <a:gd name="connsiteY232-14784" fmla="*/ 4517202 h 5096785"/>
              <a:gd name="connsiteX233-14785" fmla="*/ 0 w 12192000"/>
              <a:gd name="connsiteY233-14786" fmla="*/ 4516084 h 5096785"/>
              <a:gd name="connsiteX234-14787" fmla="*/ 0 w 12192000"/>
              <a:gd name="connsiteY234-14788" fmla="*/ 0 h 5096785"/>
              <a:gd name="connsiteX0-14789" fmla="*/ 0 w 12192000"/>
              <a:gd name="connsiteY0-14790" fmla="*/ 0 h 5096785"/>
              <a:gd name="connsiteX1-14791" fmla="*/ 12192000 w 12192000"/>
              <a:gd name="connsiteY1-14792" fmla="*/ 0 h 5096785"/>
              <a:gd name="connsiteX2-14793" fmla="*/ 12192000 w 12192000"/>
              <a:gd name="connsiteY2-14794" fmla="*/ 3809005 h 5096785"/>
              <a:gd name="connsiteX3-14795" fmla="*/ 12142543 w 12192000"/>
              <a:gd name="connsiteY3-14796" fmla="*/ 3817043 h 5096785"/>
              <a:gd name="connsiteX4-14797" fmla="*/ 12109241 w 12192000"/>
              <a:gd name="connsiteY4-14798" fmla="*/ 3824228 h 5096785"/>
              <a:gd name="connsiteX5-14799" fmla="*/ 11668991 w 12192000"/>
              <a:gd name="connsiteY5-14800" fmla="*/ 3788038 h 5096785"/>
              <a:gd name="connsiteX6-14801" fmla="*/ 11476952 w 12192000"/>
              <a:gd name="connsiteY6-14802" fmla="*/ 3866786 h 5096785"/>
              <a:gd name="connsiteX7-14803" fmla="*/ 11336487 w 12192000"/>
              <a:gd name="connsiteY7-14804" fmla="*/ 3971513 h 5096785"/>
              <a:gd name="connsiteX8-14805" fmla="*/ 11214181 w 12192000"/>
              <a:gd name="connsiteY8-14806" fmla="*/ 4004215 h 5096785"/>
              <a:gd name="connsiteX9-14807" fmla="*/ 11042540 w 12192000"/>
              <a:gd name="connsiteY9-14808" fmla="*/ 4002613 h 5096785"/>
              <a:gd name="connsiteX10-14809" fmla="*/ 10833086 w 12192000"/>
              <a:gd name="connsiteY10-14810" fmla="*/ 3997707 h 5096785"/>
              <a:gd name="connsiteX11-14811" fmla="*/ 10599680 w 12192000"/>
              <a:gd name="connsiteY11-14812" fmla="*/ 3982661 h 5096785"/>
              <a:gd name="connsiteX12-14813" fmla="*/ 10519971 w 12192000"/>
              <a:gd name="connsiteY12-14814" fmla="*/ 3975018 h 5096785"/>
              <a:gd name="connsiteX13-14815" fmla="*/ 10217282 w 12192000"/>
              <a:gd name="connsiteY13-14816" fmla="*/ 4020809 h 5096785"/>
              <a:gd name="connsiteX14-14817" fmla="*/ 9936427 w 12192000"/>
              <a:gd name="connsiteY14-14818" fmla="*/ 4137843 h 5096785"/>
              <a:gd name="connsiteX15-14819" fmla="*/ 9800299 w 12192000"/>
              <a:gd name="connsiteY15-14820" fmla="*/ 4186098 h 5096785"/>
              <a:gd name="connsiteX16-14821" fmla="*/ 9707822 w 12192000"/>
              <a:gd name="connsiteY16-14822" fmla="*/ 4189102 h 5096785"/>
              <a:gd name="connsiteX17-14823" fmla="*/ 9543973 w 12192000"/>
              <a:gd name="connsiteY17-14824" fmla="*/ 4245802 h 5096785"/>
              <a:gd name="connsiteX18-14825" fmla="*/ 9528747 w 12192000"/>
              <a:gd name="connsiteY18-14826" fmla="*/ 4251724 h 5096785"/>
              <a:gd name="connsiteX19-14827" fmla="*/ 9436976 w 12192000"/>
              <a:gd name="connsiteY19-14828" fmla="*/ 4269351 h 5096785"/>
              <a:gd name="connsiteX20-14829" fmla="*/ 9371827 w 12192000"/>
              <a:gd name="connsiteY20-14830" fmla="*/ 4303912 h 5096785"/>
              <a:gd name="connsiteX21-14831" fmla="*/ 9260304 w 12192000"/>
              <a:gd name="connsiteY21-14832" fmla="*/ 4328021 h 5096785"/>
              <a:gd name="connsiteX22-14833" fmla="*/ 9148799 w 12192000"/>
              <a:gd name="connsiteY22-14834" fmla="*/ 4348506 h 5096785"/>
              <a:gd name="connsiteX23-14835" fmla="*/ 9107898 w 12192000"/>
              <a:gd name="connsiteY23-14836" fmla="*/ 4354282 h 5096785"/>
              <a:gd name="connsiteX24-14837" fmla="*/ 8990743 w 12192000"/>
              <a:gd name="connsiteY24-14838" fmla="*/ 4382161 h 5096785"/>
              <a:gd name="connsiteX25-14839" fmla="*/ 8979819 w 12192000"/>
              <a:gd name="connsiteY25-14840" fmla="*/ 4366419 h 5096785"/>
              <a:gd name="connsiteX26-14841" fmla="*/ 8936044 w 12192000"/>
              <a:gd name="connsiteY26-14842" fmla="*/ 4370992 h 5096785"/>
              <a:gd name="connsiteX27-14843" fmla="*/ 8897707 w 12192000"/>
              <a:gd name="connsiteY27-14844" fmla="*/ 4392673 h 5096785"/>
              <a:gd name="connsiteX28-14845" fmla="*/ 8845635 w 12192000"/>
              <a:gd name="connsiteY28-14846" fmla="*/ 4404300 h 5096785"/>
              <a:gd name="connsiteX29-14847" fmla="*/ 8814562 w 12192000"/>
              <a:gd name="connsiteY29-14848" fmla="*/ 4411434 h 5096785"/>
              <a:gd name="connsiteX30-14849" fmla="*/ 8726349 w 12192000"/>
              <a:gd name="connsiteY30-14850" fmla="*/ 4416668 h 5096785"/>
              <a:gd name="connsiteX31-14851" fmla="*/ 8566678 w 12192000"/>
              <a:gd name="connsiteY31-14852" fmla="*/ 4391711 h 5096785"/>
              <a:gd name="connsiteX32-14853" fmla="*/ 8521516 w 12192000"/>
              <a:gd name="connsiteY32-14854" fmla="*/ 4393927 h 5096785"/>
              <a:gd name="connsiteX33-14855" fmla="*/ 8515998 w 12192000"/>
              <a:gd name="connsiteY33-14856" fmla="*/ 4399124 h 5096785"/>
              <a:gd name="connsiteX34-14857" fmla="*/ 8449547 w 12192000"/>
              <a:gd name="connsiteY34-14858" fmla="*/ 4383170 h 5096785"/>
              <a:gd name="connsiteX35-14859" fmla="*/ 8360285 w 12192000"/>
              <a:gd name="connsiteY35-14860" fmla="*/ 4398502 h 5096785"/>
              <a:gd name="connsiteX36-14861" fmla="*/ 8256584 w 12192000"/>
              <a:gd name="connsiteY36-14862" fmla="*/ 4423564 h 5096785"/>
              <a:gd name="connsiteX37-14863" fmla="*/ 8229821 w 12192000"/>
              <a:gd name="connsiteY37-14864" fmla="*/ 4431840 h 5096785"/>
              <a:gd name="connsiteX38-14865" fmla="*/ 8158476 w 12192000"/>
              <a:gd name="connsiteY38-14866" fmla="*/ 4436904 h 5096785"/>
              <a:gd name="connsiteX39-14867" fmla="*/ 7993707 w 12192000"/>
              <a:gd name="connsiteY39-14868" fmla="*/ 4447962 h 5096785"/>
              <a:gd name="connsiteX40-14869" fmla="*/ 7990346 w 12192000"/>
              <a:gd name="connsiteY40-14870" fmla="*/ 4454853 h 5096785"/>
              <a:gd name="connsiteX41-14871" fmla="*/ 7976786 w 12192000"/>
              <a:gd name="connsiteY41-14872" fmla="*/ 4456820 h 5096785"/>
              <a:gd name="connsiteX42-14873" fmla="*/ 7973491 w 12192000"/>
              <a:gd name="connsiteY42-14874" fmla="*/ 4458577 h 5096785"/>
              <a:gd name="connsiteX43-14875" fmla="*/ 7954281 w 12192000"/>
              <a:gd name="connsiteY43-14876" fmla="*/ 4467421 h 5096785"/>
              <a:gd name="connsiteX44-14877" fmla="*/ 7905540 w 12192000"/>
              <a:gd name="connsiteY44-14878" fmla="*/ 4455628 h 5096785"/>
              <a:gd name="connsiteX45-14879" fmla="*/ 7851932 w 12192000"/>
              <a:gd name="connsiteY45-14880" fmla="*/ 4466353 h 5096785"/>
              <a:gd name="connsiteX46-14881" fmla="*/ 7639078 w 12192000"/>
              <a:gd name="connsiteY46-14882" fmla="*/ 4467635 h 5096785"/>
              <a:gd name="connsiteX47-14883" fmla="*/ 7612359 w 12192000"/>
              <a:gd name="connsiteY47-14884" fmla="*/ 4492789 h 5096785"/>
              <a:gd name="connsiteX48-14885" fmla="*/ 7527328 w 12192000"/>
              <a:gd name="connsiteY48-14886" fmla="*/ 4502199 h 5096785"/>
              <a:gd name="connsiteX49-14887" fmla="*/ 7388717 w 12192000"/>
              <a:gd name="connsiteY49-14888" fmla="*/ 4470799 h 5096785"/>
              <a:gd name="connsiteX50-14889" fmla="*/ 7231898 w 12192000"/>
              <a:gd name="connsiteY50-14890" fmla="*/ 4486028 h 5096785"/>
              <a:gd name="connsiteX51-14891" fmla="*/ 7218425 w 12192000"/>
              <a:gd name="connsiteY51-14892" fmla="*/ 4477288 h 5096785"/>
              <a:gd name="connsiteX52-14893" fmla="*/ 7202795 w 12192000"/>
              <a:gd name="connsiteY52-14894" fmla="*/ 4472972 h 5096785"/>
              <a:gd name="connsiteX53-14895" fmla="*/ 7200744 w 12192000"/>
              <a:gd name="connsiteY53-14896" fmla="*/ 4474099 h 5096785"/>
              <a:gd name="connsiteX54-14897" fmla="*/ 7182163 w 12192000"/>
              <a:gd name="connsiteY54-14898" fmla="*/ 4474005 h 5096785"/>
              <a:gd name="connsiteX55-14899" fmla="*/ 7178368 w 12192000"/>
              <a:gd name="connsiteY55-14900" fmla="*/ 4470673 h 5096785"/>
              <a:gd name="connsiteX56-14901" fmla="*/ 7165705 w 12192000"/>
              <a:gd name="connsiteY56-14902" fmla="*/ 4469569 h 5096785"/>
              <a:gd name="connsiteX57-14903" fmla="*/ 7140991 w 12192000"/>
              <a:gd name="connsiteY57-14904" fmla="*/ 4464599 h 5096785"/>
              <a:gd name="connsiteX58-14905" fmla="*/ 7136152 w 12192000"/>
              <a:gd name="connsiteY58-14906" fmla="*/ 4466292 h 5096785"/>
              <a:gd name="connsiteX59-14907" fmla="*/ 7098544 w 12192000"/>
              <a:gd name="connsiteY59-14908" fmla="*/ 4462879 h 5096785"/>
              <a:gd name="connsiteX60-14909" fmla="*/ 7097922 w 12192000"/>
              <a:gd name="connsiteY60-14910" fmla="*/ 4464077 h 5096785"/>
              <a:gd name="connsiteX61-14911" fmla="*/ 7086877 w 12192000"/>
              <a:gd name="connsiteY61-14912" fmla="*/ 4468554 h 5096785"/>
              <a:gd name="connsiteX62-14913" fmla="*/ 7065999 w 12192000"/>
              <a:gd name="connsiteY62-14914" fmla="*/ 4474270 h 5096785"/>
              <a:gd name="connsiteX63-14915" fmla="*/ 7016598 w 12192000"/>
              <a:gd name="connsiteY63-14916" fmla="*/ 4502855 h 5096785"/>
              <a:gd name="connsiteX64-14917" fmla="*/ 6977375 w 12192000"/>
              <a:gd name="connsiteY64-14918" fmla="*/ 4499434 h 5096785"/>
              <a:gd name="connsiteX65-14919" fmla="*/ 6969409 w 12192000"/>
              <a:gd name="connsiteY65-14920" fmla="*/ 4499424 h 5096785"/>
              <a:gd name="connsiteX66-14921" fmla="*/ 6969218 w 12192000"/>
              <a:gd name="connsiteY66-14922" fmla="*/ 4499704 h 5096785"/>
              <a:gd name="connsiteX67-14923" fmla="*/ 6960755 w 12192000"/>
              <a:gd name="connsiteY67-14924" fmla="*/ 4500249 h 5096785"/>
              <a:gd name="connsiteX68-14925" fmla="*/ 6954882 w 12192000"/>
              <a:gd name="connsiteY68-14926" fmla="*/ 4499405 h 5096785"/>
              <a:gd name="connsiteX69-14927" fmla="*/ 6939428 w 12192000"/>
              <a:gd name="connsiteY69-14928" fmla="*/ 4499385 h 5096785"/>
              <a:gd name="connsiteX70-14929" fmla="*/ 6933902 w 12192000"/>
              <a:gd name="connsiteY70-14930" fmla="*/ 4501239 h 5096785"/>
              <a:gd name="connsiteX71-14931" fmla="*/ 6891244 w 12192000"/>
              <a:gd name="connsiteY71-14932" fmla="*/ 4536371 h 5096785"/>
              <a:gd name="connsiteX72-14933" fmla="*/ 6794496 w 12192000"/>
              <a:gd name="connsiteY72-14934" fmla="*/ 4567924 h 5096785"/>
              <a:gd name="connsiteX73-14935" fmla="*/ 6574528 w 12192000"/>
              <a:gd name="connsiteY73-14936" fmla="*/ 4641155 h 5096785"/>
              <a:gd name="connsiteX74-14937" fmla="*/ 6573036 w 12192000"/>
              <a:gd name="connsiteY74-14938" fmla="*/ 4641049 h 5096785"/>
              <a:gd name="connsiteX75-14939" fmla="*/ 6571920 w 12192000"/>
              <a:gd name="connsiteY75-14940" fmla="*/ 4644739 h 5096785"/>
              <a:gd name="connsiteX76-14941" fmla="*/ 6552021 w 12192000"/>
              <a:gd name="connsiteY76-14942" fmla="*/ 4650379 h 5096785"/>
              <a:gd name="connsiteX77-14943" fmla="*/ 6545925 w 12192000"/>
              <a:gd name="connsiteY77-14944" fmla="*/ 4650675 h 5096785"/>
              <a:gd name="connsiteX78-14945" fmla="*/ 6537822 w 12192000"/>
              <a:gd name="connsiteY78-14946" fmla="*/ 4652769 h 5096785"/>
              <a:gd name="connsiteX79-14947" fmla="*/ 6537743 w 12192000"/>
              <a:gd name="connsiteY79-14948" fmla="*/ 4653068 h 5096785"/>
              <a:gd name="connsiteX80-14949" fmla="*/ 6490057 w 12192000"/>
              <a:gd name="connsiteY80-14950" fmla="*/ 4658624 h 5096785"/>
              <a:gd name="connsiteX81-14951" fmla="*/ 6386800 w 12192000"/>
              <a:gd name="connsiteY81-14952" fmla="*/ 4715431 h 5096785"/>
              <a:gd name="connsiteX82-14953" fmla="*/ 6382703 w 12192000"/>
              <a:gd name="connsiteY82-14954" fmla="*/ 4717930 h 5096785"/>
              <a:gd name="connsiteX83-14955" fmla="*/ 6356495 w 12192000"/>
              <a:gd name="connsiteY83-14956" fmla="*/ 4717843 h 5096785"/>
              <a:gd name="connsiteX84-14957" fmla="*/ 6343628 w 12192000"/>
              <a:gd name="connsiteY84-14958" fmla="*/ 4719161 h 5096785"/>
              <a:gd name="connsiteX85-14959" fmla="*/ 6338605 w 12192000"/>
              <a:gd name="connsiteY85-14960" fmla="*/ 4716723 h 5096785"/>
              <a:gd name="connsiteX86-14961" fmla="*/ 6320318 w 12192000"/>
              <a:gd name="connsiteY86-14962" fmla="*/ 4720095 h 5096785"/>
              <a:gd name="connsiteX87-14963" fmla="*/ 6318742 w 12192000"/>
              <a:gd name="connsiteY87-14964" fmla="*/ 4721541 h 5096785"/>
              <a:gd name="connsiteX88-14965" fmla="*/ 6301708 w 12192000"/>
              <a:gd name="connsiteY88-14966" fmla="*/ 4720380 h 5096785"/>
              <a:gd name="connsiteX89-14967" fmla="*/ 6285082 w 12192000"/>
              <a:gd name="connsiteY89-14968" fmla="*/ 4714639 h 5096785"/>
              <a:gd name="connsiteX90-14969" fmla="*/ 6136936 w 12192000"/>
              <a:gd name="connsiteY90-14970" fmla="*/ 4758246 h 5096785"/>
              <a:gd name="connsiteX91-14971" fmla="*/ 5988578 w 12192000"/>
              <a:gd name="connsiteY91-14972" fmla="*/ 4754427 h 5096785"/>
              <a:gd name="connsiteX92-14973" fmla="*/ 5908701 w 12192000"/>
              <a:gd name="connsiteY92-14974" fmla="*/ 4779160 h 5096785"/>
              <a:gd name="connsiteX93-14975" fmla="*/ 5892219 w 12192000"/>
              <a:gd name="connsiteY93-14976" fmla="*/ 4807892 h 5096785"/>
              <a:gd name="connsiteX94-14977" fmla="*/ 5683612 w 12192000"/>
              <a:gd name="connsiteY94-14978" fmla="*/ 4848770 h 5096785"/>
              <a:gd name="connsiteX95-14979" fmla="*/ 5635111 w 12192000"/>
              <a:gd name="connsiteY95-14980" fmla="*/ 4868888 h 5096785"/>
              <a:gd name="connsiteX96-14981" fmla="*/ 5582652 w 12192000"/>
              <a:gd name="connsiteY96-14982" fmla="*/ 4866836 h 5096785"/>
              <a:gd name="connsiteX97-14983" fmla="*/ 5567213 w 12192000"/>
              <a:gd name="connsiteY97-14984" fmla="*/ 4878769 h 5096785"/>
              <a:gd name="connsiteX98-14985" fmla="*/ 5564659 w 12192000"/>
              <a:gd name="connsiteY98-14986" fmla="*/ 4881042 h 5096785"/>
              <a:gd name="connsiteX99-14987" fmla="*/ 5552102 w 12192000"/>
              <a:gd name="connsiteY99-14988" fmla="*/ 4885426 h 5096785"/>
              <a:gd name="connsiteX100-14989" fmla="*/ 5551475 w 12192000"/>
              <a:gd name="connsiteY100-14990" fmla="*/ 4892560 h 5096785"/>
              <a:gd name="connsiteX101-14991" fmla="*/ 5534664 w 12192000"/>
              <a:gd name="connsiteY101-14992" fmla="*/ 4903385 h 5096785"/>
              <a:gd name="connsiteX102-14993" fmla="*/ 5510737 w 12192000"/>
              <a:gd name="connsiteY102-14994" fmla="*/ 4909807 h 5096785"/>
              <a:gd name="connsiteX103-14995" fmla="*/ 5393901 w 12192000"/>
              <a:gd name="connsiteY103-14996" fmla="*/ 4933709 h 5096785"/>
              <a:gd name="connsiteX104-14997" fmla="*/ 5325782 w 12192000"/>
              <a:gd name="connsiteY104-14998" fmla="*/ 4951789 h 5096785"/>
              <a:gd name="connsiteX105-14999" fmla="*/ 5302703 w 12192000"/>
              <a:gd name="connsiteY105-15000" fmla="*/ 4964590 h 5096785"/>
              <a:gd name="connsiteX106-15001" fmla="*/ 5268591 w 12192000"/>
              <a:gd name="connsiteY106-15002" fmla="*/ 4978479 h 5096785"/>
              <a:gd name="connsiteX107-15003" fmla="*/ 5210559 w 12192000"/>
              <a:gd name="connsiteY107-15004" fmla="*/ 5007585 h 5096785"/>
              <a:gd name="connsiteX108-15005" fmla="*/ 5177597 w 12192000"/>
              <a:gd name="connsiteY108-15006" fmla="*/ 5015926 h 5096785"/>
              <a:gd name="connsiteX109-15007" fmla="*/ 5160569 w 12192000"/>
              <a:gd name="connsiteY109-15008" fmla="*/ 5025681 h 5096785"/>
              <a:gd name="connsiteX110-15009" fmla="*/ 5152748 w 12192000"/>
              <a:gd name="connsiteY110-15010" fmla="*/ 5026569 h 5096785"/>
              <a:gd name="connsiteX111-15011" fmla="*/ 5127678 w 12192000"/>
              <a:gd name="connsiteY111-15012" fmla="*/ 5032947 h 5096785"/>
              <a:gd name="connsiteX112-15013" fmla="*/ 5113147 w 12192000"/>
              <a:gd name="connsiteY112-15014" fmla="*/ 5035818 h 5096785"/>
              <a:gd name="connsiteX113-15015" fmla="*/ 5107301 w 12192000"/>
              <a:gd name="connsiteY113-15016" fmla="*/ 5036672 h 5096785"/>
              <a:gd name="connsiteX114-15017" fmla="*/ 5093215 w 12192000"/>
              <a:gd name="connsiteY114-15018" fmla="*/ 5032880 h 5096785"/>
              <a:gd name="connsiteX115-15019" fmla="*/ 5077058 w 12192000"/>
              <a:gd name="connsiteY115-15020" fmla="*/ 5038681 h 5096785"/>
              <a:gd name="connsiteX116-15021" fmla="*/ 5057349 w 12192000"/>
              <a:gd name="connsiteY116-15022" fmla="*/ 5036015 h 5096785"/>
              <a:gd name="connsiteX117-15023" fmla="*/ 5053945 w 12192000"/>
              <a:gd name="connsiteY117-15024" fmla="*/ 5041952 h 5096785"/>
              <a:gd name="connsiteX118-15025" fmla="*/ 5040021 w 12192000"/>
              <a:gd name="connsiteY118-15026" fmla="*/ 5050052 h 5096785"/>
              <a:gd name="connsiteX119-15027" fmla="*/ 5025913 w 12192000"/>
              <a:gd name="connsiteY119-15028" fmla="*/ 5046535 h 5096785"/>
              <a:gd name="connsiteX120-15029" fmla="*/ 4998218 w 12192000"/>
              <a:gd name="connsiteY120-15030" fmla="*/ 5048065 h 5096785"/>
              <a:gd name="connsiteX121-15031" fmla="*/ 4991008 w 12192000"/>
              <a:gd name="connsiteY121-15032" fmla="*/ 5050439 h 5096785"/>
              <a:gd name="connsiteX122-15033" fmla="*/ 4963503 w 12192000"/>
              <a:gd name="connsiteY122-15034" fmla="*/ 5047575 h 5096785"/>
              <a:gd name="connsiteX123-15035" fmla="*/ 4921053 w 12192000"/>
              <a:gd name="connsiteY123-15036" fmla="*/ 5048925 h 5096785"/>
              <a:gd name="connsiteX124-15037" fmla="*/ 4873420 w 12192000"/>
              <a:gd name="connsiteY124-15038" fmla="*/ 5054929 h 5096785"/>
              <a:gd name="connsiteX125-15039" fmla="*/ 4858825 w 12192000"/>
              <a:gd name="connsiteY125-15040" fmla="*/ 5051329 h 5096785"/>
              <a:gd name="connsiteX126-15041" fmla="*/ 4769340 w 12192000"/>
              <a:gd name="connsiteY126-15042" fmla="*/ 5053090 h 5096785"/>
              <a:gd name="connsiteX127-15043" fmla="*/ 4744152 w 12192000"/>
              <a:gd name="connsiteY127-15044" fmla="*/ 5053391 h 5096785"/>
              <a:gd name="connsiteX128-15045" fmla="*/ 4723556 w 12192000"/>
              <a:gd name="connsiteY128-15046" fmla="*/ 5059633 h 5096785"/>
              <a:gd name="connsiteX129-15047" fmla="*/ 4719699 w 12192000"/>
              <a:gd name="connsiteY129-15048" fmla="*/ 5066298 h 5096785"/>
              <a:gd name="connsiteX130-15049" fmla="*/ 4706016 w 12192000"/>
              <a:gd name="connsiteY130-15050" fmla="*/ 5067422 h 5096785"/>
              <a:gd name="connsiteX131-15051" fmla="*/ 4702593 w 12192000"/>
              <a:gd name="connsiteY131-15052" fmla="*/ 5068973 h 5096785"/>
              <a:gd name="connsiteX132-15053" fmla="*/ 4682766 w 12192000"/>
              <a:gd name="connsiteY132-15054" fmla="*/ 5076609 h 5096785"/>
              <a:gd name="connsiteX133-15055" fmla="*/ 4634960 w 12192000"/>
              <a:gd name="connsiteY133-15056" fmla="*/ 5061852 h 5096785"/>
              <a:gd name="connsiteX134-15057" fmla="*/ 4580645 w 12192000"/>
              <a:gd name="connsiteY134-15058" fmla="*/ 5069246 h 5096785"/>
              <a:gd name="connsiteX135-15059" fmla="*/ 4368005 w 12192000"/>
              <a:gd name="connsiteY135-15060" fmla="*/ 5057426 h 5096785"/>
              <a:gd name="connsiteX136-15061" fmla="*/ 4339489 w 12192000"/>
              <a:gd name="connsiteY136-15062" fmla="*/ 5080858 h 5096785"/>
              <a:gd name="connsiteX137-15063" fmla="*/ 4253895 w 12192000"/>
              <a:gd name="connsiteY137-15064" fmla="*/ 5085008 h 5096785"/>
              <a:gd name="connsiteX138-15065" fmla="*/ 3947260 w 12192000"/>
              <a:gd name="connsiteY138-15066" fmla="*/ 5041167 h 5096785"/>
              <a:gd name="connsiteX139-15067" fmla="*/ 3931969 w 12192000"/>
              <a:gd name="connsiteY139-15068" fmla="*/ 5035902 h 5096785"/>
              <a:gd name="connsiteX140-15069" fmla="*/ 3929836 w 12192000"/>
              <a:gd name="connsiteY140-15070" fmla="*/ 5036901 h 5096785"/>
              <a:gd name="connsiteX141-15071" fmla="*/ 3911296 w 12192000"/>
              <a:gd name="connsiteY141-15072" fmla="*/ 5035663 h 5096785"/>
              <a:gd name="connsiteX142-15073" fmla="*/ 3907746 w 12192000"/>
              <a:gd name="connsiteY142-15074" fmla="*/ 5032107 h 5096785"/>
              <a:gd name="connsiteX143-15075" fmla="*/ 3895182 w 12192000"/>
              <a:gd name="connsiteY143-15076" fmla="*/ 5030229 h 5096785"/>
              <a:gd name="connsiteX144-15077" fmla="*/ 3870866 w 12192000"/>
              <a:gd name="connsiteY144-15078" fmla="*/ 5023753 h 5096785"/>
              <a:gd name="connsiteX145-15079" fmla="*/ 3865913 w 12192000"/>
              <a:gd name="connsiteY145-15080" fmla="*/ 5025143 h 5096785"/>
              <a:gd name="connsiteX146-15081" fmla="*/ 3828606 w 12192000"/>
              <a:gd name="connsiteY146-15082" fmla="*/ 5019426 h 5096785"/>
              <a:gd name="connsiteX147-15083" fmla="*/ 3827901 w 12192000"/>
              <a:gd name="connsiteY147-15084" fmla="*/ 5020583 h 5096785"/>
              <a:gd name="connsiteX148-15085" fmla="*/ 3816543 w 12192000"/>
              <a:gd name="connsiteY148-15086" fmla="*/ 5024366 h 5096785"/>
              <a:gd name="connsiteX149-15087" fmla="*/ 3795278 w 12192000"/>
              <a:gd name="connsiteY149-15088" fmla="*/ 5028779 h 5096785"/>
              <a:gd name="connsiteX150-15089" fmla="*/ 3743858 w 12192000"/>
              <a:gd name="connsiteY150-15090" fmla="*/ 5054237 h 5096785"/>
              <a:gd name="connsiteX151-15091" fmla="*/ 3704945 w 12192000"/>
              <a:gd name="connsiteY151-15092" fmla="*/ 5048413 h 5096785"/>
              <a:gd name="connsiteX152-15093" fmla="*/ 3696992 w 12192000"/>
              <a:gd name="connsiteY152-15094" fmla="*/ 5047914 h 5096785"/>
              <a:gd name="connsiteX153-15095" fmla="*/ 3696780 w 12192000"/>
              <a:gd name="connsiteY153-15096" fmla="*/ 5048181 h 5096785"/>
              <a:gd name="connsiteX154-15097" fmla="*/ 3688290 w 12192000"/>
              <a:gd name="connsiteY154-15098" fmla="*/ 5048204 h 5096785"/>
              <a:gd name="connsiteX155-15099" fmla="*/ 3682486 w 12192000"/>
              <a:gd name="connsiteY155-15100" fmla="*/ 5047000 h 5096785"/>
              <a:gd name="connsiteX156-15101" fmla="*/ 3667056 w 12192000"/>
              <a:gd name="connsiteY156-15102" fmla="*/ 5046030 h 5096785"/>
              <a:gd name="connsiteX157-15103" fmla="*/ 3661403 w 12192000"/>
              <a:gd name="connsiteY157-15104" fmla="*/ 5047537 h 5096785"/>
              <a:gd name="connsiteX158-15105" fmla="*/ 3658673 w 12192000"/>
              <a:gd name="connsiteY158-15106" fmla="*/ 5050790 h 5096785"/>
              <a:gd name="connsiteX159-15107" fmla="*/ 3657333 w 12192000"/>
              <a:gd name="connsiteY159-15108" fmla="*/ 5050325 h 5096785"/>
              <a:gd name="connsiteX160-15109" fmla="*/ 3626778 w 12192000"/>
              <a:gd name="connsiteY160-15110" fmla="*/ 5057882 h 5096785"/>
              <a:gd name="connsiteX161-15111" fmla="*/ 3560067 w 12192000"/>
              <a:gd name="connsiteY161-15112" fmla="*/ 5064266 h 5096785"/>
              <a:gd name="connsiteX162-15113" fmla="*/ 3522641 w 12192000"/>
              <a:gd name="connsiteY162-15114" fmla="*/ 5063654 h 5096785"/>
              <a:gd name="connsiteX163-15115" fmla="*/ 3419275 w 12192000"/>
              <a:gd name="connsiteY163-15116" fmla="*/ 5066646 h 5096785"/>
              <a:gd name="connsiteX164-15117" fmla="*/ 3314869 w 12192000"/>
              <a:gd name="connsiteY164-15118" fmla="*/ 5073197 h 5096785"/>
              <a:gd name="connsiteX165-15119" fmla="*/ 3259088 w 12192000"/>
              <a:gd name="connsiteY165-15120" fmla="*/ 5096363 h 5096785"/>
              <a:gd name="connsiteX166-15121" fmla="*/ 3253104 w 12192000"/>
              <a:gd name="connsiteY166-15122" fmla="*/ 5096785 h 5096785"/>
              <a:gd name="connsiteX167-15123" fmla="*/ 3238751 w 12192000"/>
              <a:gd name="connsiteY167-15124" fmla="*/ 5092996 h 5096785"/>
              <a:gd name="connsiteX168-15125" fmla="*/ 3233681 w 12192000"/>
              <a:gd name="connsiteY168-15126" fmla="*/ 5090758 h 5096785"/>
              <a:gd name="connsiteX169-15127" fmla="*/ 3225562 w 12192000"/>
              <a:gd name="connsiteY169-15128" fmla="*/ 5089215 h 5096785"/>
              <a:gd name="connsiteX170-15129" fmla="*/ 3225260 w 12192000"/>
              <a:gd name="connsiteY170-15130" fmla="*/ 5089437 h 5096785"/>
              <a:gd name="connsiteX171-15131" fmla="*/ 3217859 w 12192000"/>
              <a:gd name="connsiteY171-15132" fmla="*/ 5087484 h 5096785"/>
              <a:gd name="connsiteX172-15133" fmla="*/ 3182980 w 12192000"/>
              <a:gd name="connsiteY172-15134" fmla="*/ 5074650 h 5096785"/>
              <a:gd name="connsiteX173-15135" fmla="*/ 3055081 w 12192000"/>
              <a:gd name="connsiteY173-15136" fmla="*/ 5080424 h 5096785"/>
              <a:gd name="connsiteX174-15137" fmla="*/ 3049807 w 12192000"/>
              <a:gd name="connsiteY174-15138" fmla="*/ 5080860 h 5096785"/>
              <a:gd name="connsiteX175-15139" fmla="*/ 3029122 w 12192000"/>
              <a:gd name="connsiteY175-15140" fmla="*/ 5070085 h 5096785"/>
              <a:gd name="connsiteX176-15141" fmla="*/ 3017862 w 12192000"/>
              <a:gd name="connsiteY176-15142" fmla="*/ 5065942 h 5096785"/>
              <a:gd name="connsiteX177-15143" fmla="*/ 3015868 w 12192000"/>
              <a:gd name="connsiteY177-15144" fmla="*/ 5061832 h 5096785"/>
              <a:gd name="connsiteX178-15145" fmla="*/ 2998644 w 12192000"/>
              <a:gd name="connsiteY178-15146" fmla="*/ 5057210 h 5096785"/>
              <a:gd name="connsiteX179-15147" fmla="*/ 2996219 w 12192000"/>
              <a:gd name="connsiteY179-15148" fmla="*/ 5057788 h 5096785"/>
              <a:gd name="connsiteX180-15149" fmla="*/ 2983676 w 12192000"/>
              <a:gd name="connsiteY180-15150" fmla="*/ 5049852 h 5096785"/>
              <a:gd name="connsiteX181-15151" fmla="*/ 2903609 w 12192000"/>
              <a:gd name="connsiteY181-15152" fmla="*/ 4998457 h 5096785"/>
              <a:gd name="connsiteX182-15153" fmla="*/ 2758830 w 12192000"/>
              <a:gd name="connsiteY182-15154" fmla="*/ 4974760 h 5096785"/>
              <a:gd name="connsiteX183-15155" fmla="*/ 2532669 w 12192000"/>
              <a:gd name="connsiteY183-15156" fmla="*/ 4940573 h 5096785"/>
              <a:gd name="connsiteX184-15157" fmla="*/ 2389931 w 12192000"/>
              <a:gd name="connsiteY184-15158" fmla="*/ 4905785 h 5096785"/>
              <a:gd name="connsiteX185-15159" fmla="*/ 2335186 w 12192000"/>
              <a:gd name="connsiteY185-15160" fmla="*/ 4902957 h 5096785"/>
              <a:gd name="connsiteX186-15161" fmla="*/ 2273393 w 12192000"/>
              <a:gd name="connsiteY186-15162" fmla="*/ 4883565 h 5096785"/>
              <a:gd name="connsiteX187-15163" fmla="*/ 2269523 w 12192000"/>
              <a:gd name="connsiteY187-15164" fmla="*/ 4884442 h 5096785"/>
              <a:gd name="connsiteX188-15165" fmla="*/ 2256015 w 12192000"/>
              <a:gd name="connsiteY188-15166" fmla="*/ 4883014 h 5096785"/>
              <a:gd name="connsiteX189-15167" fmla="*/ 2249731 w 12192000"/>
              <a:gd name="connsiteY189-15168" fmla="*/ 4888778 h 5096785"/>
              <a:gd name="connsiteX190-15169" fmla="*/ 2227629 w 12192000"/>
              <a:gd name="connsiteY190-15170" fmla="*/ 4891047 h 5096785"/>
              <a:gd name="connsiteX191-15171" fmla="*/ 2203460 w 12192000"/>
              <a:gd name="connsiteY191-15172" fmla="*/ 4886696 h 5096785"/>
              <a:gd name="connsiteX192-15173" fmla="*/ 2091528 w 12192000"/>
              <a:gd name="connsiteY192-15174" fmla="*/ 4859155 h 5096785"/>
              <a:gd name="connsiteX193-15175" fmla="*/ 2022901 w 12192000"/>
              <a:gd name="connsiteY193-15176" fmla="*/ 4846594 h 5096785"/>
              <a:gd name="connsiteX194-15177" fmla="*/ 1994227 w 12192000"/>
              <a:gd name="connsiteY194-15178" fmla="*/ 4847973 h 5096785"/>
              <a:gd name="connsiteX195-15179" fmla="*/ 1955936 w 12192000"/>
              <a:gd name="connsiteY195-15180" fmla="*/ 4845765 h 5096785"/>
              <a:gd name="connsiteX196-15181" fmla="*/ 1741924 w 12192000"/>
              <a:gd name="connsiteY196-15182" fmla="*/ 4808054 h 5096785"/>
              <a:gd name="connsiteX197-15183" fmla="*/ 1734410 w 12192000"/>
              <a:gd name="connsiteY197-15184" fmla="*/ 4811675 h 5096785"/>
              <a:gd name="connsiteX198-15185" fmla="*/ 1691423 w 12192000"/>
              <a:gd name="connsiteY198-15186" fmla="*/ 4802777 h 5096785"/>
              <a:gd name="connsiteX199-15187" fmla="*/ 1554504 w 12192000"/>
              <a:gd name="connsiteY199-15188" fmla="*/ 4739985 h 5096785"/>
              <a:gd name="connsiteX200-15189" fmla="*/ 1470119 w 12192000"/>
              <a:gd name="connsiteY200-15190" fmla="*/ 4723470 h 5096785"/>
              <a:gd name="connsiteX201-15191" fmla="*/ 1437967 w 12192000"/>
              <a:gd name="connsiteY201-15192" fmla="*/ 4722710 h 5096785"/>
              <a:gd name="connsiteX202-15193" fmla="*/ 1295869 w 12192000"/>
              <a:gd name="connsiteY202-15194" fmla="*/ 4726175 h 5096785"/>
              <a:gd name="connsiteX203-15195" fmla="*/ 1292949 w 12192000"/>
              <a:gd name="connsiteY203-15196" fmla="*/ 4684615 h 5096785"/>
              <a:gd name="connsiteX204-15197" fmla="*/ 1244908 w 12192000"/>
              <a:gd name="connsiteY204-15198" fmla="*/ 4706993 h 5096785"/>
              <a:gd name="connsiteX205-15199" fmla="*/ 1171266 w 12192000"/>
              <a:gd name="connsiteY205-15200" fmla="*/ 4706535 h 5096785"/>
              <a:gd name="connsiteX206-15201" fmla="*/ 1160868 w 12192000"/>
              <a:gd name="connsiteY206-15202" fmla="*/ 4701936 h 5096785"/>
              <a:gd name="connsiteX207-15203" fmla="*/ 1147599 w 12192000"/>
              <a:gd name="connsiteY207-15204" fmla="*/ 4714833 h 5096785"/>
              <a:gd name="connsiteX208-15205" fmla="*/ 1119603 w 12192000"/>
              <a:gd name="connsiteY208-15206" fmla="*/ 4721303 h 5096785"/>
              <a:gd name="connsiteX209-15207" fmla="*/ 997851 w 12192000"/>
              <a:gd name="connsiteY209-15208" fmla="*/ 4722336 h 5096785"/>
              <a:gd name="connsiteX210-15209" fmla="*/ 976455 w 12192000"/>
              <a:gd name="connsiteY210-15210" fmla="*/ 4726407 h 5096785"/>
              <a:gd name="connsiteX211-15211" fmla="*/ 949939 w 12192000"/>
              <a:gd name="connsiteY211-15212" fmla="*/ 4719699 h 5096785"/>
              <a:gd name="connsiteX212-15213" fmla="*/ 894148 w 12192000"/>
              <a:gd name="connsiteY212-15214" fmla="*/ 4710406 h 5096785"/>
              <a:gd name="connsiteX213-15215" fmla="*/ 857990 w 12192000"/>
              <a:gd name="connsiteY213-15216" fmla="*/ 4696844 h 5096785"/>
              <a:gd name="connsiteX214-15217" fmla="*/ 848649 w 12192000"/>
              <a:gd name="connsiteY214-15218" fmla="*/ 4704021 h 5096785"/>
              <a:gd name="connsiteX215-15219" fmla="*/ 826436 w 12192000"/>
              <a:gd name="connsiteY215-15220" fmla="*/ 4707421 h 5096785"/>
              <a:gd name="connsiteX216-15221" fmla="*/ 733052 w 12192000"/>
              <a:gd name="connsiteY216-15222" fmla="*/ 4701884 h 5096785"/>
              <a:gd name="connsiteX217-15223" fmla="*/ 716185 w 12192000"/>
              <a:gd name="connsiteY217-15224" fmla="*/ 4648168 h 5096785"/>
              <a:gd name="connsiteX218-15225" fmla="*/ 582722 w 12192000"/>
              <a:gd name="connsiteY218-15226" fmla="*/ 4658637 h 5096785"/>
              <a:gd name="connsiteX219-15227" fmla="*/ 581118 w 12192000"/>
              <a:gd name="connsiteY219-15228" fmla="*/ 4654120 h 5096785"/>
              <a:gd name="connsiteX220-15229" fmla="*/ 546453 w 12192000"/>
              <a:gd name="connsiteY220-15230" fmla="*/ 4652542 h 5096785"/>
              <a:gd name="connsiteX221-15231" fmla="*/ 536773 w 12192000"/>
              <a:gd name="connsiteY221-15232" fmla="*/ 4644609 h 5096785"/>
              <a:gd name="connsiteX222-15233" fmla="*/ 388896 w 12192000"/>
              <a:gd name="connsiteY222-15234" fmla="*/ 4619173 h 5096785"/>
              <a:gd name="connsiteX223-15235" fmla="*/ 366479 w 12192000"/>
              <a:gd name="connsiteY223-15236" fmla="*/ 4618896 h 5096785"/>
              <a:gd name="connsiteX224-15237" fmla="*/ 342781 w 12192000"/>
              <a:gd name="connsiteY224-15238" fmla="*/ 4601239 h 5096785"/>
              <a:gd name="connsiteX225-15239" fmla="*/ 255925 w 12192000"/>
              <a:gd name="connsiteY225-15240" fmla="*/ 4598685 h 5096785"/>
              <a:gd name="connsiteX226-15241" fmla="*/ 226919 w 12192000"/>
              <a:gd name="connsiteY226-15242" fmla="*/ 4598460 h 5096785"/>
              <a:gd name="connsiteX227-15243" fmla="*/ 213925 w 12192000"/>
              <a:gd name="connsiteY227-15244" fmla="*/ 4597783 h 5096785"/>
              <a:gd name="connsiteX228-15245" fmla="*/ 215196 w 12192000"/>
              <a:gd name="connsiteY228-15246" fmla="*/ 4588576 h 5096785"/>
              <a:gd name="connsiteX229-15247" fmla="*/ 180214 w 12192000"/>
              <a:gd name="connsiteY229-15248" fmla="*/ 4583701 h 5096785"/>
              <a:gd name="connsiteX230-15249" fmla="*/ 83203 w 12192000"/>
              <a:gd name="connsiteY230-15250" fmla="*/ 4531664 h 5096785"/>
              <a:gd name="connsiteX231-15251" fmla="*/ 4106 w 12192000"/>
              <a:gd name="connsiteY231-15252" fmla="*/ 4517202 h 5096785"/>
              <a:gd name="connsiteX232-15253" fmla="*/ 0 w 12192000"/>
              <a:gd name="connsiteY232-15254" fmla="*/ 4516084 h 5096785"/>
              <a:gd name="connsiteX233-15255" fmla="*/ 0 w 12192000"/>
              <a:gd name="connsiteY233-15256" fmla="*/ 0 h 5096785"/>
              <a:gd name="connsiteX0-15257" fmla="*/ 0 w 12192000"/>
              <a:gd name="connsiteY0-15258" fmla="*/ 0 h 5238841"/>
              <a:gd name="connsiteX1-15259" fmla="*/ 12192000 w 12192000"/>
              <a:gd name="connsiteY1-15260" fmla="*/ 0 h 5238841"/>
              <a:gd name="connsiteX2-15261" fmla="*/ 12192000 w 12192000"/>
              <a:gd name="connsiteY2-15262" fmla="*/ 3809005 h 5238841"/>
              <a:gd name="connsiteX3-15263" fmla="*/ 12142543 w 12192000"/>
              <a:gd name="connsiteY3-15264" fmla="*/ 3817043 h 5238841"/>
              <a:gd name="connsiteX4-15265" fmla="*/ 12109241 w 12192000"/>
              <a:gd name="connsiteY4-15266" fmla="*/ 3824228 h 5238841"/>
              <a:gd name="connsiteX5-15267" fmla="*/ 11668991 w 12192000"/>
              <a:gd name="connsiteY5-15268" fmla="*/ 3788038 h 5238841"/>
              <a:gd name="connsiteX6-15269" fmla="*/ 11476952 w 12192000"/>
              <a:gd name="connsiteY6-15270" fmla="*/ 3866786 h 5238841"/>
              <a:gd name="connsiteX7-15271" fmla="*/ 11336487 w 12192000"/>
              <a:gd name="connsiteY7-15272" fmla="*/ 3971513 h 5238841"/>
              <a:gd name="connsiteX8-15273" fmla="*/ 11214181 w 12192000"/>
              <a:gd name="connsiteY8-15274" fmla="*/ 4004215 h 5238841"/>
              <a:gd name="connsiteX9-15275" fmla="*/ 11042540 w 12192000"/>
              <a:gd name="connsiteY9-15276" fmla="*/ 4002613 h 5238841"/>
              <a:gd name="connsiteX10-15277" fmla="*/ 10833086 w 12192000"/>
              <a:gd name="connsiteY10-15278" fmla="*/ 3997707 h 5238841"/>
              <a:gd name="connsiteX11-15279" fmla="*/ 10599680 w 12192000"/>
              <a:gd name="connsiteY11-15280" fmla="*/ 3982661 h 5238841"/>
              <a:gd name="connsiteX12-15281" fmla="*/ 10519971 w 12192000"/>
              <a:gd name="connsiteY12-15282" fmla="*/ 3975018 h 5238841"/>
              <a:gd name="connsiteX13-15283" fmla="*/ 10217282 w 12192000"/>
              <a:gd name="connsiteY13-15284" fmla="*/ 4020809 h 5238841"/>
              <a:gd name="connsiteX14-15285" fmla="*/ 9936427 w 12192000"/>
              <a:gd name="connsiteY14-15286" fmla="*/ 4137843 h 5238841"/>
              <a:gd name="connsiteX15-15287" fmla="*/ 9800299 w 12192000"/>
              <a:gd name="connsiteY15-15288" fmla="*/ 4186098 h 5238841"/>
              <a:gd name="connsiteX16-15289" fmla="*/ 9707822 w 12192000"/>
              <a:gd name="connsiteY16-15290" fmla="*/ 4189102 h 5238841"/>
              <a:gd name="connsiteX17-15291" fmla="*/ 9543973 w 12192000"/>
              <a:gd name="connsiteY17-15292" fmla="*/ 4245802 h 5238841"/>
              <a:gd name="connsiteX18-15293" fmla="*/ 9528747 w 12192000"/>
              <a:gd name="connsiteY18-15294" fmla="*/ 4251724 h 5238841"/>
              <a:gd name="connsiteX19-15295" fmla="*/ 9436976 w 12192000"/>
              <a:gd name="connsiteY19-15296" fmla="*/ 4269351 h 5238841"/>
              <a:gd name="connsiteX20-15297" fmla="*/ 9371827 w 12192000"/>
              <a:gd name="connsiteY20-15298" fmla="*/ 4303912 h 5238841"/>
              <a:gd name="connsiteX21-15299" fmla="*/ 9260304 w 12192000"/>
              <a:gd name="connsiteY21-15300" fmla="*/ 4328021 h 5238841"/>
              <a:gd name="connsiteX22-15301" fmla="*/ 9148799 w 12192000"/>
              <a:gd name="connsiteY22-15302" fmla="*/ 4348506 h 5238841"/>
              <a:gd name="connsiteX23-15303" fmla="*/ 9107898 w 12192000"/>
              <a:gd name="connsiteY23-15304" fmla="*/ 4354282 h 5238841"/>
              <a:gd name="connsiteX24-15305" fmla="*/ 8990743 w 12192000"/>
              <a:gd name="connsiteY24-15306" fmla="*/ 4382161 h 5238841"/>
              <a:gd name="connsiteX25-15307" fmla="*/ 8979819 w 12192000"/>
              <a:gd name="connsiteY25-15308" fmla="*/ 4366419 h 5238841"/>
              <a:gd name="connsiteX26-15309" fmla="*/ 8936044 w 12192000"/>
              <a:gd name="connsiteY26-15310" fmla="*/ 4370992 h 5238841"/>
              <a:gd name="connsiteX27-15311" fmla="*/ 8897707 w 12192000"/>
              <a:gd name="connsiteY27-15312" fmla="*/ 4392673 h 5238841"/>
              <a:gd name="connsiteX28-15313" fmla="*/ 8845635 w 12192000"/>
              <a:gd name="connsiteY28-15314" fmla="*/ 4404300 h 5238841"/>
              <a:gd name="connsiteX29-15315" fmla="*/ 8814562 w 12192000"/>
              <a:gd name="connsiteY29-15316" fmla="*/ 4411434 h 5238841"/>
              <a:gd name="connsiteX30-15317" fmla="*/ 8726349 w 12192000"/>
              <a:gd name="connsiteY30-15318" fmla="*/ 4416668 h 5238841"/>
              <a:gd name="connsiteX31-15319" fmla="*/ 8566678 w 12192000"/>
              <a:gd name="connsiteY31-15320" fmla="*/ 4391711 h 5238841"/>
              <a:gd name="connsiteX32-15321" fmla="*/ 8521516 w 12192000"/>
              <a:gd name="connsiteY32-15322" fmla="*/ 4393927 h 5238841"/>
              <a:gd name="connsiteX33-15323" fmla="*/ 8515998 w 12192000"/>
              <a:gd name="connsiteY33-15324" fmla="*/ 4399124 h 5238841"/>
              <a:gd name="connsiteX34-15325" fmla="*/ 8449547 w 12192000"/>
              <a:gd name="connsiteY34-15326" fmla="*/ 4383170 h 5238841"/>
              <a:gd name="connsiteX35-15327" fmla="*/ 8360285 w 12192000"/>
              <a:gd name="connsiteY35-15328" fmla="*/ 4398502 h 5238841"/>
              <a:gd name="connsiteX36-15329" fmla="*/ 8256584 w 12192000"/>
              <a:gd name="connsiteY36-15330" fmla="*/ 4423564 h 5238841"/>
              <a:gd name="connsiteX37-15331" fmla="*/ 8229821 w 12192000"/>
              <a:gd name="connsiteY37-15332" fmla="*/ 4431840 h 5238841"/>
              <a:gd name="connsiteX38-15333" fmla="*/ 8158476 w 12192000"/>
              <a:gd name="connsiteY38-15334" fmla="*/ 4436904 h 5238841"/>
              <a:gd name="connsiteX39-15335" fmla="*/ 7993707 w 12192000"/>
              <a:gd name="connsiteY39-15336" fmla="*/ 4447962 h 5238841"/>
              <a:gd name="connsiteX40-15337" fmla="*/ 7990346 w 12192000"/>
              <a:gd name="connsiteY40-15338" fmla="*/ 4454853 h 5238841"/>
              <a:gd name="connsiteX41-15339" fmla="*/ 7976786 w 12192000"/>
              <a:gd name="connsiteY41-15340" fmla="*/ 4456820 h 5238841"/>
              <a:gd name="connsiteX42-15341" fmla="*/ 7973491 w 12192000"/>
              <a:gd name="connsiteY42-15342" fmla="*/ 4458577 h 5238841"/>
              <a:gd name="connsiteX43-15343" fmla="*/ 7954281 w 12192000"/>
              <a:gd name="connsiteY43-15344" fmla="*/ 4467421 h 5238841"/>
              <a:gd name="connsiteX44-15345" fmla="*/ 7905540 w 12192000"/>
              <a:gd name="connsiteY44-15346" fmla="*/ 4455628 h 5238841"/>
              <a:gd name="connsiteX45-15347" fmla="*/ 7851932 w 12192000"/>
              <a:gd name="connsiteY45-15348" fmla="*/ 4466353 h 5238841"/>
              <a:gd name="connsiteX46-15349" fmla="*/ 7639078 w 12192000"/>
              <a:gd name="connsiteY46-15350" fmla="*/ 4467635 h 5238841"/>
              <a:gd name="connsiteX47-15351" fmla="*/ 7612359 w 12192000"/>
              <a:gd name="connsiteY47-15352" fmla="*/ 4492789 h 5238841"/>
              <a:gd name="connsiteX48-15353" fmla="*/ 7527328 w 12192000"/>
              <a:gd name="connsiteY48-15354" fmla="*/ 4502199 h 5238841"/>
              <a:gd name="connsiteX49-15355" fmla="*/ 7388717 w 12192000"/>
              <a:gd name="connsiteY49-15356" fmla="*/ 4470799 h 5238841"/>
              <a:gd name="connsiteX50-15357" fmla="*/ 7231898 w 12192000"/>
              <a:gd name="connsiteY50-15358" fmla="*/ 4486028 h 5238841"/>
              <a:gd name="connsiteX51-15359" fmla="*/ 7218425 w 12192000"/>
              <a:gd name="connsiteY51-15360" fmla="*/ 4477288 h 5238841"/>
              <a:gd name="connsiteX52-15361" fmla="*/ 7202795 w 12192000"/>
              <a:gd name="connsiteY52-15362" fmla="*/ 4472972 h 5238841"/>
              <a:gd name="connsiteX53-15363" fmla="*/ 7200744 w 12192000"/>
              <a:gd name="connsiteY53-15364" fmla="*/ 4474099 h 5238841"/>
              <a:gd name="connsiteX54-15365" fmla="*/ 7182163 w 12192000"/>
              <a:gd name="connsiteY54-15366" fmla="*/ 4474005 h 5238841"/>
              <a:gd name="connsiteX55-15367" fmla="*/ 7178368 w 12192000"/>
              <a:gd name="connsiteY55-15368" fmla="*/ 4470673 h 5238841"/>
              <a:gd name="connsiteX56-15369" fmla="*/ 7165705 w 12192000"/>
              <a:gd name="connsiteY56-15370" fmla="*/ 4469569 h 5238841"/>
              <a:gd name="connsiteX57-15371" fmla="*/ 7140991 w 12192000"/>
              <a:gd name="connsiteY57-15372" fmla="*/ 4464599 h 5238841"/>
              <a:gd name="connsiteX58-15373" fmla="*/ 7136152 w 12192000"/>
              <a:gd name="connsiteY58-15374" fmla="*/ 4466292 h 5238841"/>
              <a:gd name="connsiteX59-15375" fmla="*/ 7098544 w 12192000"/>
              <a:gd name="connsiteY59-15376" fmla="*/ 4462879 h 5238841"/>
              <a:gd name="connsiteX60-15377" fmla="*/ 7097922 w 12192000"/>
              <a:gd name="connsiteY60-15378" fmla="*/ 4464077 h 5238841"/>
              <a:gd name="connsiteX61-15379" fmla="*/ 7086877 w 12192000"/>
              <a:gd name="connsiteY61-15380" fmla="*/ 4468554 h 5238841"/>
              <a:gd name="connsiteX62-15381" fmla="*/ 7065999 w 12192000"/>
              <a:gd name="connsiteY62-15382" fmla="*/ 4474270 h 5238841"/>
              <a:gd name="connsiteX63-15383" fmla="*/ 7016598 w 12192000"/>
              <a:gd name="connsiteY63-15384" fmla="*/ 4502855 h 5238841"/>
              <a:gd name="connsiteX64-15385" fmla="*/ 6977375 w 12192000"/>
              <a:gd name="connsiteY64-15386" fmla="*/ 4499434 h 5238841"/>
              <a:gd name="connsiteX65-15387" fmla="*/ 6969409 w 12192000"/>
              <a:gd name="connsiteY65-15388" fmla="*/ 4499424 h 5238841"/>
              <a:gd name="connsiteX66-15389" fmla="*/ 6969218 w 12192000"/>
              <a:gd name="connsiteY66-15390" fmla="*/ 4499704 h 5238841"/>
              <a:gd name="connsiteX67-15391" fmla="*/ 6960755 w 12192000"/>
              <a:gd name="connsiteY67-15392" fmla="*/ 4500249 h 5238841"/>
              <a:gd name="connsiteX68-15393" fmla="*/ 6954882 w 12192000"/>
              <a:gd name="connsiteY68-15394" fmla="*/ 4499405 h 5238841"/>
              <a:gd name="connsiteX69-15395" fmla="*/ 6939428 w 12192000"/>
              <a:gd name="connsiteY69-15396" fmla="*/ 4499385 h 5238841"/>
              <a:gd name="connsiteX70-15397" fmla="*/ 6933902 w 12192000"/>
              <a:gd name="connsiteY70-15398" fmla="*/ 4501239 h 5238841"/>
              <a:gd name="connsiteX71-15399" fmla="*/ 6891244 w 12192000"/>
              <a:gd name="connsiteY71-15400" fmla="*/ 4536371 h 5238841"/>
              <a:gd name="connsiteX72-15401" fmla="*/ 6794496 w 12192000"/>
              <a:gd name="connsiteY72-15402" fmla="*/ 4567924 h 5238841"/>
              <a:gd name="connsiteX73-15403" fmla="*/ 6574528 w 12192000"/>
              <a:gd name="connsiteY73-15404" fmla="*/ 4641155 h 5238841"/>
              <a:gd name="connsiteX74-15405" fmla="*/ 6573036 w 12192000"/>
              <a:gd name="connsiteY74-15406" fmla="*/ 4641049 h 5238841"/>
              <a:gd name="connsiteX75-15407" fmla="*/ 6571920 w 12192000"/>
              <a:gd name="connsiteY75-15408" fmla="*/ 4644739 h 5238841"/>
              <a:gd name="connsiteX76-15409" fmla="*/ 6552021 w 12192000"/>
              <a:gd name="connsiteY76-15410" fmla="*/ 4650379 h 5238841"/>
              <a:gd name="connsiteX77-15411" fmla="*/ 6545925 w 12192000"/>
              <a:gd name="connsiteY77-15412" fmla="*/ 4650675 h 5238841"/>
              <a:gd name="connsiteX78-15413" fmla="*/ 6537822 w 12192000"/>
              <a:gd name="connsiteY78-15414" fmla="*/ 4652769 h 5238841"/>
              <a:gd name="connsiteX79-15415" fmla="*/ 6537743 w 12192000"/>
              <a:gd name="connsiteY79-15416" fmla="*/ 4653068 h 5238841"/>
              <a:gd name="connsiteX80-15417" fmla="*/ 6490057 w 12192000"/>
              <a:gd name="connsiteY80-15418" fmla="*/ 4658624 h 5238841"/>
              <a:gd name="connsiteX81-15419" fmla="*/ 6386800 w 12192000"/>
              <a:gd name="connsiteY81-15420" fmla="*/ 4715431 h 5238841"/>
              <a:gd name="connsiteX82-15421" fmla="*/ 6382703 w 12192000"/>
              <a:gd name="connsiteY82-15422" fmla="*/ 4717930 h 5238841"/>
              <a:gd name="connsiteX83-15423" fmla="*/ 6356495 w 12192000"/>
              <a:gd name="connsiteY83-15424" fmla="*/ 4717843 h 5238841"/>
              <a:gd name="connsiteX84-15425" fmla="*/ 6343628 w 12192000"/>
              <a:gd name="connsiteY84-15426" fmla="*/ 4719161 h 5238841"/>
              <a:gd name="connsiteX85-15427" fmla="*/ 6338605 w 12192000"/>
              <a:gd name="connsiteY85-15428" fmla="*/ 4716723 h 5238841"/>
              <a:gd name="connsiteX86-15429" fmla="*/ 6320318 w 12192000"/>
              <a:gd name="connsiteY86-15430" fmla="*/ 4720095 h 5238841"/>
              <a:gd name="connsiteX87-15431" fmla="*/ 6318742 w 12192000"/>
              <a:gd name="connsiteY87-15432" fmla="*/ 4721541 h 5238841"/>
              <a:gd name="connsiteX88-15433" fmla="*/ 6301708 w 12192000"/>
              <a:gd name="connsiteY88-15434" fmla="*/ 4720380 h 5238841"/>
              <a:gd name="connsiteX89-15435" fmla="*/ 6285082 w 12192000"/>
              <a:gd name="connsiteY89-15436" fmla="*/ 4714639 h 5238841"/>
              <a:gd name="connsiteX90-15437" fmla="*/ 6136936 w 12192000"/>
              <a:gd name="connsiteY90-15438" fmla="*/ 4758246 h 5238841"/>
              <a:gd name="connsiteX91-15439" fmla="*/ 5988578 w 12192000"/>
              <a:gd name="connsiteY91-15440" fmla="*/ 4754427 h 5238841"/>
              <a:gd name="connsiteX92-15441" fmla="*/ 5908701 w 12192000"/>
              <a:gd name="connsiteY92-15442" fmla="*/ 4779160 h 5238841"/>
              <a:gd name="connsiteX93-15443" fmla="*/ 5892219 w 12192000"/>
              <a:gd name="connsiteY93-15444" fmla="*/ 4807892 h 5238841"/>
              <a:gd name="connsiteX94-15445" fmla="*/ 5683612 w 12192000"/>
              <a:gd name="connsiteY94-15446" fmla="*/ 4848770 h 5238841"/>
              <a:gd name="connsiteX95-15447" fmla="*/ 5635111 w 12192000"/>
              <a:gd name="connsiteY95-15448" fmla="*/ 4868888 h 5238841"/>
              <a:gd name="connsiteX96-15449" fmla="*/ 5582652 w 12192000"/>
              <a:gd name="connsiteY96-15450" fmla="*/ 4866836 h 5238841"/>
              <a:gd name="connsiteX97-15451" fmla="*/ 5567213 w 12192000"/>
              <a:gd name="connsiteY97-15452" fmla="*/ 4878769 h 5238841"/>
              <a:gd name="connsiteX98-15453" fmla="*/ 5564659 w 12192000"/>
              <a:gd name="connsiteY98-15454" fmla="*/ 4881042 h 5238841"/>
              <a:gd name="connsiteX99-15455" fmla="*/ 5552102 w 12192000"/>
              <a:gd name="connsiteY99-15456" fmla="*/ 4885426 h 5238841"/>
              <a:gd name="connsiteX100-15457" fmla="*/ 5551475 w 12192000"/>
              <a:gd name="connsiteY100-15458" fmla="*/ 4892560 h 5238841"/>
              <a:gd name="connsiteX101-15459" fmla="*/ 5534664 w 12192000"/>
              <a:gd name="connsiteY101-15460" fmla="*/ 4903385 h 5238841"/>
              <a:gd name="connsiteX102-15461" fmla="*/ 5510737 w 12192000"/>
              <a:gd name="connsiteY102-15462" fmla="*/ 4909807 h 5238841"/>
              <a:gd name="connsiteX103-15463" fmla="*/ 5393901 w 12192000"/>
              <a:gd name="connsiteY103-15464" fmla="*/ 4933709 h 5238841"/>
              <a:gd name="connsiteX104-15465" fmla="*/ 5325782 w 12192000"/>
              <a:gd name="connsiteY104-15466" fmla="*/ 4951789 h 5238841"/>
              <a:gd name="connsiteX105-15467" fmla="*/ 5302703 w 12192000"/>
              <a:gd name="connsiteY105-15468" fmla="*/ 4964590 h 5238841"/>
              <a:gd name="connsiteX106-15469" fmla="*/ 5268591 w 12192000"/>
              <a:gd name="connsiteY106-15470" fmla="*/ 4978479 h 5238841"/>
              <a:gd name="connsiteX107-15471" fmla="*/ 5210559 w 12192000"/>
              <a:gd name="connsiteY107-15472" fmla="*/ 5007585 h 5238841"/>
              <a:gd name="connsiteX108-15473" fmla="*/ 5177597 w 12192000"/>
              <a:gd name="connsiteY108-15474" fmla="*/ 5015926 h 5238841"/>
              <a:gd name="connsiteX109-15475" fmla="*/ 5160569 w 12192000"/>
              <a:gd name="connsiteY109-15476" fmla="*/ 5025681 h 5238841"/>
              <a:gd name="connsiteX110-15477" fmla="*/ 5152748 w 12192000"/>
              <a:gd name="connsiteY110-15478" fmla="*/ 5026569 h 5238841"/>
              <a:gd name="connsiteX111-15479" fmla="*/ 5127678 w 12192000"/>
              <a:gd name="connsiteY111-15480" fmla="*/ 5032947 h 5238841"/>
              <a:gd name="connsiteX112-15481" fmla="*/ 5113147 w 12192000"/>
              <a:gd name="connsiteY112-15482" fmla="*/ 5035818 h 5238841"/>
              <a:gd name="connsiteX113-15483" fmla="*/ 5107301 w 12192000"/>
              <a:gd name="connsiteY113-15484" fmla="*/ 5036672 h 5238841"/>
              <a:gd name="connsiteX114-15485" fmla="*/ 5093215 w 12192000"/>
              <a:gd name="connsiteY114-15486" fmla="*/ 5032880 h 5238841"/>
              <a:gd name="connsiteX115-15487" fmla="*/ 5077058 w 12192000"/>
              <a:gd name="connsiteY115-15488" fmla="*/ 5038681 h 5238841"/>
              <a:gd name="connsiteX116-15489" fmla="*/ 5057349 w 12192000"/>
              <a:gd name="connsiteY116-15490" fmla="*/ 5036015 h 5238841"/>
              <a:gd name="connsiteX117-15491" fmla="*/ 5053945 w 12192000"/>
              <a:gd name="connsiteY117-15492" fmla="*/ 5041952 h 5238841"/>
              <a:gd name="connsiteX118-15493" fmla="*/ 5040021 w 12192000"/>
              <a:gd name="connsiteY118-15494" fmla="*/ 5050052 h 5238841"/>
              <a:gd name="connsiteX119-15495" fmla="*/ 5025913 w 12192000"/>
              <a:gd name="connsiteY119-15496" fmla="*/ 5046535 h 5238841"/>
              <a:gd name="connsiteX120-15497" fmla="*/ 4998218 w 12192000"/>
              <a:gd name="connsiteY120-15498" fmla="*/ 5048065 h 5238841"/>
              <a:gd name="connsiteX121-15499" fmla="*/ 4991008 w 12192000"/>
              <a:gd name="connsiteY121-15500" fmla="*/ 5050439 h 5238841"/>
              <a:gd name="connsiteX122-15501" fmla="*/ 4963503 w 12192000"/>
              <a:gd name="connsiteY122-15502" fmla="*/ 5047575 h 5238841"/>
              <a:gd name="connsiteX123-15503" fmla="*/ 4921053 w 12192000"/>
              <a:gd name="connsiteY123-15504" fmla="*/ 5048925 h 5238841"/>
              <a:gd name="connsiteX124-15505" fmla="*/ 4873420 w 12192000"/>
              <a:gd name="connsiteY124-15506" fmla="*/ 5054929 h 5238841"/>
              <a:gd name="connsiteX125-15507" fmla="*/ 4858825 w 12192000"/>
              <a:gd name="connsiteY125-15508" fmla="*/ 5051329 h 5238841"/>
              <a:gd name="connsiteX126-15509" fmla="*/ 4769340 w 12192000"/>
              <a:gd name="connsiteY126-15510" fmla="*/ 5053090 h 5238841"/>
              <a:gd name="connsiteX127-15511" fmla="*/ 4744152 w 12192000"/>
              <a:gd name="connsiteY127-15512" fmla="*/ 5053391 h 5238841"/>
              <a:gd name="connsiteX128-15513" fmla="*/ 4723556 w 12192000"/>
              <a:gd name="connsiteY128-15514" fmla="*/ 5059633 h 5238841"/>
              <a:gd name="connsiteX129-15515" fmla="*/ 4719699 w 12192000"/>
              <a:gd name="connsiteY129-15516" fmla="*/ 5066298 h 5238841"/>
              <a:gd name="connsiteX130-15517" fmla="*/ 4706016 w 12192000"/>
              <a:gd name="connsiteY130-15518" fmla="*/ 5067422 h 5238841"/>
              <a:gd name="connsiteX131-15519" fmla="*/ 4702593 w 12192000"/>
              <a:gd name="connsiteY131-15520" fmla="*/ 5068973 h 5238841"/>
              <a:gd name="connsiteX132-15521" fmla="*/ 4682766 w 12192000"/>
              <a:gd name="connsiteY132-15522" fmla="*/ 5076609 h 5238841"/>
              <a:gd name="connsiteX133-15523" fmla="*/ 4634960 w 12192000"/>
              <a:gd name="connsiteY133-15524" fmla="*/ 5061852 h 5238841"/>
              <a:gd name="connsiteX134-15525" fmla="*/ 4580645 w 12192000"/>
              <a:gd name="connsiteY134-15526" fmla="*/ 5069246 h 5238841"/>
              <a:gd name="connsiteX135-15527" fmla="*/ 4368005 w 12192000"/>
              <a:gd name="connsiteY135-15528" fmla="*/ 5057426 h 5238841"/>
              <a:gd name="connsiteX136-15529" fmla="*/ 4339489 w 12192000"/>
              <a:gd name="connsiteY136-15530" fmla="*/ 5080858 h 5238841"/>
              <a:gd name="connsiteX137-15531" fmla="*/ 4253895 w 12192000"/>
              <a:gd name="connsiteY137-15532" fmla="*/ 5085008 h 5238841"/>
              <a:gd name="connsiteX138-15533" fmla="*/ 3947260 w 12192000"/>
              <a:gd name="connsiteY138-15534" fmla="*/ 5041167 h 5238841"/>
              <a:gd name="connsiteX139-15535" fmla="*/ 3931969 w 12192000"/>
              <a:gd name="connsiteY139-15536" fmla="*/ 5035902 h 5238841"/>
              <a:gd name="connsiteX140-15537" fmla="*/ 3929836 w 12192000"/>
              <a:gd name="connsiteY140-15538" fmla="*/ 5036901 h 5238841"/>
              <a:gd name="connsiteX141-15539" fmla="*/ 3911296 w 12192000"/>
              <a:gd name="connsiteY141-15540" fmla="*/ 5035663 h 5238841"/>
              <a:gd name="connsiteX142-15541" fmla="*/ 3955454 w 12192000"/>
              <a:gd name="connsiteY142-15542" fmla="*/ 5238841 h 5238841"/>
              <a:gd name="connsiteX143-15543" fmla="*/ 3895182 w 12192000"/>
              <a:gd name="connsiteY143-15544" fmla="*/ 5030229 h 5238841"/>
              <a:gd name="connsiteX144-15545" fmla="*/ 3870866 w 12192000"/>
              <a:gd name="connsiteY144-15546" fmla="*/ 5023753 h 5238841"/>
              <a:gd name="connsiteX145-15547" fmla="*/ 3865913 w 12192000"/>
              <a:gd name="connsiteY145-15548" fmla="*/ 5025143 h 5238841"/>
              <a:gd name="connsiteX146-15549" fmla="*/ 3828606 w 12192000"/>
              <a:gd name="connsiteY146-15550" fmla="*/ 5019426 h 5238841"/>
              <a:gd name="connsiteX147-15551" fmla="*/ 3827901 w 12192000"/>
              <a:gd name="connsiteY147-15552" fmla="*/ 5020583 h 5238841"/>
              <a:gd name="connsiteX148-15553" fmla="*/ 3816543 w 12192000"/>
              <a:gd name="connsiteY148-15554" fmla="*/ 5024366 h 5238841"/>
              <a:gd name="connsiteX149-15555" fmla="*/ 3795278 w 12192000"/>
              <a:gd name="connsiteY149-15556" fmla="*/ 5028779 h 5238841"/>
              <a:gd name="connsiteX150-15557" fmla="*/ 3743858 w 12192000"/>
              <a:gd name="connsiteY150-15558" fmla="*/ 5054237 h 5238841"/>
              <a:gd name="connsiteX151-15559" fmla="*/ 3704945 w 12192000"/>
              <a:gd name="connsiteY151-15560" fmla="*/ 5048413 h 5238841"/>
              <a:gd name="connsiteX152-15561" fmla="*/ 3696992 w 12192000"/>
              <a:gd name="connsiteY152-15562" fmla="*/ 5047914 h 5238841"/>
              <a:gd name="connsiteX153-15563" fmla="*/ 3696780 w 12192000"/>
              <a:gd name="connsiteY153-15564" fmla="*/ 5048181 h 5238841"/>
              <a:gd name="connsiteX154-15565" fmla="*/ 3688290 w 12192000"/>
              <a:gd name="connsiteY154-15566" fmla="*/ 5048204 h 5238841"/>
              <a:gd name="connsiteX155-15567" fmla="*/ 3682486 w 12192000"/>
              <a:gd name="connsiteY155-15568" fmla="*/ 5047000 h 5238841"/>
              <a:gd name="connsiteX156-15569" fmla="*/ 3667056 w 12192000"/>
              <a:gd name="connsiteY156-15570" fmla="*/ 5046030 h 5238841"/>
              <a:gd name="connsiteX157-15571" fmla="*/ 3661403 w 12192000"/>
              <a:gd name="connsiteY157-15572" fmla="*/ 5047537 h 5238841"/>
              <a:gd name="connsiteX158-15573" fmla="*/ 3658673 w 12192000"/>
              <a:gd name="connsiteY158-15574" fmla="*/ 5050790 h 5238841"/>
              <a:gd name="connsiteX159-15575" fmla="*/ 3657333 w 12192000"/>
              <a:gd name="connsiteY159-15576" fmla="*/ 5050325 h 5238841"/>
              <a:gd name="connsiteX160-15577" fmla="*/ 3626778 w 12192000"/>
              <a:gd name="connsiteY160-15578" fmla="*/ 5057882 h 5238841"/>
              <a:gd name="connsiteX161-15579" fmla="*/ 3560067 w 12192000"/>
              <a:gd name="connsiteY161-15580" fmla="*/ 5064266 h 5238841"/>
              <a:gd name="connsiteX162-15581" fmla="*/ 3522641 w 12192000"/>
              <a:gd name="connsiteY162-15582" fmla="*/ 5063654 h 5238841"/>
              <a:gd name="connsiteX163-15583" fmla="*/ 3419275 w 12192000"/>
              <a:gd name="connsiteY163-15584" fmla="*/ 5066646 h 5238841"/>
              <a:gd name="connsiteX164-15585" fmla="*/ 3314869 w 12192000"/>
              <a:gd name="connsiteY164-15586" fmla="*/ 5073197 h 5238841"/>
              <a:gd name="connsiteX165-15587" fmla="*/ 3259088 w 12192000"/>
              <a:gd name="connsiteY165-15588" fmla="*/ 5096363 h 5238841"/>
              <a:gd name="connsiteX166-15589" fmla="*/ 3253104 w 12192000"/>
              <a:gd name="connsiteY166-15590" fmla="*/ 5096785 h 5238841"/>
              <a:gd name="connsiteX167-15591" fmla="*/ 3238751 w 12192000"/>
              <a:gd name="connsiteY167-15592" fmla="*/ 5092996 h 5238841"/>
              <a:gd name="connsiteX168-15593" fmla="*/ 3233681 w 12192000"/>
              <a:gd name="connsiteY168-15594" fmla="*/ 5090758 h 5238841"/>
              <a:gd name="connsiteX169-15595" fmla="*/ 3225562 w 12192000"/>
              <a:gd name="connsiteY169-15596" fmla="*/ 5089215 h 5238841"/>
              <a:gd name="connsiteX170-15597" fmla="*/ 3225260 w 12192000"/>
              <a:gd name="connsiteY170-15598" fmla="*/ 5089437 h 5238841"/>
              <a:gd name="connsiteX171-15599" fmla="*/ 3217859 w 12192000"/>
              <a:gd name="connsiteY171-15600" fmla="*/ 5087484 h 5238841"/>
              <a:gd name="connsiteX172-15601" fmla="*/ 3182980 w 12192000"/>
              <a:gd name="connsiteY172-15602" fmla="*/ 5074650 h 5238841"/>
              <a:gd name="connsiteX173-15603" fmla="*/ 3055081 w 12192000"/>
              <a:gd name="connsiteY173-15604" fmla="*/ 5080424 h 5238841"/>
              <a:gd name="connsiteX174-15605" fmla="*/ 3049807 w 12192000"/>
              <a:gd name="connsiteY174-15606" fmla="*/ 5080860 h 5238841"/>
              <a:gd name="connsiteX175-15607" fmla="*/ 3029122 w 12192000"/>
              <a:gd name="connsiteY175-15608" fmla="*/ 5070085 h 5238841"/>
              <a:gd name="connsiteX176-15609" fmla="*/ 3017862 w 12192000"/>
              <a:gd name="connsiteY176-15610" fmla="*/ 5065942 h 5238841"/>
              <a:gd name="connsiteX177-15611" fmla="*/ 3015868 w 12192000"/>
              <a:gd name="connsiteY177-15612" fmla="*/ 5061832 h 5238841"/>
              <a:gd name="connsiteX178-15613" fmla="*/ 2998644 w 12192000"/>
              <a:gd name="connsiteY178-15614" fmla="*/ 5057210 h 5238841"/>
              <a:gd name="connsiteX179-15615" fmla="*/ 2996219 w 12192000"/>
              <a:gd name="connsiteY179-15616" fmla="*/ 5057788 h 5238841"/>
              <a:gd name="connsiteX180-15617" fmla="*/ 2983676 w 12192000"/>
              <a:gd name="connsiteY180-15618" fmla="*/ 5049852 h 5238841"/>
              <a:gd name="connsiteX181-15619" fmla="*/ 2903609 w 12192000"/>
              <a:gd name="connsiteY181-15620" fmla="*/ 4998457 h 5238841"/>
              <a:gd name="connsiteX182-15621" fmla="*/ 2758830 w 12192000"/>
              <a:gd name="connsiteY182-15622" fmla="*/ 4974760 h 5238841"/>
              <a:gd name="connsiteX183-15623" fmla="*/ 2532669 w 12192000"/>
              <a:gd name="connsiteY183-15624" fmla="*/ 4940573 h 5238841"/>
              <a:gd name="connsiteX184-15625" fmla="*/ 2389931 w 12192000"/>
              <a:gd name="connsiteY184-15626" fmla="*/ 4905785 h 5238841"/>
              <a:gd name="connsiteX185-15627" fmla="*/ 2335186 w 12192000"/>
              <a:gd name="connsiteY185-15628" fmla="*/ 4902957 h 5238841"/>
              <a:gd name="connsiteX186-15629" fmla="*/ 2273393 w 12192000"/>
              <a:gd name="connsiteY186-15630" fmla="*/ 4883565 h 5238841"/>
              <a:gd name="connsiteX187-15631" fmla="*/ 2269523 w 12192000"/>
              <a:gd name="connsiteY187-15632" fmla="*/ 4884442 h 5238841"/>
              <a:gd name="connsiteX188-15633" fmla="*/ 2256015 w 12192000"/>
              <a:gd name="connsiteY188-15634" fmla="*/ 4883014 h 5238841"/>
              <a:gd name="connsiteX189-15635" fmla="*/ 2249731 w 12192000"/>
              <a:gd name="connsiteY189-15636" fmla="*/ 4888778 h 5238841"/>
              <a:gd name="connsiteX190-15637" fmla="*/ 2227629 w 12192000"/>
              <a:gd name="connsiteY190-15638" fmla="*/ 4891047 h 5238841"/>
              <a:gd name="connsiteX191-15639" fmla="*/ 2203460 w 12192000"/>
              <a:gd name="connsiteY191-15640" fmla="*/ 4886696 h 5238841"/>
              <a:gd name="connsiteX192-15641" fmla="*/ 2091528 w 12192000"/>
              <a:gd name="connsiteY192-15642" fmla="*/ 4859155 h 5238841"/>
              <a:gd name="connsiteX193-15643" fmla="*/ 2022901 w 12192000"/>
              <a:gd name="connsiteY193-15644" fmla="*/ 4846594 h 5238841"/>
              <a:gd name="connsiteX194-15645" fmla="*/ 1994227 w 12192000"/>
              <a:gd name="connsiteY194-15646" fmla="*/ 4847973 h 5238841"/>
              <a:gd name="connsiteX195-15647" fmla="*/ 1955936 w 12192000"/>
              <a:gd name="connsiteY195-15648" fmla="*/ 4845765 h 5238841"/>
              <a:gd name="connsiteX196-15649" fmla="*/ 1741924 w 12192000"/>
              <a:gd name="connsiteY196-15650" fmla="*/ 4808054 h 5238841"/>
              <a:gd name="connsiteX197-15651" fmla="*/ 1734410 w 12192000"/>
              <a:gd name="connsiteY197-15652" fmla="*/ 4811675 h 5238841"/>
              <a:gd name="connsiteX198-15653" fmla="*/ 1691423 w 12192000"/>
              <a:gd name="connsiteY198-15654" fmla="*/ 4802777 h 5238841"/>
              <a:gd name="connsiteX199-15655" fmla="*/ 1554504 w 12192000"/>
              <a:gd name="connsiteY199-15656" fmla="*/ 4739985 h 5238841"/>
              <a:gd name="connsiteX200-15657" fmla="*/ 1470119 w 12192000"/>
              <a:gd name="connsiteY200-15658" fmla="*/ 4723470 h 5238841"/>
              <a:gd name="connsiteX201-15659" fmla="*/ 1437967 w 12192000"/>
              <a:gd name="connsiteY201-15660" fmla="*/ 4722710 h 5238841"/>
              <a:gd name="connsiteX202-15661" fmla="*/ 1295869 w 12192000"/>
              <a:gd name="connsiteY202-15662" fmla="*/ 4726175 h 5238841"/>
              <a:gd name="connsiteX203-15663" fmla="*/ 1292949 w 12192000"/>
              <a:gd name="connsiteY203-15664" fmla="*/ 4684615 h 5238841"/>
              <a:gd name="connsiteX204-15665" fmla="*/ 1244908 w 12192000"/>
              <a:gd name="connsiteY204-15666" fmla="*/ 4706993 h 5238841"/>
              <a:gd name="connsiteX205-15667" fmla="*/ 1171266 w 12192000"/>
              <a:gd name="connsiteY205-15668" fmla="*/ 4706535 h 5238841"/>
              <a:gd name="connsiteX206-15669" fmla="*/ 1160868 w 12192000"/>
              <a:gd name="connsiteY206-15670" fmla="*/ 4701936 h 5238841"/>
              <a:gd name="connsiteX207-15671" fmla="*/ 1147599 w 12192000"/>
              <a:gd name="connsiteY207-15672" fmla="*/ 4714833 h 5238841"/>
              <a:gd name="connsiteX208-15673" fmla="*/ 1119603 w 12192000"/>
              <a:gd name="connsiteY208-15674" fmla="*/ 4721303 h 5238841"/>
              <a:gd name="connsiteX209-15675" fmla="*/ 997851 w 12192000"/>
              <a:gd name="connsiteY209-15676" fmla="*/ 4722336 h 5238841"/>
              <a:gd name="connsiteX210-15677" fmla="*/ 976455 w 12192000"/>
              <a:gd name="connsiteY210-15678" fmla="*/ 4726407 h 5238841"/>
              <a:gd name="connsiteX211-15679" fmla="*/ 949939 w 12192000"/>
              <a:gd name="connsiteY211-15680" fmla="*/ 4719699 h 5238841"/>
              <a:gd name="connsiteX212-15681" fmla="*/ 894148 w 12192000"/>
              <a:gd name="connsiteY212-15682" fmla="*/ 4710406 h 5238841"/>
              <a:gd name="connsiteX213-15683" fmla="*/ 857990 w 12192000"/>
              <a:gd name="connsiteY213-15684" fmla="*/ 4696844 h 5238841"/>
              <a:gd name="connsiteX214-15685" fmla="*/ 848649 w 12192000"/>
              <a:gd name="connsiteY214-15686" fmla="*/ 4704021 h 5238841"/>
              <a:gd name="connsiteX215-15687" fmla="*/ 826436 w 12192000"/>
              <a:gd name="connsiteY215-15688" fmla="*/ 4707421 h 5238841"/>
              <a:gd name="connsiteX216-15689" fmla="*/ 733052 w 12192000"/>
              <a:gd name="connsiteY216-15690" fmla="*/ 4701884 h 5238841"/>
              <a:gd name="connsiteX217-15691" fmla="*/ 716185 w 12192000"/>
              <a:gd name="connsiteY217-15692" fmla="*/ 4648168 h 5238841"/>
              <a:gd name="connsiteX218-15693" fmla="*/ 582722 w 12192000"/>
              <a:gd name="connsiteY218-15694" fmla="*/ 4658637 h 5238841"/>
              <a:gd name="connsiteX219-15695" fmla="*/ 581118 w 12192000"/>
              <a:gd name="connsiteY219-15696" fmla="*/ 4654120 h 5238841"/>
              <a:gd name="connsiteX220-15697" fmla="*/ 546453 w 12192000"/>
              <a:gd name="connsiteY220-15698" fmla="*/ 4652542 h 5238841"/>
              <a:gd name="connsiteX221-15699" fmla="*/ 536773 w 12192000"/>
              <a:gd name="connsiteY221-15700" fmla="*/ 4644609 h 5238841"/>
              <a:gd name="connsiteX222-15701" fmla="*/ 388896 w 12192000"/>
              <a:gd name="connsiteY222-15702" fmla="*/ 4619173 h 5238841"/>
              <a:gd name="connsiteX223-15703" fmla="*/ 366479 w 12192000"/>
              <a:gd name="connsiteY223-15704" fmla="*/ 4618896 h 5238841"/>
              <a:gd name="connsiteX224-15705" fmla="*/ 342781 w 12192000"/>
              <a:gd name="connsiteY224-15706" fmla="*/ 4601239 h 5238841"/>
              <a:gd name="connsiteX225-15707" fmla="*/ 255925 w 12192000"/>
              <a:gd name="connsiteY225-15708" fmla="*/ 4598685 h 5238841"/>
              <a:gd name="connsiteX226-15709" fmla="*/ 226919 w 12192000"/>
              <a:gd name="connsiteY226-15710" fmla="*/ 4598460 h 5238841"/>
              <a:gd name="connsiteX227-15711" fmla="*/ 213925 w 12192000"/>
              <a:gd name="connsiteY227-15712" fmla="*/ 4597783 h 5238841"/>
              <a:gd name="connsiteX228-15713" fmla="*/ 215196 w 12192000"/>
              <a:gd name="connsiteY228-15714" fmla="*/ 4588576 h 5238841"/>
              <a:gd name="connsiteX229-15715" fmla="*/ 180214 w 12192000"/>
              <a:gd name="connsiteY229-15716" fmla="*/ 4583701 h 5238841"/>
              <a:gd name="connsiteX230-15717" fmla="*/ 83203 w 12192000"/>
              <a:gd name="connsiteY230-15718" fmla="*/ 4531664 h 5238841"/>
              <a:gd name="connsiteX231-15719" fmla="*/ 4106 w 12192000"/>
              <a:gd name="connsiteY231-15720" fmla="*/ 4517202 h 5238841"/>
              <a:gd name="connsiteX232-15721" fmla="*/ 0 w 12192000"/>
              <a:gd name="connsiteY232-15722" fmla="*/ 4516084 h 5238841"/>
              <a:gd name="connsiteX233-15723" fmla="*/ 0 w 12192000"/>
              <a:gd name="connsiteY233-15724" fmla="*/ 0 h 5238841"/>
              <a:gd name="connsiteX0-15725" fmla="*/ 0 w 12192000"/>
              <a:gd name="connsiteY0-15726" fmla="*/ 0 h 5238841"/>
              <a:gd name="connsiteX1-15727" fmla="*/ 12192000 w 12192000"/>
              <a:gd name="connsiteY1-15728" fmla="*/ 0 h 5238841"/>
              <a:gd name="connsiteX2-15729" fmla="*/ 12192000 w 12192000"/>
              <a:gd name="connsiteY2-15730" fmla="*/ 3809005 h 5238841"/>
              <a:gd name="connsiteX3-15731" fmla="*/ 12142543 w 12192000"/>
              <a:gd name="connsiteY3-15732" fmla="*/ 3817043 h 5238841"/>
              <a:gd name="connsiteX4-15733" fmla="*/ 12109241 w 12192000"/>
              <a:gd name="connsiteY4-15734" fmla="*/ 3824228 h 5238841"/>
              <a:gd name="connsiteX5-15735" fmla="*/ 11668991 w 12192000"/>
              <a:gd name="connsiteY5-15736" fmla="*/ 3788038 h 5238841"/>
              <a:gd name="connsiteX6-15737" fmla="*/ 11476952 w 12192000"/>
              <a:gd name="connsiteY6-15738" fmla="*/ 3866786 h 5238841"/>
              <a:gd name="connsiteX7-15739" fmla="*/ 11336487 w 12192000"/>
              <a:gd name="connsiteY7-15740" fmla="*/ 3971513 h 5238841"/>
              <a:gd name="connsiteX8-15741" fmla="*/ 11214181 w 12192000"/>
              <a:gd name="connsiteY8-15742" fmla="*/ 4004215 h 5238841"/>
              <a:gd name="connsiteX9-15743" fmla="*/ 11042540 w 12192000"/>
              <a:gd name="connsiteY9-15744" fmla="*/ 4002613 h 5238841"/>
              <a:gd name="connsiteX10-15745" fmla="*/ 10833086 w 12192000"/>
              <a:gd name="connsiteY10-15746" fmla="*/ 3997707 h 5238841"/>
              <a:gd name="connsiteX11-15747" fmla="*/ 10599680 w 12192000"/>
              <a:gd name="connsiteY11-15748" fmla="*/ 3982661 h 5238841"/>
              <a:gd name="connsiteX12-15749" fmla="*/ 10519971 w 12192000"/>
              <a:gd name="connsiteY12-15750" fmla="*/ 3975018 h 5238841"/>
              <a:gd name="connsiteX13-15751" fmla="*/ 10217282 w 12192000"/>
              <a:gd name="connsiteY13-15752" fmla="*/ 4020809 h 5238841"/>
              <a:gd name="connsiteX14-15753" fmla="*/ 9936427 w 12192000"/>
              <a:gd name="connsiteY14-15754" fmla="*/ 4137843 h 5238841"/>
              <a:gd name="connsiteX15-15755" fmla="*/ 9800299 w 12192000"/>
              <a:gd name="connsiteY15-15756" fmla="*/ 4186098 h 5238841"/>
              <a:gd name="connsiteX16-15757" fmla="*/ 9707822 w 12192000"/>
              <a:gd name="connsiteY16-15758" fmla="*/ 4189102 h 5238841"/>
              <a:gd name="connsiteX17-15759" fmla="*/ 9543973 w 12192000"/>
              <a:gd name="connsiteY17-15760" fmla="*/ 4245802 h 5238841"/>
              <a:gd name="connsiteX18-15761" fmla="*/ 9528747 w 12192000"/>
              <a:gd name="connsiteY18-15762" fmla="*/ 4251724 h 5238841"/>
              <a:gd name="connsiteX19-15763" fmla="*/ 9436976 w 12192000"/>
              <a:gd name="connsiteY19-15764" fmla="*/ 4269351 h 5238841"/>
              <a:gd name="connsiteX20-15765" fmla="*/ 9371827 w 12192000"/>
              <a:gd name="connsiteY20-15766" fmla="*/ 4303912 h 5238841"/>
              <a:gd name="connsiteX21-15767" fmla="*/ 9260304 w 12192000"/>
              <a:gd name="connsiteY21-15768" fmla="*/ 4328021 h 5238841"/>
              <a:gd name="connsiteX22-15769" fmla="*/ 9148799 w 12192000"/>
              <a:gd name="connsiteY22-15770" fmla="*/ 4348506 h 5238841"/>
              <a:gd name="connsiteX23-15771" fmla="*/ 9107898 w 12192000"/>
              <a:gd name="connsiteY23-15772" fmla="*/ 4354282 h 5238841"/>
              <a:gd name="connsiteX24-15773" fmla="*/ 8990743 w 12192000"/>
              <a:gd name="connsiteY24-15774" fmla="*/ 4382161 h 5238841"/>
              <a:gd name="connsiteX25-15775" fmla="*/ 8979819 w 12192000"/>
              <a:gd name="connsiteY25-15776" fmla="*/ 4366419 h 5238841"/>
              <a:gd name="connsiteX26-15777" fmla="*/ 8936044 w 12192000"/>
              <a:gd name="connsiteY26-15778" fmla="*/ 4370992 h 5238841"/>
              <a:gd name="connsiteX27-15779" fmla="*/ 8897707 w 12192000"/>
              <a:gd name="connsiteY27-15780" fmla="*/ 4392673 h 5238841"/>
              <a:gd name="connsiteX28-15781" fmla="*/ 8845635 w 12192000"/>
              <a:gd name="connsiteY28-15782" fmla="*/ 4404300 h 5238841"/>
              <a:gd name="connsiteX29-15783" fmla="*/ 8814562 w 12192000"/>
              <a:gd name="connsiteY29-15784" fmla="*/ 4411434 h 5238841"/>
              <a:gd name="connsiteX30-15785" fmla="*/ 8726349 w 12192000"/>
              <a:gd name="connsiteY30-15786" fmla="*/ 4416668 h 5238841"/>
              <a:gd name="connsiteX31-15787" fmla="*/ 8566678 w 12192000"/>
              <a:gd name="connsiteY31-15788" fmla="*/ 4391711 h 5238841"/>
              <a:gd name="connsiteX32-15789" fmla="*/ 8521516 w 12192000"/>
              <a:gd name="connsiteY32-15790" fmla="*/ 4393927 h 5238841"/>
              <a:gd name="connsiteX33-15791" fmla="*/ 8515998 w 12192000"/>
              <a:gd name="connsiteY33-15792" fmla="*/ 4399124 h 5238841"/>
              <a:gd name="connsiteX34-15793" fmla="*/ 8449547 w 12192000"/>
              <a:gd name="connsiteY34-15794" fmla="*/ 4383170 h 5238841"/>
              <a:gd name="connsiteX35-15795" fmla="*/ 8360285 w 12192000"/>
              <a:gd name="connsiteY35-15796" fmla="*/ 4398502 h 5238841"/>
              <a:gd name="connsiteX36-15797" fmla="*/ 8256584 w 12192000"/>
              <a:gd name="connsiteY36-15798" fmla="*/ 4423564 h 5238841"/>
              <a:gd name="connsiteX37-15799" fmla="*/ 8229821 w 12192000"/>
              <a:gd name="connsiteY37-15800" fmla="*/ 4431840 h 5238841"/>
              <a:gd name="connsiteX38-15801" fmla="*/ 8158476 w 12192000"/>
              <a:gd name="connsiteY38-15802" fmla="*/ 4436904 h 5238841"/>
              <a:gd name="connsiteX39-15803" fmla="*/ 7993707 w 12192000"/>
              <a:gd name="connsiteY39-15804" fmla="*/ 4447962 h 5238841"/>
              <a:gd name="connsiteX40-15805" fmla="*/ 7990346 w 12192000"/>
              <a:gd name="connsiteY40-15806" fmla="*/ 4454853 h 5238841"/>
              <a:gd name="connsiteX41-15807" fmla="*/ 7976786 w 12192000"/>
              <a:gd name="connsiteY41-15808" fmla="*/ 4456820 h 5238841"/>
              <a:gd name="connsiteX42-15809" fmla="*/ 7973491 w 12192000"/>
              <a:gd name="connsiteY42-15810" fmla="*/ 4458577 h 5238841"/>
              <a:gd name="connsiteX43-15811" fmla="*/ 7954281 w 12192000"/>
              <a:gd name="connsiteY43-15812" fmla="*/ 4467421 h 5238841"/>
              <a:gd name="connsiteX44-15813" fmla="*/ 7905540 w 12192000"/>
              <a:gd name="connsiteY44-15814" fmla="*/ 4455628 h 5238841"/>
              <a:gd name="connsiteX45-15815" fmla="*/ 7851932 w 12192000"/>
              <a:gd name="connsiteY45-15816" fmla="*/ 4466353 h 5238841"/>
              <a:gd name="connsiteX46-15817" fmla="*/ 7639078 w 12192000"/>
              <a:gd name="connsiteY46-15818" fmla="*/ 4467635 h 5238841"/>
              <a:gd name="connsiteX47-15819" fmla="*/ 7612359 w 12192000"/>
              <a:gd name="connsiteY47-15820" fmla="*/ 4492789 h 5238841"/>
              <a:gd name="connsiteX48-15821" fmla="*/ 7527328 w 12192000"/>
              <a:gd name="connsiteY48-15822" fmla="*/ 4502199 h 5238841"/>
              <a:gd name="connsiteX49-15823" fmla="*/ 7388717 w 12192000"/>
              <a:gd name="connsiteY49-15824" fmla="*/ 4470799 h 5238841"/>
              <a:gd name="connsiteX50-15825" fmla="*/ 7231898 w 12192000"/>
              <a:gd name="connsiteY50-15826" fmla="*/ 4486028 h 5238841"/>
              <a:gd name="connsiteX51-15827" fmla="*/ 7218425 w 12192000"/>
              <a:gd name="connsiteY51-15828" fmla="*/ 4477288 h 5238841"/>
              <a:gd name="connsiteX52-15829" fmla="*/ 7202795 w 12192000"/>
              <a:gd name="connsiteY52-15830" fmla="*/ 4472972 h 5238841"/>
              <a:gd name="connsiteX53-15831" fmla="*/ 7200744 w 12192000"/>
              <a:gd name="connsiteY53-15832" fmla="*/ 4474099 h 5238841"/>
              <a:gd name="connsiteX54-15833" fmla="*/ 7182163 w 12192000"/>
              <a:gd name="connsiteY54-15834" fmla="*/ 4474005 h 5238841"/>
              <a:gd name="connsiteX55-15835" fmla="*/ 7178368 w 12192000"/>
              <a:gd name="connsiteY55-15836" fmla="*/ 4470673 h 5238841"/>
              <a:gd name="connsiteX56-15837" fmla="*/ 7165705 w 12192000"/>
              <a:gd name="connsiteY56-15838" fmla="*/ 4469569 h 5238841"/>
              <a:gd name="connsiteX57-15839" fmla="*/ 7140991 w 12192000"/>
              <a:gd name="connsiteY57-15840" fmla="*/ 4464599 h 5238841"/>
              <a:gd name="connsiteX58-15841" fmla="*/ 7136152 w 12192000"/>
              <a:gd name="connsiteY58-15842" fmla="*/ 4466292 h 5238841"/>
              <a:gd name="connsiteX59-15843" fmla="*/ 7098544 w 12192000"/>
              <a:gd name="connsiteY59-15844" fmla="*/ 4462879 h 5238841"/>
              <a:gd name="connsiteX60-15845" fmla="*/ 7097922 w 12192000"/>
              <a:gd name="connsiteY60-15846" fmla="*/ 4464077 h 5238841"/>
              <a:gd name="connsiteX61-15847" fmla="*/ 7086877 w 12192000"/>
              <a:gd name="connsiteY61-15848" fmla="*/ 4468554 h 5238841"/>
              <a:gd name="connsiteX62-15849" fmla="*/ 7065999 w 12192000"/>
              <a:gd name="connsiteY62-15850" fmla="*/ 4474270 h 5238841"/>
              <a:gd name="connsiteX63-15851" fmla="*/ 7016598 w 12192000"/>
              <a:gd name="connsiteY63-15852" fmla="*/ 4502855 h 5238841"/>
              <a:gd name="connsiteX64-15853" fmla="*/ 6977375 w 12192000"/>
              <a:gd name="connsiteY64-15854" fmla="*/ 4499434 h 5238841"/>
              <a:gd name="connsiteX65-15855" fmla="*/ 6969409 w 12192000"/>
              <a:gd name="connsiteY65-15856" fmla="*/ 4499424 h 5238841"/>
              <a:gd name="connsiteX66-15857" fmla="*/ 6969218 w 12192000"/>
              <a:gd name="connsiteY66-15858" fmla="*/ 4499704 h 5238841"/>
              <a:gd name="connsiteX67-15859" fmla="*/ 6960755 w 12192000"/>
              <a:gd name="connsiteY67-15860" fmla="*/ 4500249 h 5238841"/>
              <a:gd name="connsiteX68-15861" fmla="*/ 6954882 w 12192000"/>
              <a:gd name="connsiteY68-15862" fmla="*/ 4499405 h 5238841"/>
              <a:gd name="connsiteX69-15863" fmla="*/ 6939428 w 12192000"/>
              <a:gd name="connsiteY69-15864" fmla="*/ 4499385 h 5238841"/>
              <a:gd name="connsiteX70-15865" fmla="*/ 6933902 w 12192000"/>
              <a:gd name="connsiteY70-15866" fmla="*/ 4501239 h 5238841"/>
              <a:gd name="connsiteX71-15867" fmla="*/ 6891244 w 12192000"/>
              <a:gd name="connsiteY71-15868" fmla="*/ 4536371 h 5238841"/>
              <a:gd name="connsiteX72-15869" fmla="*/ 6794496 w 12192000"/>
              <a:gd name="connsiteY72-15870" fmla="*/ 4567924 h 5238841"/>
              <a:gd name="connsiteX73-15871" fmla="*/ 6574528 w 12192000"/>
              <a:gd name="connsiteY73-15872" fmla="*/ 4641155 h 5238841"/>
              <a:gd name="connsiteX74-15873" fmla="*/ 6573036 w 12192000"/>
              <a:gd name="connsiteY74-15874" fmla="*/ 4641049 h 5238841"/>
              <a:gd name="connsiteX75-15875" fmla="*/ 6571920 w 12192000"/>
              <a:gd name="connsiteY75-15876" fmla="*/ 4644739 h 5238841"/>
              <a:gd name="connsiteX76-15877" fmla="*/ 6552021 w 12192000"/>
              <a:gd name="connsiteY76-15878" fmla="*/ 4650379 h 5238841"/>
              <a:gd name="connsiteX77-15879" fmla="*/ 6545925 w 12192000"/>
              <a:gd name="connsiteY77-15880" fmla="*/ 4650675 h 5238841"/>
              <a:gd name="connsiteX78-15881" fmla="*/ 6537822 w 12192000"/>
              <a:gd name="connsiteY78-15882" fmla="*/ 4652769 h 5238841"/>
              <a:gd name="connsiteX79-15883" fmla="*/ 6537743 w 12192000"/>
              <a:gd name="connsiteY79-15884" fmla="*/ 4653068 h 5238841"/>
              <a:gd name="connsiteX80-15885" fmla="*/ 6490057 w 12192000"/>
              <a:gd name="connsiteY80-15886" fmla="*/ 4658624 h 5238841"/>
              <a:gd name="connsiteX81-15887" fmla="*/ 6386800 w 12192000"/>
              <a:gd name="connsiteY81-15888" fmla="*/ 4715431 h 5238841"/>
              <a:gd name="connsiteX82-15889" fmla="*/ 6382703 w 12192000"/>
              <a:gd name="connsiteY82-15890" fmla="*/ 4717930 h 5238841"/>
              <a:gd name="connsiteX83-15891" fmla="*/ 6356495 w 12192000"/>
              <a:gd name="connsiteY83-15892" fmla="*/ 4717843 h 5238841"/>
              <a:gd name="connsiteX84-15893" fmla="*/ 6343628 w 12192000"/>
              <a:gd name="connsiteY84-15894" fmla="*/ 4719161 h 5238841"/>
              <a:gd name="connsiteX85-15895" fmla="*/ 6338605 w 12192000"/>
              <a:gd name="connsiteY85-15896" fmla="*/ 4716723 h 5238841"/>
              <a:gd name="connsiteX86-15897" fmla="*/ 6320318 w 12192000"/>
              <a:gd name="connsiteY86-15898" fmla="*/ 4720095 h 5238841"/>
              <a:gd name="connsiteX87-15899" fmla="*/ 6318742 w 12192000"/>
              <a:gd name="connsiteY87-15900" fmla="*/ 4721541 h 5238841"/>
              <a:gd name="connsiteX88-15901" fmla="*/ 6301708 w 12192000"/>
              <a:gd name="connsiteY88-15902" fmla="*/ 4720380 h 5238841"/>
              <a:gd name="connsiteX89-15903" fmla="*/ 6285082 w 12192000"/>
              <a:gd name="connsiteY89-15904" fmla="*/ 4714639 h 5238841"/>
              <a:gd name="connsiteX90-15905" fmla="*/ 6136936 w 12192000"/>
              <a:gd name="connsiteY90-15906" fmla="*/ 4758246 h 5238841"/>
              <a:gd name="connsiteX91-15907" fmla="*/ 5988578 w 12192000"/>
              <a:gd name="connsiteY91-15908" fmla="*/ 4754427 h 5238841"/>
              <a:gd name="connsiteX92-15909" fmla="*/ 5908701 w 12192000"/>
              <a:gd name="connsiteY92-15910" fmla="*/ 4779160 h 5238841"/>
              <a:gd name="connsiteX93-15911" fmla="*/ 5892219 w 12192000"/>
              <a:gd name="connsiteY93-15912" fmla="*/ 4807892 h 5238841"/>
              <a:gd name="connsiteX94-15913" fmla="*/ 5683612 w 12192000"/>
              <a:gd name="connsiteY94-15914" fmla="*/ 4848770 h 5238841"/>
              <a:gd name="connsiteX95-15915" fmla="*/ 5635111 w 12192000"/>
              <a:gd name="connsiteY95-15916" fmla="*/ 4868888 h 5238841"/>
              <a:gd name="connsiteX96-15917" fmla="*/ 5582652 w 12192000"/>
              <a:gd name="connsiteY96-15918" fmla="*/ 4866836 h 5238841"/>
              <a:gd name="connsiteX97-15919" fmla="*/ 5567213 w 12192000"/>
              <a:gd name="connsiteY97-15920" fmla="*/ 4878769 h 5238841"/>
              <a:gd name="connsiteX98-15921" fmla="*/ 5564659 w 12192000"/>
              <a:gd name="connsiteY98-15922" fmla="*/ 4881042 h 5238841"/>
              <a:gd name="connsiteX99-15923" fmla="*/ 5552102 w 12192000"/>
              <a:gd name="connsiteY99-15924" fmla="*/ 4885426 h 5238841"/>
              <a:gd name="connsiteX100-15925" fmla="*/ 5551475 w 12192000"/>
              <a:gd name="connsiteY100-15926" fmla="*/ 4892560 h 5238841"/>
              <a:gd name="connsiteX101-15927" fmla="*/ 5534664 w 12192000"/>
              <a:gd name="connsiteY101-15928" fmla="*/ 4903385 h 5238841"/>
              <a:gd name="connsiteX102-15929" fmla="*/ 5510737 w 12192000"/>
              <a:gd name="connsiteY102-15930" fmla="*/ 4909807 h 5238841"/>
              <a:gd name="connsiteX103-15931" fmla="*/ 5393901 w 12192000"/>
              <a:gd name="connsiteY103-15932" fmla="*/ 4933709 h 5238841"/>
              <a:gd name="connsiteX104-15933" fmla="*/ 5325782 w 12192000"/>
              <a:gd name="connsiteY104-15934" fmla="*/ 4951789 h 5238841"/>
              <a:gd name="connsiteX105-15935" fmla="*/ 5302703 w 12192000"/>
              <a:gd name="connsiteY105-15936" fmla="*/ 4964590 h 5238841"/>
              <a:gd name="connsiteX106-15937" fmla="*/ 5268591 w 12192000"/>
              <a:gd name="connsiteY106-15938" fmla="*/ 4978479 h 5238841"/>
              <a:gd name="connsiteX107-15939" fmla="*/ 5210559 w 12192000"/>
              <a:gd name="connsiteY107-15940" fmla="*/ 5007585 h 5238841"/>
              <a:gd name="connsiteX108-15941" fmla="*/ 5177597 w 12192000"/>
              <a:gd name="connsiteY108-15942" fmla="*/ 5015926 h 5238841"/>
              <a:gd name="connsiteX109-15943" fmla="*/ 5160569 w 12192000"/>
              <a:gd name="connsiteY109-15944" fmla="*/ 5025681 h 5238841"/>
              <a:gd name="connsiteX110-15945" fmla="*/ 5152748 w 12192000"/>
              <a:gd name="connsiteY110-15946" fmla="*/ 5026569 h 5238841"/>
              <a:gd name="connsiteX111-15947" fmla="*/ 5127678 w 12192000"/>
              <a:gd name="connsiteY111-15948" fmla="*/ 5032947 h 5238841"/>
              <a:gd name="connsiteX112-15949" fmla="*/ 5113147 w 12192000"/>
              <a:gd name="connsiteY112-15950" fmla="*/ 5035818 h 5238841"/>
              <a:gd name="connsiteX113-15951" fmla="*/ 5107301 w 12192000"/>
              <a:gd name="connsiteY113-15952" fmla="*/ 5036672 h 5238841"/>
              <a:gd name="connsiteX114-15953" fmla="*/ 5093215 w 12192000"/>
              <a:gd name="connsiteY114-15954" fmla="*/ 5032880 h 5238841"/>
              <a:gd name="connsiteX115-15955" fmla="*/ 5077058 w 12192000"/>
              <a:gd name="connsiteY115-15956" fmla="*/ 5038681 h 5238841"/>
              <a:gd name="connsiteX116-15957" fmla="*/ 5057349 w 12192000"/>
              <a:gd name="connsiteY116-15958" fmla="*/ 5036015 h 5238841"/>
              <a:gd name="connsiteX117-15959" fmla="*/ 5053945 w 12192000"/>
              <a:gd name="connsiteY117-15960" fmla="*/ 5041952 h 5238841"/>
              <a:gd name="connsiteX118-15961" fmla="*/ 5040021 w 12192000"/>
              <a:gd name="connsiteY118-15962" fmla="*/ 5050052 h 5238841"/>
              <a:gd name="connsiteX119-15963" fmla="*/ 5025913 w 12192000"/>
              <a:gd name="connsiteY119-15964" fmla="*/ 5046535 h 5238841"/>
              <a:gd name="connsiteX120-15965" fmla="*/ 4998218 w 12192000"/>
              <a:gd name="connsiteY120-15966" fmla="*/ 5048065 h 5238841"/>
              <a:gd name="connsiteX121-15967" fmla="*/ 4991008 w 12192000"/>
              <a:gd name="connsiteY121-15968" fmla="*/ 5050439 h 5238841"/>
              <a:gd name="connsiteX122-15969" fmla="*/ 4963503 w 12192000"/>
              <a:gd name="connsiteY122-15970" fmla="*/ 5047575 h 5238841"/>
              <a:gd name="connsiteX123-15971" fmla="*/ 4921053 w 12192000"/>
              <a:gd name="connsiteY123-15972" fmla="*/ 5048925 h 5238841"/>
              <a:gd name="connsiteX124-15973" fmla="*/ 4873420 w 12192000"/>
              <a:gd name="connsiteY124-15974" fmla="*/ 5054929 h 5238841"/>
              <a:gd name="connsiteX125-15975" fmla="*/ 4858825 w 12192000"/>
              <a:gd name="connsiteY125-15976" fmla="*/ 5051329 h 5238841"/>
              <a:gd name="connsiteX126-15977" fmla="*/ 4769340 w 12192000"/>
              <a:gd name="connsiteY126-15978" fmla="*/ 5053090 h 5238841"/>
              <a:gd name="connsiteX127-15979" fmla="*/ 4744152 w 12192000"/>
              <a:gd name="connsiteY127-15980" fmla="*/ 5053391 h 5238841"/>
              <a:gd name="connsiteX128-15981" fmla="*/ 4723556 w 12192000"/>
              <a:gd name="connsiteY128-15982" fmla="*/ 5059633 h 5238841"/>
              <a:gd name="connsiteX129-15983" fmla="*/ 4719699 w 12192000"/>
              <a:gd name="connsiteY129-15984" fmla="*/ 5066298 h 5238841"/>
              <a:gd name="connsiteX130-15985" fmla="*/ 4706016 w 12192000"/>
              <a:gd name="connsiteY130-15986" fmla="*/ 5067422 h 5238841"/>
              <a:gd name="connsiteX131-15987" fmla="*/ 4702593 w 12192000"/>
              <a:gd name="connsiteY131-15988" fmla="*/ 5068973 h 5238841"/>
              <a:gd name="connsiteX132-15989" fmla="*/ 4682766 w 12192000"/>
              <a:gd name="connsiteY132-15990" fmla="*/ 5076609 h 5238841"/>
              <a:gd name="connsiteX133-15991" fmla="*/ 4634960 w 12192000"/>
              <a:gd name="connsiteY133-15992" fmla="*/ 5061852 h 5238841"/>
              <a:gd name="connsiteX134-15993" fmla="*/ 4580645 w 12192000"/>
              <a:gd name="connsiteY134-15994" fmla="*/ 5069246 h 5238841"/>
              <a:gd name="connsiteX135-15995" fmla="*/ 4368005 w 12192000"/>
              <a:gd name="connsiteY135-15996" fmla="*/ 5057426 h 5238841"/>
              <a:gd name="connsiteX136-15997" fmla="*/ 4339489 w 12192000"/>
              <a:gd name="connsiteY136-15998" fmla="*/ 5080858 h 5238841"/>
              <a:gd name="connsiteX137-15999" fmla="*/ 4253895 w 12192000"/>
              <a:gd name="connsiteY137-16000" fmla="*/ 5085008 h 5238841"/>
              <a:gd name="connsiteX138-16001" fmla="*/ 3947260 w 12192000"/>
              <a:gd name="connsiteY138-16002" fmla="*/ 5041167 h 5238841"/>
              <a:gd name="connsiteX139-16003" fmla="*/ 3931969 w 12192000"/>
              <a:gd name="connsiteY139-16004" fmla="*/ 5035902 h 5238841"/>
              <a:gd name="connsiteX140-16005" fmla="*/ 3911296 w 12192000"/>
              <a:gd name="connsiteY140-16006" fmla="*/ 5035663 h 5238841"/>
              <a:gd name="connsiteX141-16007" fmla="*/ 3955454 w 12192000"/>
              <a:gd name="connsiteY141-16008" fmla="*/ 5238841 h 5238841"/>
              <a:gd name="connsiteX142-16009" fmla="*/ 3895182 w 12192000"/>
              <a:gd name="connsiteY142-16010" fmla="*/ 5030229 h 5238841"/>
              <a:gd name="connsiteX143-16011" fmla="*/ 3870866 w 12192000"/>
              <a:gd name="connsiteY143-16012" fmla="*/ 5023753 h 5238841"/>
              <a:gd name="connsiteX144-16013" fmla="*/ 3865913 w 12192000"/>
              <a:gd name="connsiteY144-16014" fmla="*/ 5025143 h 5238841"/>
              <a:gd name="connsiteX145-16015" fmla="*/ 3828606 w 12192000"/>
              <a:gd name="connsiteY145-16016" fmla="*/ 5019426 h 5238841"/>
              <a:gd name="connsiteX146-16017" fmla="*/ 3827901 w 12192000"/>
              <a:gd name="connsiteY146-16018" fmla="*/ 5020583 h 5238841"/>
              <a:gd name="connsiteX147-16019" fmla="*/ 3816543 w 12192000"/>
              <a:gd name="connsiteY147-16020" fmla="*/ 5024366 h 5238841"/>
              <a:gd name="connsiteX148-16021" fmla="*/ 3795278 w 12192000"/>
              <a:gd name="connsiteY148-16022" fmla="*/ 5028779 h 5238841"/>
              <a:gd name="connsiteX149-16023" fmla="*/ 3743858 w 12192000"/>
              <a:gd name="connsiteY149-16024" fmla="*/ 5054237 h 5238841"/>
              <a:gd name="connsiteX150-16025" fmla="*/ 3704945 w 12192000"/>
              <a:gd name="connsiteY150-16026" fmla="*/ 5048413 h 5238841"/>
              <a:gd name="connsiteX151-16027" fmla="*/ 3696992 w 12192000"/>
              <a:gd name="connsiteY151-16028" fmla="*/ 5047914 h 5238841"/>
              <a:gd name="connsiteX152-16029" fmla="*/ 3696780 w 12192000"/>
              <a:gd name="connsiteY152-16030" fmla="*/ 5048181 h 5238841"/>
              <a:gd name="connsiteX153-16031" fmla="*/ 3688290 w 12192000"/>
              <a:gd name="connsiteY153-16032" fmla="*/ 5048204 h 5238841"/>
              <a:gd name="connsiteX154-16033" fmla="*/ 3682486 w 12192000"/>
              <a:gd name="connsiteY154-16034" fmla="*/ 5047000 h 5238841"/>
              <a:gd name="connsiteX155-16035" fmla="*/ 3667056 w 12192000"/>
              <a:gd name="connsiteY155-16036" fmla="*/ 5046030 h 5238841"/>
              <a:gd name="connsiteX156-16037" fmla="*/ 3661403 w 12192000"/>
              <a:gd name="connsiteY156-16038" fmla="*/ 5047537 h 5238841"/>
              <a:gd name="connsiteX157-16039" fmla="*/ 3658673 w 12192000"/>
              <a:gd name="connsiteY157-16040" fmla="*/ 5050790 h 5238841"/>
              <a:gd name="connsiteX158-16041" fmla="*/ 3657333 w 12192000"/>
              <a:gd name="connsiteY158-16042" fmla="*/ 5050325 h 5238841"/>
              <a:gd name="connsiteX159-16043" fmla="*/ 3626778 w 12192000"/>
              <a:gd name="connsiteY159-16044" fmla="*/ 5057882 h 5238841"/>
              <a:gd name="connsiteX160-16045" fmla="*/ 3560067 w 12192000"/>
              <a:gd name="connsiteY160-16046" fmla="*/ 5064266 h 5238841"/>
              <a:gd name="connsiteX161-16047" fmla="*/ 3522641 w 12192000"/>
              <a:gd name="connsiteY161-16048" fmla="*/ 5063654 h 5238841"/>
              <a:gd name="connsiteX162-16049" fmla="*/ 3419275 w 12192000"/>
              <a:gd name="connsiteY162-16050" fmla="*/ 5066646 h 5238841"/>
              <a:gd name="connsiteX163-16051" fmla="*/ 3314869 w 12192000"/>
              <a:gd name="connsiteY163-16052" fmla="*/ 5073197 h 5238841"/>
              <a:gd name="connsiteX164-16053" fmla="*/ 3259088 w 12192000"/>
              <a:gd name="connsiteY164-16054" fmla="*/ 5096363 h 5238841"/>
              <a:gd name="connsiteX165-16055" fmla="*/ 3253104 w 12192000"/>
              <a:gd name="connsiteY165-16056" fmla="*/ 5096785 h 5238841"/>
              <a:gd name="connsiteX166-16057" fmla="*/ 3238751 w 12192000"/>
              <a:gd name="connsiteY166-16058" fmla="*/ 5092996 h 5238841"/>
              <a:gd name="connsiteX167-16059" fmla="*/ 3233681 w 12192000"/>
              <a:gd name="connsiteY167-16060" fmla="*/ 5090758 h 5238841"/>
              <a:gd name="connsiteX168-16061" fmla="*/ 3225562 w 12192000"/>
              <a:gd name="connsiteY168-16062" fmla="*/ 5089215 h 5238841"/>
              <a:gd name="connsiteX169-16063" fmla="*/ 3225260 w 12192000"/>
              <a:gd name="connsiteY169-16064" fmla="*/ 5089437 h 5238841"/>
              <a:gd name="connsiteX170-16065" fmla="*/ 3217859 w 12192000"/>
              <a:gd name="connsiteY170-16066" fmla="*/ 5087484 h 5238841"/>
              <a:gd name="connsiteX171-16067" fmla="*/ 3182980 w 12192000"/>
              <a:gd name="connsiteY171-16068" fmla="*/ 5074650 h 5238841"/>
              <a:gd name="connsiteX172-16069" fmla="*/ 3055081 w 12192000"/>
              <a:gd name="connsiteY172-16070" fmla="*/ 5080424 h 5238841"/>
              <a:gd name="connsiteX173-16071" fmla="*/ 3049807 w 12192000"/>
              <a:gd name="connsiteY173-16072" fmla="*/ 5080860 h 5238841"/>
              <a:gd name="connsiteX174-16073" fmla="*/ 3029122 w 12192000"/>
              <a:gd name="connsiteY174-16074" fmla="*/ 5070085 h 5238841"/>
              <a:gd name="connsiteX175-16075" fmla="*/ 3017862 w 12192000"/>
              <a:gd name="connsiteY175-16076" fmla="*/ 5065942 h 5238841"/>
              <a:gd name="connsiteX176-16077" fmla="*/ 3015868 w 12192000"/>
              <a:gd name="connsiteY176-16078" fmla="*/ 5061832 h 5238841"/>
              <a:gd name="connsiteX177-16079" fmla="*/ 2998644 w 12192000"/>
              <a:gd name="connsiteY177-16080" fmla="*/ 5057210 h 5238841"/>
              <a:gd name="connsiteX178-16081" fmla="*/ 2996219 w 12192000"/>
              <a:gd name="connsiteY178-16082" fmla="*/ 5057788 h 5238841"/>
              <a:gd name="connsiteX179-16083" fmla="*/ 2983676 w 12192000"/>
              <a:gd name="connsiteY179-16084" fmla="*/ 5049852 h 5238841"/>
              <a:gd name="connsiteX180-16085" fmla="*/ 2903609 w 12192000"/>
              <a:gd name="connsiteY180-16086" fmla="*/ 4998457 h 5238841"/>
              <a:gd name="connsiteX181-16087" fmla="*/ 2758830 w 12192000"/>
              <a:gd name="connsiteY181-16088" fmla="*/ 4974760 h 5238841"/>
              <a:gd name="connsiteX182-16089" fmla="*/ 2532669 w 12192000"/>
              <a:gd name="connsiteY182-16090" fmla="*/ 4940573 h 5238841"/>
              <a:gd name="connsiteX183-16091" fmla="*/ 2389931 w 12192000"/>
              <a:gd name="connsiteY183-16092" fmla="*/ 4905785 h 5238841"/>
              <a:gd name="connsiteX184-16093" fmla="*/ 2335186 w 12192000"/>
              <a:gd name="connsiteY184-16094" fmla="*/ 4902957 h 5238841"/>
              <a:gd name="connsiteX185-16095" fmla="*/ 2273393 w 12192000"/>
              <a:gd name="connsiteY185-16096" fmla="*/ 4883565 h 5238841"/>
              <a:gd name="connsiteX186-16097" fmla="*/ 2269523 w 12192000"/>
              <a:gd name="connsiteY186-16098" fmla="*/ 4884442 h 5238841"/>
              <a:gd name="connsiteX187-16099" fmla="*/ 2256015 w 12192000"/>
              <a:gd name="connsiteY187-16100" fmla="*/ 4883014 h 5238841"/>
              <a:gd name="connsiteX188-16101" fmla="*/ 2249731 w 12192000"/>
              <a:gd name="connsiteY188-16102" fmla="*/ 4888778 h 5238841"/>
              <a:gd name="connsiteX189-16103" fmla="*/ 2227629 w 12192000"/>
              <a:gd name="connsiteY189-16104" fmla="*/ 4891047 h 5238841"/>
              <a:gd name="connsiteX190-16105" fmla="*/ 2203460 w 12192000"/>
              <a:gd name="connsiteY190-16106" fmla="*/ 4886696 h 5238841"/>
              <a:gd name="connsiteX191-16107" fmla="*/ 2091528 w 12192000"/>
              <a:gd name="connsiteY191-16108" fmla="*/ 4859155 h 5238841"/>
              <a:gd name="connsiteX192-16109" fmla="*/ 2022901 w 12192000"/>
              <a:gd name="connsiteY192-16110" fmla="*/ 4846594 h 5238841"/>
              <a:gd name="connsiteX193-16111" fmla="*/ 1994227 w 12192000"/>
              <a:gd name="connsiteY193-16112" fmla="*/ 4847973 h 5238841"/>
              <a:gd name="connsiteX194-16113" fmla="*/ 1955936 w 12192000"/>
              <a:gd name="connsiteY194-16114" fmla="*/ 4845765 h 5238841"/>
              <a:gd name="connsiteX195-16115" fmla="*/ 1741924 w 12192000"/>
              <a:gd name="connsiteY195-16116" fmla="*/ 4808054 h 5238841"/>
              <a:gd name="connsiteX196-16117" fmla="*/ 1734410 w 12192000"/>
              <a:gd name="connsiteY196-16118" fmla="*/ 4811675 h 5238841"/>
              <a:gd name="connsiteX197-16119" fmla="*/ 1691423 w 12192000"/>
              <a:gd name="connsiteY197-16120" fmla="*/ 4802777 h 5238841"/>
              <a:gd name="connsiteX198-16121" fmla="*/ 1554504 w 12192000"/>
              <a:gd name="connsiteY198-16122" fmla="*/ 4739985 h 5238841"/>
              <a:gd name="connsiteX199-16123" fmla="*/ 1470119 w 12192000"/>
              <a:gd name="connsiteY199-16124" fmla="*/ 4723470 h 5238841"/>
              <a:gd name="connsiteX200-16125" fmla="*/ 1437967 w 12192000"/>
              <a:gd name="connsiteY200-16126" fmla="*/ 4722710 h 5238841"/>
              <a:gd name="connsiteX201-16127" fmla="*/ 1295869 w 12192000"/>
              <a:gd name="connsiteY201-16128" fmla="*/ 4726175 h 5238841"/>
              <a:gd name="connsiteX202-16129" fmla="*/ 1292949 w 12192000"/>
              <a:gd name="connsiteY202-16130" fmla="*/ 4684615 h 5238841"/>
              <a:gd name="connsiteX203-16131" fmla="*/ 1244908 w 12192000"/>
              <a:gd name="connsiteY203-16132" fmla="*/ 4706993 h 5238841"/>
              <a:gd name="connsiteX204-16133" fmla="*/ 1171266 w 12192000"/>
              <a:gd name="connsiteY204-16134" fmla="*/ 4706535 h 5238841"/>
              <a:gd name="connsiteX205-16135" fmla="*/ 1160868 w 12192000"/>
              <a:gd name="connsiteY205-16136" fmla="*/ 4701936 h 5238841"/>
              <a:gd name="connsiteX206-16137" fmla="*/ 1147599 w 12192000"/>
              <a:gd name="connsiteY206-16138" fmla="*/ 4714833 h 5238841"/>
              <a:gd name="connsiteX207-16139" fmla="*/ 1119603 w 12192000"/>
              <a:gd name="connsiteY207-16140" fmla="*/ 4721303 h 5238841"/>
              <a:gd name="connsiteX208-16141" fmla="*/ 997851 w 12192000"/>
              <a:gd name="connsiteY208-16142" fmla="*/ 4722336 h 5238841"/>
              <a:gd name="connsiteX209-16143" fmla="*/ 976455 w 12192000"/>
              <a:gd name="connsiteY209-16144" fmla="*/ 4726407 h 5238841"/>
              <a:gd name="connsiteX210-16145" fmla="*/ 949939 w 12192000"/>
              <a:gd name="connsiteY210-16146" fmla="*/ 4719699 h 5238841"/>
              <a:gd name="connsiteX211-16147" fmla="*/ 894148 w 12192000"/>
              <a:gd name="connsiteY211-16148" fmla="*/ 4710406 h 5238841"/>
              <a:gd name="connsiteX212-16149" fmla="*/ 857990 w 12192000"/>
              <a:gd name="connsiteY212-16150" fmla="*/ 4696844 h 5238841"/>
              <a:gd name="connsiteX213-16151" fmla="*/ 848649 w 12192000"/>
              <a:gd name="connsiteY213-16152" fmla="*/ 4704021 h 5238841"/>
              <a:gd name="connsiteX214-16153" fmla="*/ 826436 w 12192000"/>
              <a:gd name="connsiteY214-16154" fmla="*/ 4707421 h 5238841"/>
              <a:gd name="connsiteX215-16155" fmla="*/ 733052 w 12192000"/>
              <a:gd name="connsiteY215-16156" fmla="*/ 4701884 h 5238841"/>
              <a:gd name="connsiteX216-16157" fmla="*/ 716185 w 12192000"/>
              <a:gd name="connsiteY216-16158" fmla="*/ 4648168 h 5238841"/>
              <a:gd name="connsiteX217-16159" fmla="*/ 582722 w 12192000"/>
              <a:gd name="connsiteY217-16160" fmla="*/ 4658637 h 5238841"/>
              <a:gd name="connsiteX218-16161" fmla="*/ 581118 w 12192000"/>
              <a:gd name="connsiteY218-16162" fmla="*/ 4654120 h 5238841"/>
              <a:gd name="connsiteX219-16163" fmla="*/ 546453 w 12192000"/>
              <a:gd name="connsiteY219-16164" fmla="*/ 4652542 h 5238841"/>
              <a:gd name="connsiteX220-16165" fmla="*/ 536773 w 12192000"/>
              <a:gd name="connsiteY220-16166" fmla="*/ 4644609 h 5238841"/>
              <a:gd name="connsiteX221-16167" fmla="*/ 388896 w 12192000"/>
              <a:gd name="connsiteY221-16168" fmla="*/ 4619173 h 5238841"/>
              <a:gd name="connsiteX222-16169" fmla="*/ 366479 w 12192000"/>
              <a:gd name="connsiteY222-16170" fmla="*/ 4618896 h 5238841"/>
              <a:gd name="connsiteX223-16171" fmla="*/ 342781 w 12192000"/>
              <a:gd name="connsiteY223-16172" fmla="*/ 4601239 h 5238841"/>
              <a:gd name="connsiteX224-16173" fmla="*/ 255925 w 12192000"/>
              <a:gd name="connsiteY224-16174" fmla="*/ 4598685 h 5238841"/>
              <a:gd name="connsiteX225-16175" fmla="*/ 226919 w 12192000"/>
              <a:gd name="connsiteY225-16176" fmla="*/ 4598460 h 5238841"/>
              <a:gd name="connsiteX226-16177" fmla="*/ 213925 w 12192000"/>
              <a:gd name="connsiteY226-16178" fmla="*/ 4597783 h 5238841"/>
              <a:gd name="connsiteX227-16179" fmla="*/ 215196 w 12192000"/>
              <a:gd name="connsiteY227-16180" fmla="*/ 4588576 h 5238841"/>
              <a:gd name="connsiteX228-16181" fmla="*/ 180214 w 12192000"/>
              <a:gd name="connsiteY228-16182" fmla="*/ 4583701 h 5238841"/>
              <a:gd name="connsiteX229-16183" fmla="*/ 83203 w 12192000"/>
              <a:gd name="connsiteY229-16184" fmla="*/ 4531664 h 5238841"/>
              <a:gd name="connsiteX230-16185" fmla="*/ 4106 w 12192000"/>
              <a:gd name="connsiteY230-16186" fmla="*/ 4517202 h 5238841"/>
              <a:gd name="connsiteX231-16187" fmla="*/ 0 w 12192000"/>
              <a:gd name="connsiteY231-16188" fmla="*/ 4516084 h 5238841"/>
              <a:gd name="connsiteX232-16189" fmla="*/ 0 w 12192000"/>
              <a:gd name="connsiteY232-16190" fmla="*/ 0 h 5238841"/>
              <a:gd name="connsiteX0-16191" fmla="*/ 0 w 12192000"/>
              <a:gd name="connsiteY0-16192" fmla="*/ 0 h 5238841"/>
              <a:gd name="connsiteX1-16193" fmla="*/ 12192000 w 12192000"/>
              <a:gd name="connsiteY1-16194" fmla="*/ 0 h 5238841"/>
              <a:gd name="connsiteX2-16195" fmla="*/ 12192000 w 12192000"/>
              <a:gd name="connsiteY2-16196" fmla="*/ 3809005 h 5238841"/>
              <a:gd name="connsiteX3-16197" fmla="*/ 12142543 w 12192000"/>
              <a:gd name="connsiteY3-16198" fmla="*/ 3817043 h 5238841"/>
              <a:gd name="connsiteX4-16199" fmla="*/ 12109241 w 12192000"/>
              <a:gd name="connsiteY4-16200" fmla="*/ 3824228 h 5238841"/>
              <a:gd name="connsiteX5-16201" fmla="*/ 11668991 w 12192000"/>
              <a:gd name="connsiteY5-16202" fmla="*/ 3788038 h 5238841"/>
              <a:gd name="connsiteX6-16203" fmla="*/ 11476952 w 12192000"/>
              <a:gd name="connsiteY6-16204" fmla="*/ 3866786 h 5238841"/>
              <a:gd name="connsiteX7-16205" fmla="*/ 11336487 w 12192000"/>
              <a:gd name="connsiteY7-16206" fmla="*/ 3971513 h 5238841"/>
              <a:gd name="connsiteX8-16207" fmla="*/ 11214181 w 12192000"/>
              <a:gd name="connsiteY8-16208" fmla="*/ 4004215 h 5238841"/>
              <a:gd name="connsiteX9-16209" fmla="*/ 11042540 w 12192000"/>
              <a:gd name="connsiteY9-16210" fmla="*/ 4002613 h 5238841"/>
              <a:gd name="connsiteX10-16211" fmla="*/ 10833086 w 12192000"/>
              <a:gd name="connsiteY10-16212" fmla="*/ 3997707 h 5238841"/>
              <a:gd name="connsiteX11-16213" fmla="*/ 10599680 w 12192000"/>
              <a:gd name="connsiteY11-16214" fmla="*/ 3982661 h 5238841"/>
              <a:gd name="connsiteX12-16215" fmla="*/ 10519971 w 12192000"/>
              <a:gd name="connsiteY12-16216" fmla="*/ 3975018 h 5238841"/>
              <a:gd name="connsiteX13-16217" fmla="*/ 10217282 w 12192000"/>
              <a:gd name="connsiteY13-16218" fmla="*/ 4020809 h 5238841"/>
              <a:gd name="connsiteX14-16219" fmla="*/ 9936427 w 12192000"/>
              <a:gd name="connsiteY14-16220" fmla="*/ 4137843 h 5238841"/>
              <a:gd name="connsiteX15-16221" fmla="*/ 9800299 w 12192000"/>
              <a:gd name="connsiteY15-16222" fmla="*/ 4186098 h 5238841"/>
              <a:gd name="connsiteX16-16223" fmla="*/ 9707822 w 12192000"/>
              <a:gd name="connsiteY16-16224" fmla="*/ 4189102 h 5238841"/>
              <a:gd name="connsiteX17-16225" fmla="*/ 9543973 w 12192000"/>
              <a:gd name="connsiteY17-16226" fmla="*/ 4245802 h 5238841"/>
              <a:gd name="connsiteX18-16227" fmla="*/ 9528747 w 12192000"/>
              <a:gd name="connsiteY18-16228" fmla="*/ 4251724 h 5238841"/>
              <a:gd name="connsiteX19-16229" fmla="*/ 9436976 w 12192000"/>
              <a:gd name="connsiteY19-16230" fmla="*/ 4269351 h 5238841"/>
              <a:gd name="connsiteX20-16231" fmla="*/ 9371827 w 12192000"/>
              <a:gd name="connsiteY20-16232" fmla="*/ 4303912 h 5238841"/>
              <a:gd name="connsiteX21-16233" fmla="*/ 9260304 w 12192000"/>
              <a:gd name="connsiteY21-16234" fmla="*/ 4328021 h 5238841"/>
              <a:gd name="connsiteX22-16235" fmla="*/ 9148799 w 12192000"/>
              <a:gd name="connsiteY22-16236" fmla="*/ 4348506 h 5238841"/>
              <a:gd name="connsiteX23-16237" fmla="*/ 9107898 w 12192000"/>
              <a:gd name="connsiteY23-16238" fmla="*/ 4354282 h 5238841"/>
              <a:gd name="connsiteX24-16239" fmla="*/ 8990743 w 12192000"/>
              <a:gd name="connsiteY24-16240" fmla="*/ 4382161 h 5238841"/>
              <a:gd name="connsiteX25-16241" fmla="*/ 8979819 w 12192000"/>
              <a:gd name="connsiteY25-16242" fmla="*/ 4366419 h 5238841"/>
              <a:gd name="connsiteX26-16243" fmla="*/ 8936044 w 12192000"/>
              <a:gd name="connsiteY26-16244" fmla="*/ 4370992 h 5238841"/>
              <a:gd name="connsiteX27-16245" fmla="*/ 8897707 w 12192000"/>
              <a:gd name="connsiteY27-16246" fmla="*/ 4392673 h 5238841"/>
              <a:gd name="connsiteX28-16247" fmla="*/ 8845635 w 12192000"/>
              <a:gd name="connsiteY28-16248" fmla="*/ 4404300 h 5238841"/>
              <a:gd name="connsiteX29-16249" fmla="*/ 8814562 w 12192000"/>
              <a:gd name="connsiteY29-16250" fmla="*/ 4411434 h 5238841"/>
              <a:gd name="connsiteX30-16251" fmla="*/ 8726349 w 12192000"/>
              <a:gd name="connsiteY30-16252" fmla="*/ 4416668 h 5238841"/>
              <a:gd name="connsiteX31-16253" fmla="*/ 8566678 w 12192000"/>
              <a:gd name="connsiteY31-16254" fmla="*/ 4391711 h 5238841"/>
              <a:gd name="connsiteX32-16255" fmla="*/ 8521516 w 12192000"/>
              <a:gd name="connsiteY32-16256" fmla="*/ 4393927 h 5238841"/>
              <a:gd name="connsiteX33-16257" fmla="*/ 8515998 w 12192000"/>
              <a:gd name="connsiteY33-16258" fmla="*/ 4399124 h 5238841"/>
              <a:gd name="connsiteX34-16259" fmla="*/ 8449547 w 12192000"/>
              <a:gd name="connsiteY34-16260" fmla="*/ 4383170 h 5238841"/>
              <a:gd name="connsiteX35-16261" fmla="*/ 8360285 w 12192000"/>
              <a:gd name="connsiteY35-16262" fmla="*/ 4398502 h 5238841"/>
              <a:gd name="connsiteX36-16263" fmla="*/ 8256584 w 12192000"/>
              <a:gd name="connsiteY36-16264" fmla="*/ 4423564 h 5238841"/>
              <a:gd name="connsiteX37-16265" fmla="*/ 8229821 w 12192000"/>
              <a:gd name="connsiteY37-16266" fmla="*/ 4431840 h 5238841"/>
              <a:gd name="connsiteX38-16267" fmla="*/ 8158476 w 12192000"/>
              <a:gd name="connsiteY38-16268" fmla="*/ 4436904 h 5238841"/>
              <a:gd name="connsiteX39-16269" fmla="*/ 7993707 w 12192000"/>
              <a:gd name="connsiteY39-16270" fmla="*/ 4447962 h 5238841"/>
              <a:gd name="connsiteX40-16271" fmla="*/ 7990346 w 12192000"/>
              <a:gd name="connsiteY40-16272" fmla="*/ 4454853 h 5238841"/>
              <a:gd name="connsiteX41-16273" fmla="*/ 7976786 w 12192000"/>
              <a:gd name="connsiteY41-16274" fmla="*/ 4456820 h 5238841"/>
              <a:gd name="connsiteX42-16275" fmla="*/ 7973491 w 12192000"/>
              <a:gd name="connsiteY42-16276" fmla="*/ 4458577 h 5238841"/>
              <a:gd name="connsiteX43-16277" fmla="*/ 7954281 w 12192000"/>
              <a:gd name="connsiteY43-16278" fmla="*/ 4467421 h 5238841"/>
              <a:gd name="connsiteX44-16279" fmla="*/ 7905540 w 12192000"/>
              <a:gd name="connsiteY44-16280" fmla="*/ 4455628 h 5238841"/>
              <a:gd name="connsiteX45-16281" fmla="*/ 7851932 w 12192000"/>
              <a:gd name="connsiteY45-16282" fmla="*/ 4466353 h 5238841"/>
              <a:gd name="connsiteX46-16283" fmla="*/ 7639078 w 12192000"/>
              <a:gd name="connsiteY46-16284" fmla="*/ 4467635 h 5238841"/>
              <a:gd name="connsiteX47-16285" fmla="*/ 7612359 w 12192000"/>
              <a:gd name="connsiteY47-16286" fmla="*/ 4492789 h 5238841"/>
              <a:gd name="connsiteX48-16287" fmla="*/ 7527328 w 12192000"/>
              <a:gd name="connsiteY48-16288" fmla="*/ 4502199 h 5238841"/>
              <a:gd name="connsiteX49-16289" fmla="*/ 7388717 w 12192000"/>
              <a:gd name="connsiteY49-16290" fmla="*/ 4470799 h 5238841"/>
              <a:gd name="connsiteX50-16291" fmla="*/ 7231898 w 12192000"/>
              <a:gd name="connsiteY50-16292" fmla="*/ 4486028 h 5238841"/>
              <a:gd name="connsiteX51-16293" fmla="*/ 7218425 w 12192000"/>
              <a:gd name="connsiteY51-16294" fmla="*/ 4477288 h 5238841"/>
              <a:gd name="connsiteX52-16295" fmla="*/ 7202795 w 12192000"/>
              <a:gd name="connsiteY52-16296" fmla="*/ 4472972 h 5238841"/>
              <a:gd name="connsiteX53-16297" fmla="*/ 7200744 w 12192000"/>
              <a:gd name="connsiteY53-16298" fmla="*/ 4474099 h 5238841"/>
              <a:gd name="connsiteX54-16299" fmla="*/ 7182163 w 12192000"/>
              <a:gd name="connsiteY54-16300" fmla="*/ 4474005 h 5238841"/>
              <a:gd name="connsiteX55-16301" fmla="*/ 7178368 w 12192000"/>
              <a:gd name="connsiteY55-16302" fmla="*/ 4470673 h 5238841"/>
              <a:gd name="connsiteX56-16303" fmla="*/ 7165705 w 12192000"/>
              <a:gd name="connsiteY56-16304" fmla="*/ 4469569 h 5238841"/>
              <a:gd name="connsiteX57-16305" fmla="*/ 7140991 w 12192000"/>
              <a:gd name="connsiteY57-16306" fmla="*/ 4464599 h 5238841"/>
              <a:gd name="connsiteX58-16307" fmla="*/ 7136152 w 12192000"/>
              <a:gd name="connsiteY58-16308" fmla="*/ 4466292 h 5238841"/>
              <a:gd name="connsiteX59-16309" fmla="*/ 7098544 w 12192000"/>
              <a:gd name="connsiteY59-16310" fmla="*/ 4462879 h 5238841"/>
              <a:gd name="connsiteX60-16311" fmla="*/ 7097922 w 12192000"/>
              <a:gd name="connsiteY60-16312" fmla="*/ 4464077 h 5238841"/>
              <a:gd name="connsiteX61-16313" fmla="*/ 7086877 w 12192000"/>
              <a:gd name="connsiteY61-16314" fmla="*/ 4468554 h 5238841"/>
              <a:gd name="connsiteX62-16315" fmla="*/ 7065999 w 12192000"/>
              <a:gd name="connsiteY62-16316" fmla="*/ 4474270 h 5238841"/>
              <a:gd name="connsiteX63-16317" fmla="*/ 7016598 w 12192000"/>
              <a:gd name="connsiteY63-16318" fmla="*/ 4502855 h 5238841"/>
              <a:gd name="connsiteX64-16319" fmla="*/ 6977375 w 12192000"/>
              <a:gd name="connsiteY64-16320" fmla="*/ 4499434 h 5238841"/>
              <a:gd name="connsiteX65-16321" fmla="*/ 6969409 w 12192000"/>
              <a:gd name="connsiteY65-16322" fmla="*/ 4499424 h 5238841"/>
              <a:gd name="connsiteX66-16323" fmla="*/ 6969218 w 12192000"/>
              <a:gd name="connsiteY66-16324" fmla="*/ 4499704 h 5238841"/>
              <a:gd name="connsiteX67-16325" fmla="*/ 6960755 w 12192000"/>
              <a:gd name="connsiteY67-16326" fmla="*/ 4500249 h 5238841"/>
              <a:gd name="connsiteX68-16327" fmla="*/ 6954882 w 12192000"/>
              <a:gd name="connsiteY68-16328" fmla="*/ 4499405 h 5238841"/>
              <a:gd name="connsiteX69-16329" fmla="*/ 6939428 w 12192000"/>
              <a:gd name="connsiteY69-16330" fmla="*/ 4499385 h 5238841"/>
              <a:gd name="connsiteX70-16331" fmla="*/ 6933902 w 12192000"/>
              <a:gd name="connsiteY70-16332" fmla="*/ 4501239 h 5238841"/>
              <a:gd name="connsiteX71-16333" fmla="*/ 6891244 w 12192000"/>
              <a:gd name="connsiteY71-16334" fmla="*/ 4536371 h 5238841"/>
              <a:gd name="connsiteX72-16335" fmla="*/ 6794496 w 12192000"/>
              <a:gd name="connsiteY72-16336" fmla="*/ 4567924 h 5238841"/>
              <a:gd name="connsiteX73-16337" fmla="*/ 6574528 w 12192000"/>
              <a:gd name="connsiteY73-16338" fmla="*/ 4641155 h 5238841"/>
              <a:gd name="connsiteX74-16339" fmla="*/ 6573036 w 12192000"/>
              <a:gd name="connsiteY74-16340" fmla="*/ 4641049 h 5238841"/>
              <a:gd name="connsiteX75-16341" fmla="*/ 6571920 w 12192000"/>
              <a:gd name="connsiteY75-16342" fmla="*/ 4644739 h 5238841"/>
              <a:gd name="connsiteX76-16343" fmla="*/ 6552021 w 12192000"/>
              <a:gd name="connsiteY76-16344" fmla="*/ 4650379 h 5238841"/>
              <a:gd name="connsiteX77-16345" fmla="*/ 6545925 w 12192000"/>
              <a:gd name="connsiteY77-16346" fmla="*/ 4650675 h 5238841"/>
              <a:gd name="connsiteX78-16347" fmla="*/ 6537822 w 12192000"/>
              <a:gd name="connsiteY78-16348" fmla="*/ 4652769 h 5238841"/>
              <a:gd name="connsiteX79-16349" fmla="*/ 6537743 w 12192000"/>
              <a:gd name="connsiteY79-16350" fmla="*/ 4653068 h 5238841"/>
              <a:gd name="connsiteX80-16351" fmla="*/ 6490057 w 12192000"/>
              <a:gd name="connsiteY80-16352" fmla="*/ 4658624 h 5238841"/>
              <a:gd name="connsiteX81-16353" fmla="*/ 6386800 w 12192000"/>
              <a:gd name="connsiteY81-16354" fmla="*/ 4715431 h 5238841"/>
              <a:gd name="connsiteX82-16355" fmla="*/ 6382703 w 12192000"/>
              <a:gd name="connsiteY82-16356" fmla="*/ 4717930 h 5238841"/>
              <a:gd name="connsiteX83-16357" fmla="*/ 6356495 w 12192000"/>
              <a:gd name="connsiteY83-16358" fmla="*/ 4717843 h 5238841"/>
              <a:gd name="connsiteX84-16359" fmla="*/ 6343628 w 12192000"/>
              <a:gd name="connsiteY84-16360" fmla="*/ 4719161 h 5238841"/>
              <a:gd name="connsiteX85-16361" fmla="*/ 6338605 w 12192000"/>
              <a:gd name="connsiteY85-16362" fmla="*/ 4716723 h 5238841"/>
              <a:gd name="connsiteX86-16363" fmla="*/ 6320318 w 12192000"/>
              <a:gd name="connsiteY86-16364" fmla="*/ 4720095 h 5238841"/>
              <a:gd name="connsiteX87-16365" fmla="*/ 6318742 w 12192000"/>
              <a:gd name="connsiteY87-16366" fmla="*/ 4721541 h 5238841"/>
              <a:gd name="connsiteX88-16367" fmla="*/ 6301708 w 12192000"/>
              <a:gd name="connsiteY88-16368" fmla="*/ 4720380 h 5238841"/>
              <a:gd name="connsiteX89-16369" fmla="*/ 6285082 w 12192000"/>
              <a:gd name="connsiteY89-16370" fmla="*/ 4714639 h 5238841"/>
              <a:gd name="connsiteX90-16371" fmla="*/ 6136936 w 12192000"/>
              <a:gd name="connsiteY90-16372" fmla="*/ 4758246 h 5238841"/>
              <a:gd name="connsiteX91-16373" fmla="*/ 5988578 w 12192000"/>
              <a:gd name="connsiteY91-16374" fmla="*/ 4754427 h 5238841"/>
              <a:gd name="connsiteX92-16375" fmla="*/ 5908701 w 12192000"/>
              <a:gd name="connsiteY92-16376" fmla="*/ 4779160 h 5238841"/>
              <a:gd name="connsiteX93-16377" fmla="*/ 5892219 w 12192000"/>
              <a:gd name="connsiteY93-16378" fmla="*/ 4807892 h 5238841"/>
              <a:gd name="connsiteX94-16379" fmla="*/ 5683612 w 12192000"/>
              <a:gd name="connsiteY94-16380" fmla="*/ 4848770 h 5238841"/>
              <a:gd name="connsiteX95-16381" fmla="*/ 5635111 w 12192000"/>
              <a:gd name="connsiteY95-16382" fmla="*/ 4868888 h 5238841"/>
              <a:gd name="connsiteX96-16383" fmla="*/ 5582652 w 12192000"/>
              <a:gd name="connsiteY96-16384" fmla="*/ 4866836 h 5238841"/>
              <a:gd name="connsiteX97-16385" fmla="*/ 5567213 w 12192000"/>
              <a:gd name="connsiteY97-16386" fmla="*/ 4878769 h 5238841"/>
              <a:gd name="connsiteX98-16387" fmla="*/ 5564659 w 12192000"/>
              <a:gd name="connsiteY98-16388" fmla="*/ 4881042 h 5238841"/>
              <a:gd name="connsiteX99-16389" fmla="*/ 5552102 w 12192000"/>
              <a:gd name="connsiteY99-16390" fmla="*/ 4885426 h 5238841"/>
              <a:gd name="connsiteX100-16391" fmla="*/ 5551475 w 12192000"/>
              <a:gd name="connsiteY100-16392" fmla="*/ 4892560 h 5238841"/>
              <a:gd name="connsiteX101-16393" fmla="*/ 5534664 w 12192000"/>
              <a:gd name="connsiteY101-16394" fmla="*/ 4903385 h 5238841"/>
              <a:gd name="connsiteX102-16395" fmla="*/ 5510737 w 12192000"/>
              <a:gd name="connsiteY102-16396" fmla="*/ 4909807 h 5238841"/>
              <a:gd name="connsiteX103-16397" fmla="*/ 5393901 w 12192000"/>
              <a:gd name="connsiteY103-16398" fmla="*/ 4933709 h 5238841"/>
              <a:gd name="connsiteX104-16399" fmla="*/ 5325782 w 12192000"/>
              <a:gd name="connsiteY104-16400" fmla="*/ 4951789 h 5238841"/>
              <a:gd name="connsiteX105-16401" fmla="*/ 5302703 w 12192000"/>
              <a:gd name="connsiteY105-16402" fmla="*/ 4964590 h 5238841"/>
              <a:gd name="connsiteX106-16403" fmla="*/ 5268591 w 12192000"/>
              <a:gd name="connsiteY106-16404" fmla="*/ 4978479 h 5238841"/>
              <a:gd name="connsiteX107-16405" fmla="*/ 5210559 w 12192000"/>
              <a:gd name="connsiteY107-16406" fmla="*/ 5007585 h 5238841"/>
              <a:gd name="connsiteX108-16407" fmla="*/ 5177597 w 12192000"/>
              <a:gd name="connsiteY108-16408" fmla="*/ 5015926 h 5238841"/>
              <a:gd name="connsiteX109-16409" fmla="*/ 5160569 w 12192000"/>
              <a:gd name="connsiteY109-16410" fmla="*/ 5025681 h 5238841"/>
              <a:gd name="connsiteX110-16411" fmla="*/ 5152748 w 12192000"/>
              <a:gd name="connsiteY110-16412" fmla="*/ 5026569 h 5238841"/>
              <a:gd name="connsiteX111-16413" fmla="*/ 5127678 w 12192000"/>
              <a:gd name="connsiteY111-16414" fmla="*/ 5032947 h 5238841"/>
              <a:gd name="connsiteX112-16415" fmla="*/ 5113147 w 12192000"/>
              <a:gd name="connsiteY112-16416" fmla="*/ 5035818 h 5238841"/>
              <a:gd name="connsiteX113-16417" fmla="*/ 5107301 w 12192000"/>
              <a:gd name="connsiteY113-16418" fmla="*/ 5036672 h 5238841"/>
              <a:gd name="connsiteX114-16419" fmla="*/ 5093215 w 12192000"/>
              <a:gd name="connsiteY114-16420" fmla="*/ 5032880 h 5238841"/>
              <a:gd name="connsiteX115-16421" fmla="*/ 5077058 w 12192000"/>
              <a:gd name="connsiteY115-16422" fmla="*/ 5038681 h 5238841"/>
              <a:gd name="connsiteX116-16423" fmla="*/ 5057349 w 12192000"/>
              <a:gd name="connsiteY116-16424" fmla="*/ 5036015 h 5238841"/>
              <a:gd name="connsiteX117-16425" fmla="*/ 5053945 w 12192000"/>
              <a:gd name="connsiteY117-16426" fmla="*/ 5041952 h 5238841"/>
              <a:gd name="connsiteX118-16427" fmla="*/ 5040021 w 12192000"/>
              <a:gd name="connsiteY118-16428" fmla="*/ 5050052 h 5238841"/>
              <a:gd name="connsiteX119-16429" fmla="*/ 5025913 w 12192000"/>
              <a:gd name="connsiteY119-16430" fmla="*/ 5046535 h 5238841"/>
              <a:gd name="connsiteX120-16431" fmla="*/ 4998218 w 12192000"/>
              <a:gd name="connsiteY120-16432" fmla="*/ 5048065 h 5238841"/>
              <a:gd name="connsiteX121-16433" fmla="*/ 4991008 w 12192000"/>
              <a:gd name="connsiteY121-16434" fmla="*/ 5050439 h 5238841"/>
              <a:gd name="connsiteX122-16435" fmla="*/ 4963503 w 12192000"/>
              <a:gd name="connsiteY122-16436" fmla="*/ 5047575 h 5238841"/>
              <a:gd name="connsiteX123-16437" fmla="*/ 4921053 w 12192000"/>
              <a:gd name="connsiteY123-16438" fmla="*/ 5048925 h 5238841"/>
              <a:gd name="connsiteX124-16439" fmla="*/ 4873420 w 12192000"/>
              <a:gd name="connsiteY124-16440" fmla="*/ 5054929 h 5238841"/>
              <a:gd name="connsiteX125-16441" fmla="*/ 4858825 w 12192000"/>
              <a:gd name="connsiteY125-16442" fmla="*/ 5051329 h 5238841"/>
              <a:gd name="connsiteX126-16443" fmla="*/ 4769340 w 12192000"/>
              <a:gd name="connsiteY126-16444" fmla="*/ 5053090 h 5238841"/>
              <a:gd name="connsiteX127-16445" fmla="*/ 4744152 w 12192000"/>
              <a:gd name="connsiteY127-16446" fmla="*/ 5053391 h 5238841"/>
              <a:gd name="connsiteX128-16447" fmla="*/ 4723556 w 12192000"/>
              <a:gd name="connsiteY128-16448" fmla="*/ 5059633 h 5238841"/>
              <a:gd name="connsiteX129-16449" fmla="*/ 4719699 w 12192000"/>
              <a:gd name="connsiteY129-16450" fmla="*/ 5066298 h 5238841"/>
              <a:gd name="connsiteX130-16451" fmla="*/ 4706016 w 12192000"/>
              <a:gd name="connsiteY130-16452" fmla="*/ 5067422 h 5238841"/>
              <a:gd name="connsiteX131-16453" fmla="*/ 4702593 w 12192000"/>
              <a:gd name="connsiteY131-16454" fmla="*/ 5068973 h 5238841"/>
              <a:gd name="connsiteX132-16455" fmla="*/ 4682766 w 12192000"/>
              <a:gd name="connsiteY132-16456" fmla="*/ 5076609 h 5238841"/>
              <a:gd name="connsiteX133-16457" fmla="*/ 4634960 w 12192000"/>
              <a:gd name="connsiteY133-16458" fmla="*/ 5061852 h 5238841"/>
              <a:gd name="connsiteX134-16459" fmla="*/ 4580645 w 12192000"/>
              <a:gd name="connsiteY134-16460" fmla="*/ 5069246 h 5238841"/>
              <a:gd name="connsiteX135-16461" fmla="*/ 4368005 w 12192000"/>
              <a:gd name="connsiteY135-16462" fmla="*/ 5057426 h 5238841"/>
              <a:gd name="connsiteX136-16463" fmla="*/ 4339489 w 12192000"/>
              <a:gd name="connsiteY136-16464" fmla="*/ 5080858 h 5238841"/>
              <a:gd name="connsiteX137-16465" fmla="*/ 4253895 w 12192000"/>
              <a:gd name="connsiteY137-16466" fmla="*/ 5085008 h 5238841"/>
              <a:gd name="connsiteX138-16467" fmla="*/ 3947260 w 12192000"/>
              <a:gd name="connsiteY138-16468" fmla="*/ 5041167 h 5238841"/>
              <a:gd name="connsiteX139-16469" fmla="*/ 3911296 w 12192000"/>
              <a:gd name="connsiteY139-16470" fmla="*/ 5035663 h 5238841"/>
              <a:gd name="connsiteX140-16471" fmla="*/ 3955454 w 12192000"/>
              <a:gd name="connsiteY140-16472" fmla="*/ 5238841 h 5238841"/>
              <a:gd name="connsiteX141-16473" fmla="*/ 3895182 w 12192000"/>
              <a:gd name="connsiteY141-16474" fmla="*/ 5030229 h 5238841"/>
              <a:gd name="connsiteX142-16475" fmla="*/ 3870866 w 12192000"/>
              <a:gd name="connsiteY142-16476" fmla="*/ 5023753 h 5238841"/>
              <a:gd name="connsiteX143-16477" fmla="*/ 3865913 w 12192000"/>
              <a:gd name="connsiteY143-16478" fmla="*/ 5025143 h 5238841"/>
              <a:gd name="connsiteX144-16479" fmla="*/ 3828606 w 12192000"/>
              <a:gd name="connsiteY144-16480" fmla="*/ 5019426 h 5238841"/>
              <a:gd name="connsiteX145-16481" fmla="*/ 3827901 w 12192000"/>
              <a:gd name="connsiteY145-16482" fmla="*/ 5020583 h 5238841"/>
              <a:gd name="connsiteX146-16483" fmla="*/ 3816543 w 12192000"/>
              <a:gd name="connsiteY146-16484" fmla="*/ 5024366 h 5238841"/>
              <a:gd name="connsiteX147-16485" fmla="*/ 3795278 w 12192000"/>
              <a:gd name="connsiteY147-16486" fmla="*/ 5028779 h 5238841"/>
              <a:gd name="connsiteX148-16487" fmla="*/ 3743858 w 12192000"/>
              <a:gd name="connsiteY148-16488" fmla="*/ 5054237 h 5238841"/>
              <a:gd name="connsiteX149-16489" fmla="*/ 3704945 w 12192000"/>
              <a:gd name="connsiteY149-16490" fmla="*/ 5048413 h 5238841"/>
              <a:gd name="connsiteX150-16491" fmla="*/ 3696992 w 12192000"/>
              <a:gd name="connsiteY150-16492" fmla="*/ 5047914 h 5238841"/>
              <a:gd name="connsiteX151-16493" fmla="*/ 3696780 w 12192000"/>
              <a:gd name="connsiteY151-16494" fmla="*/ 5048181 h 5238841"/>
              <a:gd name="connsiteX152-16495" fmla="*/ 3688290 w 12192000"/>
              <a:gd name="connsiteY152-16496" fmla="*/ 5048204 h 5238841"/>
              <a:gd name="connsiteX153-16497" fmla="*/ 3682486 w 12192000"/>
              <a:gd name="connsiteY153-16498" fmla="*/ 5047000 h 5238841"/>
              <a:gd name="connsiteX154-16499" fmla="*/ 3667056 w 12192000"/>
              <a:gd name="connsiteY154-16500" fmla="*/ 5046030 h 5238841"/>
              <a:gd name="connsiteX155-16501" fmla="*/ 3661403 w 12192000"/>
              <a:gd name="connsiteY155-16502" fmla="*/ 5047537 h 5238841"/>
              <a:gd name="connsiteX156-16503" fmla="*/ 3658673 w 12192000"/>
              <a:gd name="connsiteY156-16504" fmla="*/ 5050790 h 5238841"/>
              <a:gd name="connsiteX157-16505" fmla="*/ 3657333 w 12192000"/>
              <a:gd name="connsiteY157-16506" fmla="*/ 5050325 h 5238841"/>
              <a:gd name="connsiteX158-16507" fmla="*/ 3626778 w 12192000"/>
              <a:gd name="connsiteY158-16508" fmla="*/ 5057882 h 5238841"/>
              <a:gd name="connsiteX159-16509" fmla="*/ 3560067 w 12192000"/>
              <a:gd name="connsiteY159-16510" fmla="*/ 5064266 h 5238841"/>
              <a:gd name="connsiteX160-16511" fmla="*/ 3522641 w 12192000"/>
              <a:gd name="connsiteY160-16512" fmla="*/ 5063654 h 5238841"/>
              <a:gd name="connsiteX161-16513" fmla="*/ 3419275 w 12192000"/>
              <a:gd name="connsiteY161-16514" fmla="*/ 5066646 h 5238841"/>
              <a:gd name="connsiteX162-16515" fmla="*/ 3314869 w 12192000"/>
              <a:gd name="connsiteY162-16516" fmla="*/ 5073197 h 5238841"/>
              <a:gd name="connsiteX163-16517" fmla="*/ 3259088 w 12192000"/>
              <a:gd name="connsiteY163-16518" fmla="*/ 5096363 h 5238841"/>
              <a:gd name="connsiteX164-16519" fmla="*/ 3253104 w 12192000"/>
              <a:gd name="connsiteY164-16520" fmla="*/ 5096785 h 5238841"/>
              <a:gd name="connsiteX165-16521" fmla="*/ 3238751 w 12192000"/>
              <a:gd name="connsiteY165-16522" fmla="*/ 5092996 h 5238841"/>
              <a:gd name="connsiteX166-16523" fmla="*/ 3233681 w 12192000"/>
              <a:gd name="connsiteY166-16524" fmla="*/ 5090758 h 5238841"/>
              <a:gd name="connsiteX167-16525" fmla="*/ 3225562 w 12192000"/>
              <a:gd name="connsiteY167-16526" fmla="*/ 5089215 h 5238841"/>
              <a:gd name="connsiteX168-16527" fmla="*/ 3225260 w 12192000"/>
              <a:gd name="connsiteY168-16528" fmla="*/ 5089437 h 5238841"/>
              <a:gd name="connsiteX169-16529" fmla="*/ 3217859 w 12192000"/>
              <a:gd name="connsiteY169-16530" fmla="*/ 5087484 h 5238841"/>
              <a:gd name="connsiteX170-16531" fmla="*/ 3182980 w 12192000"/>
              <a:gd name="connsiteY170-16532" fmla="*/ 5074650 h 5238841"/>
              <a:gd name="connsiteX171-16533" fmla="*/ 3055081 w 12192000"/>
              <a:gd name="connsiteY171-16534" fmla="*/ 5080424 h 5238841"/>
              <a:gd name="connsiteX172-16535" fmla="*/ 3049807 w 12192000"/>
              <a:gd name="connsiteY172-16536" fmla="*/ 5080860 h 5238841"/>
              <a:gd name="connsiteX173-16537" fmla="*/ 3029122 w 12192000"/>
              <a:gd name="connsiteY173-16538" fmla="*/ 5070085 h 5238841"/>
              <a:gd name="connsiteX174-16539" fmla="*/ 3017862 w 12192000"/>
              <a:gd name="connsiteY174-16540" fmla="*/ 5065942 h 5238841"/>
              <a:gd name="connsiteX175-16541" fmla="*/ 3015868 w 12192000"/>
              <a:gd name="connsiteY175-16542" fmla="*/ 5061832 h 5238841"/>
              <a:gd name="connsiteX176-16543" fmla="*/ 2998644 w 12192000"/>
              <a:gd name="connsiteY176-16544" fmla="*/ 5057210 h 5238841"/>
              <a:gd name="connsiteX177-16545" fmla="*/ 2996219 w 12192000"/>
              <a:gd name="connsiteY177-16546" fmla="*/ 5057788 h 5238841"/>
              <a:gd name="connsiteX178-16547" fmla="*/ 2983676 w 12192000"/>
              <a:gd name="connsiteY178-16548" fmla="*/ 5049852 h 5238841"/>
              <a:gd name="connsiteX179-16549" fmla="*/ 2903609 w 12192000"/>
              <a:gd name="connsiteY179-16550" fmla="*/ 4998457 h 5238841"/>
              <a:gd name="connsiteX180-16551" fmla="*/ 2758830 w 12192000"/>
              <a:gd name="connsiteY180-16552" fmla="*/ 4974760 h 5238841"/>
              <a:gd name="connsiteX181-16553" fmla="*/ 2532669 w 12192000"/>
              <a:gd name="connsiteY181-16554" fmla="*/ 4940573 h 5238841"/>
              <a:gd name="connsiteX182-16555" fmla="*/ 2389931 w 12192000"/>
              <a:gd name="connsiteY182-16556" fmla="*/ 4905785 h 5238841"/>
              <a:gd name="connsiteX183-16557" fmla="*/ 2335186 w 12192000"/>
              <a:gd name="connsiteY183-16558" fmla="*/ 4902957 h 5238841"/>
              <a:gd name="connsiteX184-16559" fmla="*/ 2273393 w 12192000"/>
              <a:gd name="connsiteY184-16560" fmla="*/ 4883565 h 5238841"/>
              <a:gd name="connsiteX185-16561" fmla="*/ 2269523 w 12192000"/>
              <a:gd name="connsiteY185-16562" fmla="*/ 4884442 h 5238841"/>
              <a:gd name="connsiteX186-16563" fmla="*/ 2256015 w 12192000"/>
              <a:gd name="connsiteY186-16564" fmla="*/ 4883014 h 5238841"/>
              <a:gd name="connsiteX187-16565" fmla="*/ 2249731 w 12192000"/>
              <a:gd name="connsiteY187-16566" fmla="*/ 4888778 h 5238841"/>
              <a:gd name="connsiteX188-16567" fmla="*/ 2227629 w 12192000"/>
              <a:gd name="connsiteY188-16568" fmla="*/ 4891047 h 5238841"/>
              <a:gd name="connsiteX189-16569" fmla="*/ 2203460 w 12192000"/>
              <a:gd name="connsiteY189-16570" fmla="*/ 4886696 h 5238841"/>
              <a:gd name="connsiteX190-16571" fmla="*/ 2091528 w 12192000"/>
              <a:gd name="connsiteY190-16572" fmla="*/ 4859155 h 5238841"/>
              <a:gd name="connsiteX191-16573" fmla="*/ 2022901 w 12192000"/>
              <a:gd name="connsiteY191-16574" fmla="*/ 4846594 h 5238841"/>
              <a:gd name="connsiteX192-16575" fmla="*/ 1994227 w 12192000"/>
              <a:gd name="connsiteY192-16576" fmla="*/ 4847973 h 5238841"/>
              <a:gd name="connsiteX193-16577" fmla="*/ 1955936 w 12192000"/>
              <a:gd name="connsiteY193-16578" fmla="*/ 4845765 h 5238841"/>
              <a:gd name="connsiteX194-16579" fmla="*/ 1741924 w 12192000"/>
              <a:gd name="connsiteY194-16580" fmla="*/ 4808054 h 5238841"/>
              <a:gd name="connsiteX195-16581" fmla="*/ 1734410 w 12192000"/>
              <a:gd name="connsiteY195-16582" fmla="*/ 4811675 h 5238841"/>
              <a:gd name="connsiteX196-16583" fmla="*/ 1691423 w 12192000"/>
              <a:gd name="connsiteY196-16584" fmla="*/ 4802777 h 5238841"/>
              <a:gd name="connsiteX197-16585" fmla="*/ 1554504 w 12192000"/>
              <a:gd name="connsiteY197-16586" fmla="*/ 4739985 h 5238841"/>
              <a:gd name="connsiteX198-16587" fmla="*/ 1470119 w 12192000"/>
              <a:gd name="connsiteY198-16588" fmla="*/ 4723470 h 5238841"/>
              <a:gd name="connsiteX199-16589" fmla="*/ 1437967 w 12192000"/>
              <a:gd name="connsiteY199-16590" fmla="*/ 4722710 h 5238841"/>
              <a:gd name="connsiteX200-16591" fmla="*/ 1295869 w 12192000"/>
              <a:gd name="connsiteY200-16592" fmla="*/ 4726175 h 5238841"/>
              <a:gd name="connsiteX201-16593" fmla="*/ 1292949 w 12192000"/>
              <a:gd name="connsiteY201-16594" fmla="*/ 4684615 h 5238841"/>
              <a:gd name="connsiteX202-16595" fmla="*/ 1244908 w 12192000"/>
              <a:gd name="connsiteY202-16596" fmla="*/ 4706993 h 5238841"/>
              <a:gd name="connsiteX203-16597" fmla="*/ 1171266 w 12192000"/>
              <a:gd name="connsiteY203-16598" fmla="*/ 4706535 h 5238841"/>
              <a:gd name="connsiteX204-16599" fmla="*/ 1160868 w 12192000"/>
              <a:gd name="connsiteY204-16600" fmla="*/ 4701936 h 5238841"/>
              <a:gd name="connsiteX205-16601" fmla="*/ 1147599 w 12192000"/>
              <a:gd name="connsiteY205-16602" fmla="*/ 4714833 h 5238841"/>
              <a:gd name="connsiteX206-16603" fmla="*/ 1119603 w 12192000"/>
              <a:gd name="connsiteY206-16604" fmla="*/ 4721303 h 5238841"/>
              <a:gd name="connsiteX207-16605" fmla="*/ 997851 w 12192000"/>
              <a:gd name="connsiteY207-16606" fmla="*/ 4722336 h 5238841"/>
              <a:gd name="connsiteX208-16607" fmla="*/ 976455 w 12192000"/>
              <a:gd name="connsiteY208-16608" fmla="*/ 4726407 h 5238841"/>
              <a:gd name="connsiteX209-16609" fmla="*/ 949939 w 12192000"/>
              <a:gd name="connsiteY209-16610" fmla="*/ 4719699 h 5238841"/>
              <a:gd name="connsiteX210-16611" fmla="*/ 894148 w 12192000"/>
              <a:gd name="connsiteY210-16612" fmla="*/ 4710406 h 5238841"/>
              <a:gd name="connsiteX211-16613" fmla="*/ 857990 w 12192000"/>
              <a:gd name="connsiteY211-16614" fmla="*/ 4696844 h 5238841"/>
              <a:gd name="connsiteX212-16615" fmla="*/ 848649 w 12192000"/>
              <a:gd name="connsiteY212-16616" fmla="*/ 4704021 h 5238841"/>
              <a:gd name="connsiteX213-16617" fmla="*/ 826436 w 12192000"/>
              <a:gd name="connsiteY213-16618" fmla="*/ 4707421 h 5238841"/>
              <a:gd name="connsiteX214-16619" fmla="*/ 733052 w 12192000"/>
              <a:gd name="connsiteY214-16620" fmla="*/ 4701884 h 5238841"/>
              <a:gd name="connsiteX215-16621" fmla="*/ 716185 w 12192000"/>
              <a:gd name="connsiteY215-16622" fmla="*/ 4648168 h 5238841"/>
              <a:gd name="connsiteX216-16623" fmla="*/ 582722 w 12192000"/>
              <a:gd name="connsiteY216-16624" fmla="*/ 4658637 h 5238841"/>
              <a:gd name="connsiteX217-16625" fmla="*/ 581118 w 12192000"/>
              <a:gd name="connsiteY217-16626" fmla="*/ 4654120 h 5238841"/>
              <a:gd name="connsiteX218-16627" fmla="*/ 546453 w 12192000"/>
              <a:gd name="connsiteY218-16628" fmla="*/ 4652542 h 5238841"/>
              <a:gd name="connsiteX219-16629" fmla="*/ 536773 w 12192000"/>
              <a:gd name="connsiteY219-16630" fmla="*/ 4644609 h 5238841"/>
              <a:gd name="connsiteX220-16631" fmla="*/ 388896 w 12192000"/>
              <a:gd name="connsiteY220-16632" fmla="*/ 4619173 h 5238841"/>
              <a:gd name="connsiteX221-16633" fmla="*/ 366479 w 12192000"/>
              <a:gd name="connsiteY221-16634" fmla="*/ 4618896 h 5238841"/>
              <a:gd name="connsiteX222-16635" fmla="*/ 342781 w 12192000"/>
              <a:gd name="connsiteY222-16636" fmla="*/ 4601239 h 5238841"/>
              <a:gd name="connsiteX223-16637" fmla="*/ 255925 w 12192000"/>
              <a:gd name="connsiteY223-16638" fmla="*/ 4598685 h 5238841"/>
              <a:gd name="connsiteX224-16639" fmla="*/ 226919 w 12192000"/>
              <a:gd name="connsiteY224-16640" fmla="*/ 4598460 h 5238841"/>
              <a:gd name="connsiteX225-16641" fmla="*/ 213925 w 12192000"/>
              <a:gd name="connsiteY225-16642" fmla="*/ 4597783 h 5238841"/>
              <a:gd name="connsiteX226-16643" fmla="*/ 215196 w 12192000"/>
              <a:gd name="connsiteY226-16644" fmla="*/ 4588576 h 5238841"/>
              <a:gd name="connsiteX227-16645" fmla="*/ 180214 w 12192000"/>
              <a:gd name="connsiteY227-16646" fmla="*/ 4583701 h 5238841"/>
              <a:gd name="connsiteX228-16647" fmla="*/ 83203 w 12192000"/>
              <a:gd name="connsiteY228-16648" fmla="*/ 4531664 h 5238841"/>
              <a:gd name="connsiteX229-16649" fmla="*/ 4106 w 12192000"/>
              <a:gd name="connsiteY229-16650" fmla="*/ 4517202 h 5238841"/>
              <a:gd name="connsiteX230-16651" fmla="*/ 0 w 12192000"/>
              <a:gd name="connsiteY230-16652" fmla="*/ 4516084 h 5238841"/>
              <a:gd name="connsiteX231-16653" fmla="*/ 0 w 12192000"/>
              <a:gd name="connsiteY231-16654" fmla="*/ 0 h 5238841"/>
              <a:gd name="connsiteX0-16655" fmla="*/ 0 w 12192000"/>
              <a:gd name="connsiteY0-16656" fmla="*/ 0 h 5238841"/>
              <a:gd name="connsiteX1-16657" fmla="*/ 12192000 w 12192000"/>
              <a:gd name="connsiteY1-16658" fmla="*/ 0 h 5238841"/>
              <a:gd name="connsiteX2-16659" fmla="*/ 12192000 w 12192000"/>
              <a:gd name="connsiteY2-16660" fmla="*/ 3809005 h 5238841"/>
              <a:gd name="connsiteX3-16661" fmla="*/ 12142543 w 12192000"/>
              <a:gd name="connsiteY3-16662" fmla="*/ 3817043 h 5238841"/>
              <a:gd name="connsiteX4-16663" fmla="*/ 12109241 w 12192000"/>
              <a:gd name="connsiteY4-16664" fmla="*/ 3824228 h 5238841"/>
              <a:gd name="connsiteX5-16665" fmla="*/ 11668991 w 12192000"/>
              <a:gd name="connsiteY5-16666" fmla="*/ 3788038 h 5238841"/>
              <a:gd name="connsiteX6-16667" fmla="*/ 11476952 w 12192000"/>
              <a:gd name="connsiteY6-16668" fmla="*/ 3866786 h 5238841"/>
              <a:gd name="connsiteX7-16669" fmla="*/ 11336487 w 12192000"/>
              <a:gd name="connsiteY7-16670" fmla="*/ 3971513 h 5238841"/>
              <a:gd name="connsiteX8-16671" fmla="*/ 11214181 w 12192000"/>
              <a:gd name="connsiteY8-16672" fmla="*/ 4004215 h 5238841"/>
              <a:gd name="connsiteX9-16673" fmla="*/ 11042540 w 12192000"/>
              <a:gd name="connsiteY9-16674" fmla="*/ 4002613 h 5238841"/>
              <a:gd name="connsiteX10-16675" fmla="*/ 10833086 w 12192000"/>
              <a:gd name="connsiteY10-16676" fmla="*/ 3997707 h 5238841"/>
              <a:gd name="connsiteX11-16677" fmla="*/ 10599680 w 12192000"/>
              <a:gd name="connsiteY11-16678" fmla="*/ 3982661 h 5238841"/>
              <a:gd name="connsiteX12-16679" fmla="*/ 10519971 w 12192000"/>
              <a:gd name="connsiteY12-16680" fmla="*/ 3975018 h 5238841"/>
              <a:gd name="connsiteX13-16681" fmla="*/ 10217282 w 12192000"/>
              <a:gd name="connsiteY13-16682" fmla="*/ 4020809 h 5238841"/>
              <a:gd name="connsiteX14-16683" fmla="*/ 9936427 w 12192000"/>
              <a:gd name="connsiteY14-16684" fmla="*/ 4137843 h 5238841"/>
              <a:gd name="connsiteX15-16685" fmla="*/ 9800299 w 12192000"/>
              <a:gd name="connsiteY15-16686" fmla="*/ 4186098 h 5238841"/>
              <a:gd name="connsiteX16-16687" fmla="*/ 9707822 w 12192000"/>
              <a:gd name="connsiteY16-16688" fmla="*/ 4189102 h 5238841"/>
              <a:gd name="connsiteX17-16689" fmla="*/ 9543973 w 12192000"/>
              <a:gd name="connsiteY17-16690" fmla="*/ 4245802 h 5238841"/>
              <a:gd name="connsiteX18-16691" fmla="*/ 9528747 w 12192000"/>
              <a:gd name="connsiteY18-16692" fmla="*/ 4251724 h 5238841"/>
              <a:gd name="connsiteX19-16693" fmla="*/ 9436976 w 12192000"/>
              <a:gd name="connsiteY19-16694" fmla="*/ 4269351 h 5238841"/>
              <a:gd name="connsiteX20-16695" fmla="*/ 9371827 w 12192000"/>
              <a:gd name="connsiteY20-16696" fmla="*/ 4303912 h 5238841"/>
              <a:gd name="connsiteX21-16697" fmla="*/ 9260304 w 12192000"/>
              <a:gd name="connsiteY21-16698" fmla="*/ 4328021 h 5238841"/>
              <a:gd name="connsiteX22-16699" fmla="*/ 9148799 w 12192000"/>
              <a:gd name="connsiteY22-16700" fmla="*/ 4348506 h 5238841"/>
              <a:gd name="connsiteX23-16701" fmla="*/ 9107898 w 12192000"/>
              <a:gd name="connsiteY23-16702" fmla="*/ 4354282 h 5238841"/>
              <a:gd name="connsiteX24-16703" fmla="*/ 8990743 w 12192000"/>
              <a:gd name="connsiteY24-16704" fmla="*/ 4382161 h 5238841"/>
              <a:gd name="connsiteX25-16705" fmla="*/ 8979819 w 12192000"/>
              <a:gd name="connsiteY25-16706" fmla="*/ 4366419 h 5238841"/>
              <a:gd name="connsiteX26-16707" fmla="*/ 8936044 w 12192000"/>
              <a:gd name="connsiteY26-16708" fmla="*/ 4370992 h 5238841"/>
              <a:gd name="connsiteX27-16709" fmla="*/ 8897707 w 12192000"/>
              <a:gd name="connsiteY27-16710" fmla="*/ 4392673 h 5238841"/>
              <a:gd name="connsiteX28-16711" fmla="*/ 8845635 w 12192000"/>
              <a:gd name="connsiteY28-16712" fmla="*/ 4404300 h 5238841"/>
              <a:gd name="connsiteX29-16713" fmla="*/ 8814562 w 12192000"/>
              <a:gd name="connsiteY29-16714" fmla="*/ 4411434 h 5238841"/>
              <a:gd name="connsiteX30-16715" fmla="*/ 8726349 w 12192000"/>
              <a:gd name="connsiteY30-16716" fmla="*/ 4416668 h 5238841"/>
              <a:gd name="connsiteX31-16717" fmla="*/ 8566678 w 12192000"/>
              <a:gd name="connsiteY31-16718" fmla="*/ 4391711 h 5238841"/>
              <a:gd name="connsiteX32-16719" fmla="*/ 8521516 w 12192000"/>
              <a:gd name="connsiteY32-16720" fmla="*/ 4393927 h 5238841"/>
              <a:gd name="connsiteX33-16721" fmla="*/ 8515998 w 12192000"/>
              <a:gd name="connsiteY33-16722" fmla="*/ 4399124 h 5238841"/>
              <a:gd name="connsiteX34-16723" fmla="*/ 8449547 w 12192000"/>
              <a:gd name="connsiteY34-16724" fmla="*/ 4383170 h 5238841"/>
              <a:gd name="connsiteX35-16725" fmla="*/ 8360285 w 12192000"/>
              <a:gd name="connsiteY35-16726" fmla="*/ 4398502 h 5238841"/>
              <a:gd name="connsiteX36-16727" fmla="*/ 8256584 w 12192000"/>
              <a:gd name="connsiteY36-16728" fmla="*/ 4423564 h 5238841"/>
              <a:gd name="connsiteX37-16729" fmla="*/ 8229821 w 12192000"/>
              <a:gd name="connsiteY37-16730" fmla="*/ 4431840 h 5238841"/>
              <a:gd name="connsiteX38-16731" fmla="*/ 8158476 w 12192000"/>
              <a:gd name="connsiteY38-16732" fmla="*/ 4436904 h 5238841"/>
              <a:gd name="connsiteX39-16733" fmla="*/ 7993707 w 12192000"/>
              <a:gd name="connsiteY39-16734" fmla="*/ 4447962 h 5238841"/>
              <a:gd name="connsiteX40-16735" fmla="*/ 7990346 w 12192000"/>
              <a:gd name="connsiteY40-16736" fmla="*/ 4454853 h 5238841"/>
              <a:gd name="connsiteX41-16737" fmla="*/ 7976786 w 12192000"/>
              <a:gd name="connsiteY41-16738" fmla="*/ 4456820 h 5238841"/>
              <a:gd name="connsiteX42-16739" fmla="*/ 7973491 w 12192000"/>
              <a:gd name="connsiteY42-16740" fmla="*/ 4458577 h 5238841"/>
              <a:gd name="connsiteX43-16741" fmla="*/ 7954281 w 12192000"/>
              <a:gd name="connsiteY43-16742" fmla="*/ 4467421 h 5238841"/>
              <a:gd name="connsiteX44-16743" fmla="*/ 7905540 w 12192000"/>
              <a:gd name="connsiteY44-16744" fmla="*/ 4455628 h 5238841"/>
              <a:gd name="connsiteX45-16745" fmla="*/ 7851932 w 12192000"/>
              <a:gd name="connsiteY45-16746" fmla="*/ 4466353 h 5238841"/>
              <a:gd name="connsiteX46-16747" fmla="*/ 7639078 w 12192000"/>
              <a:gd name="connsiteY46-16748" fmla="*/ 4467635 h 5238841"/>
              <a:gd name="connsiteX47-16749" fmla="*/ 7612359 w 12192000"/>
              <a:gd name="connsiteY47-16750" fmla="*/ 4492789 h 5238841"/>
              <a:gd name="connsiteX48-16751" fmla="*/ 7527328 w 12192000"/>
              <a:gd name="connsiteY48-16752" fmla="*/ 4502199 h 5238841"/>
              <a:gd name="connsiteX49-16753" fmla="*/ 7388717 w 12192000"/>
              <a:gd name="connsiteY49-16754" fmla="*/ 4470799 h 5238841"/>
              <a:gd name="connsiteX50-16755" fmla="*/ 7231898 w 12192000"/>
              <a:gd name="connsiteY50-16756" fmla="*/ 4486028 h 5238841"/>
              <a:gd name="connsiteX51-16757" fmla="*/ 7218425 w 12192000"/>
              <a:gd name="connsiteY51-16758" fmla="*/ 4477288 h 5238841"/>
              <a:gd name="connsiteX52-16759" fmla="*/ 7202795 w 12192000"/>
              <a:gd name="connsiteY52-16760" fmla="*/ 4472972 h 5238841"/>
              <a:gd name="connsiteX53-16761" fmla="*/ 7200744 w 12192000"/>
              <a:gd name="connsiteY53-16762" fmla="*/ 4474099 h 5238841"/>
              <a:gd name="connsiteX54-16763" fmla="*/ 7182163 w 12192000"/>
              <a:gd name="connsiteY54-16764" fmla="*/ 4474005 h 5238841"/>
              <a:gd name="connsiteX55-16765" fmla="*/ 7178368 w 12192000"/>
              <a:gd name="connsiteY55-16766" fmla="*/ 4470673 h 5238841"/>
              <a:gd name="connsiteX56-16767" fmla="*/ 7165705 w 12192000"/>
              <a:gd name="connsiteY56-16768" fmla="*/ 4469569 h 5238841"/>
              <a:gd name="connsiteX57-16769" fmla="*/ 7140991 w 12192000"/>
              <a:gd name="connsiteY57-16770" fmla="*/ 4464599 h 5238841"/>
              <a:gd name="connsiteX58-16771" fmla="*/ 7136152 w 12192000"/>
              <a:gd name="connsiteY58-16772" fmla="*/ 4466292 h 5238841"/>
              <a:gd name="connsiteX59-16773" fmla="*/ 7098544 w 12192000"/>
              <a:gd name="connsiteY59-16774" fmla="*/ 4462879 h 5238841"/>
              <a:gd name="connsiteX60-16775" fmla="*/ 7097922 w 12192000"/>
              <a:gd name="connsiteY60-16776" fmla="*/ 4464077 h 5238841"/>
              <a:gd name="connsiteX61-16777" fmla="*/ 7086877 w 12192000"/>
              <a:gd name="connsiteY61-16778" fmla="*/ 4468554 h 5238841"/>
              <a:gd name="connsiteX62-16779" fmla="*/ 7065999 w 12192000"/>
              <a:gd name="connsiteY62-16780" fmla="*/ 4474270 h 5238841"/>
              <a:gd name="connsiteX63-16781" fmla="*/ 7016598 w 12192000"/>
              <a:gd name="connsiteY63-16782" fmla="*/ 4502855 h 5238841"/>
              <a:gd name="connsiteX64-16783" fmla="*/ 6977375 w 12192000"/>
              <a:gd name="connsiteY64-16784" fmla="*/ 4499434 h 5238841"/>
              <a:gd name="connsiteX65-16785" fmla="*/ 6969409 w 12192000"/>
              <a:gd name="connsiteY65-16786" fmla="*/ 4499424 h 5238841"/>
              <a:gd name="connsiteX66-16787" fmla="*/ 6969218 w 12192000"/>
              <a:gd name="connsiteY66-16788" fmla="*/ 4499704 h 5238841"/>
              <a:gd name="connsiteX67-16789" fmla="*/ 6960755 w 12192000"/>
              <a:gd name="connsiteY67-16790" fmla="*/ 4500249 h 5238841"/>
              <a:gd name="connsiteX68-16791" fmla="*/ 6954882 w 12192000"/>
              <a:gd name="connsiteY68-16792" fmla="*/ 4499405 h 5238841"/>
              <a:gd name="connsiteX69-16793" fmla="*/ 6939428 w 12192000"/>
              <a:gd name="connsiteY69-16794" fmla="*/ 4499385 h 5238841"/>
              <a:gd name="connsiteX70-16795" fmla="*/ 6933902 w 12192000"/>
              <a:gd name="connsiteY70-16796" fmla="*/ 4501239 h 5238841"/>
              <a:gd name="connsiteX71-16797" fmla="*/ 6891244 w 12192000"/>
              <a:gd name="connsiteY71-16798" fmla="*/ 4536371 h 5238841"/>
              <a:gd name="connsiteX72-16799" fmla="*/ 6794496 w 12192000"/>
              <a:gd name="connsiteY72-16800" fmla="*/ 4567924 h 5238841"/>
              <a:gd name="connsiteX73-16801" fmla="*/ 6574528 w 12192000"/>
              <a:gd name="connsiteY73-16802" fmla="*/ 4641155 h 5238841"/>
              <a:gd name="connsiteX74-16803" fmla="*/ 6573036 w 12192000"/>
              <a:gd name="connsiteY74-16804" fmla="*/ 4641049 h 5238841"/>
              <a:gd name="connsiteX75-16805" fmla="*/ 6571920 w 12192000"/>
              <a:gd name="connsiteY75-16806" fmla="*/ 4644739 h 5238841"/>
              <a:gd name="connsiteX76-16807" fmla="*/ 6552021 w 12192000"/>
              <a:gd name="connsiteY76-16808" fmla="*/ 4650379 h 5238841"/>
              <a:gd name="connsiteX77-16809" fmla="*/ 6545925 w 12192000"/>
              <a:gd name="connsiteY77-16810" fmla="*/ 4650675 h 5238841"/>
              <a:gd name="connsiteX78-16811" fmla="*/ 6537822 w 12192000"/>
              <a:gd name="connsiteY78-16812" fmla="*/ 4652769 h 5238841"/>
              <a:gd name="connsiteX79-16813" fmla="*/ 6537743 w 12192000"/>
              <a:gd name="connsiteY79-16814" fmla="*/ 4653068 h 5238841"/>
              <a:gd name="connsiteX80-16815" fmla="*/ 6490057 w 12192000"/>
              <a:gd name="connsiteY80-16816" fmla="*/ 4658624 h 5238841"/>
              <a:gd name="connsiteX81-16817" fmla="*/ 6386800 w 12192000"/>
              <a:gd name="connsiteY81-16818" fmla="*/ 4715431 h 5238841"/>
              <a:gd name="connsiteX82-16819" fmla="*/ 6382703 w 12192000"/>
              <a:gd name="connsiteY82-16820" fmla="*/ 4717930 h 5238841"/>
              <a:gd name="connsiteX83-16821" fmla="*/ 6356495 w 12192000"/>
              <a:gd name="connsiteY83-16822" fmla="*/ 4717843 h 5238841"/>
              <a:gd name="connsiteX84-16823" fmla="*/ 6343628 w 12192000"/>
              <a:gd name="connsiteY84-16824" fmla="*/ 4719161 h 5238841"/>
              <a:gd name="connsiteX85-16825" fmla="*/ 6338605 w 12192000"/>
              <a:gd name="connsiteY85-16826" fmla="*/ 4716723 h 5238841"/>
              <a:gd name="connsiteX86-16827" fmla="*/ 6320318 w 12192000"/>
              <a:gd name="connsiteY86-16828" fmla="*/ 4720095 h 5238841"/>
              <a:gd name="connsiteX87-16829" fmla="*/ 6318742 w 12192000"/>
              <a:gd name="connsiteY87-16830" fmla="*/ 4721541 h 5238841"/>
              <a:gd name="connsiteX88-16831" fmla="*/ 6301708 w 12192000"/>
              <a:gd name="connsiteY88-16832" fmla="*/ 4720380 h 5238841"/>
              <a:gd name="connsiteX89-16833" fmla="*/ 6285082 w 12192000"/>
              <a:gd name="connsiteY89-16834" fmla="*/ 4714639 h 5238841"/>
              <a:gd name="connsiteX90-16835" fmla="*/ 6136936 w 12192000"/>
              <a:gd name="connsiteY90-16836" fmla="*/ 4758246 h 5238841"/>
              <a:gd name="connsiteX91-16837" fmla="*/ 5988578 w 12192000"/>
              <a:gd name="connsiteY91-16838" fmla="*/ 4754427 h 5238841"/>
              <a:gd name="connsiteX92-16839" fmla="*/ 5908701 w 12192000"/>
              <a:gd name="connsiteY92-16840" fmla="*/ 4779160 h 5238841"/>
              <a:gd name="connsiteX93-16841" fmla="*/ 5892219 w 12192000"/>
              <a:gd name="connsiteY93-16842" fmla="*/ 4807892 h 5238841"/>
              <a:gd name="connsiteX94-16843" fmla="*/ 5683612 w 12192000"/>
              <a:gd name="connsiteY94-16844" fmla="*/ 4848770 h 5238841"/>
              <a:gd name="connsiteX95-16845" fmla="*/ 5635111 w 12192000"/>
              <a:gd name="connsiteY95-16846" fmla="*/ 4868888 h 5238841"/>
              <a:gd name="connsiteX96-16847" fmla="*/ 5582652 w 12192000"/>
              <a:gd name="connsiteY96-16848" fmla="*/ 4866836 h 5238841"/>
              <a:gd name="connsiteX97-16849" fmla="*/ 5567213 w 12192000"/>
              <a:gd name="connsiteY97-16850" fmla="*/ 4878769 h 5238841"/>
              <a:gd name="connsiteX98-16851" fmla="*/ 5564659 w 12192000"/>
              <a:gd name="connsiteY98-16852" fmla="*/ 4881042 h 5238841"/>
              <a:gd name="connsiteX99-16853" fmla="*/ 5552102 w 12192000"/>
              <a:gd name="connsiteY99-16854" fmla="*/ 4885426 h 5238841"/>
              <a:gd name="connsiteX100-16855" fmla="*/ 5551475 w 12192000"/>
              <a:gd name="connsiteY100-16856" fmla="*/ 4892560 h 5238841"/>
              <a:gd name="connsiteX101-16857" fmla="*/ 5534664 w 12192000"/>
              <a:gd name="connsiteY101-16858" fmla="*/ 4903385 h 5238841"/>
              <a:gd name="connsiteX102-16859" fmla="*/ 5510737 w 12192000"/>
              <a:gd name="connsiteY102-16860" fmla="*/ 4909807 h 5238841"/>
              <a:gd name="connsiteX103-16861" fmla="*/ 5393901 w 12192000"/>
              <a:gd name="connsiteY103-16862" fmla="*/ 4933709 h 5238841"/>
              <a:gd name="connsiteX104-16863" fmla="*/ 5325782 w 12192000"/>
              <a:gd name="connsiteY104-16864" fmla="*/ 4951789 h 5238841"/>
              <a:gd name="connsiteX105-16865" fmla="*/ 5302703 w 12192000"/>
              <a:gd name="connsiteY105-16866" fmla="*/ 4964590 h 5238841"/>
              <a:gd name="connsiteX106-16867" fmla="*/ 5268591 w 12192000"/>
              <a:gd name="connsiteY106-16868" fmla="*/ 4978479 h 5238841"/>
              <a:gd name="connsiteX107-16869" fmla="*/ 5210559 w 12192000"/>
              <a:gd name="connsiteY107-16870" fmla="*/ 5007585 h 5238841"/>
              <a:gd name="connsiteX108-16871" fmla="*/ 5177597 w 12192000"/>
              <a:gd name="connsiteY108-16872" fmla="*/ 5015926 h 5238841"/>
              <a:gd name="connsiteX109-16873" fmla="*/ 5160569 w 12192000"/>
              <a:gd name="connsiteY109-16874" fmla="*/ 5025681 h 5238841"/>
              <a:gd name="connsiteX110-16875" fmla="*/ 5152748 w 12192000"/>
              <a:gd name="connsiteY110-16876" fmla="*/ 5026569 h 5238841"/>
              <a:gd name="connsiteX111-16877" fmla="*/ 5127678 w 12192000"/>
              <a:gd name="connsiteY111-16878" fmla="*/ 5032947 h 5238841"/>
              <a:gd name="connsiteX112-16879" fmla="*/ 5113147 w 12192000"/>
              <a:gd name="connsiteY112-16880" fmla="*/ 5035818 h 5238841"/>
              <a:gd name="connsiteX113-16881" fmla="*/ 5107301 w 12192000"/>
              <a:gd name="connsiteY113-16882" fmla="*/ 5036672 h 5238841"/>
              <a:gd name="connsiteX114-16883" fmla="*/ 5093215 w 12192000"/>
              <a:gd name="connsiteY114-16884" fmla="*/ 5032880 h 5238841"/>
              <a:gd name="connsiteX115-16885" fmla="*/ 5077058 w 12192000"/>
              <a:gd name="connsiteY115-16886" fmla="*/ 5038681 h 5238841"/>
              <a:gd name="connsiteX116-16887" fmla="*/ 5057349 w 12192000"/>
              <a:gd name="connsiteY116-16888" fmla="*/ 5036015 h 5238841"/>
              <a:gd name="connsiteX117-16889" fmla="*/ 5053945 w 12192000"/>
              <a:gd name="connsiteY117-16890" fmla="*/ 5041952 h 5238841"/>
              <a:gd name="connsiteX118-16891" fmla="*/ 5040021 w 12192000"/>
              <a:gd name="connsiteY118-16892" fmla="*/ 5050052 h 5238841"/>
              <a:gd name="connsiteX119-16893" fmla="*/ 5025913 w 12192000"/>
              <a:gd name="connsiteY119-16894" fmla="*/ 5046535 h 5238841"/>
              <a:gd name="connsiteX120-16895" fmla="*/ 4998218 w 12192000"/>
              <a:gd name="connsiteY120-16896" fmla="*/ 5048065 h 5238841"/>
              <a:gd name="connsiteX121-16897" fmla="*/ 4991008 w 12192000"/>
              <a:gd name="connsiteY121-16898" fmla="*/ 5050439 h 5238841"/>
              <a:gd name="connsiteX122-16899" fmla="*/ 4963503 w 12192000"/>
              <a:gd name="connsiteY122-16900" fmla="*/ 5047575 h 5238841"/>
              <a:gd name="connsiteX123-16901" fmla="*/ 4921053 w 12192000"/>
              <a:gd name="connsiteY123-16902" fmla="*/ 5048925 h 5238841"/>
              <a:gd name="connsiteX124-16903" fmla="*/ 4873420 w 12192000"/>
              <a:gd name="connsiteY124-16904" fmla="*/ 5054929 h 5238841"/>
              <a:gd name="connsiteX125-16905" fmla="*/ 4858825 w 12192000"/>
              <a:gd name="connsiteY125-16906" fmla="*/ 5051329 h 5238841"/>
              <a:gd name="connsiteX126-16907" fmla="*/ 4769340 w 12192000"/>
              <a:gd name="connsiteY126-16908" fmla="*/ 5053090 h 5238841"/>
              <a:gd name="connsiteX127-16909" fmla="*/ 4744152 w 12192000"/>
              <a:gd name="connsiteY127-16910" fmla="*/ 5053391 h 5238841"/>
              <a:gd name="connsiteX128-16911" fmla="*/ 4723556 w 12192000"/>
              <a:gd name="connsiteY128-16912" fmla="*/ 5059633 h 5238841"/>
              <a:gd name="connsiteX129-16913" fmla="*/ 4719699 w 12192000"/>
              <a:gd name="connsiteY129-16914" fmla="*/ 5066298 h 5238841"/>
              <a:gd name="connsiteX130-16915" fmla="*/ 4706016 w 12192000"/>
              <a:gd name="connsiteY130-16916" fmla="*/ 5067422 h 5238841"/>
              <a:gd name="connsiteX131-16917" fmla="*/ 4702593 w 12192000"/>
              <a:gd name="connsiteY131-16918" fmla="*/ 5068973 h 5238841"/>
              <a:gd name="connsiteX132-16919" fmla="*/ 4682766 w 12192000"/>
              <a:gd name="connsiteY132-16920" fmla="*/ 5076609 h 5238841"/>
              <a:gd name="connsiteX133-16921" fmla="*/ 4634960 w 12192000"/>
              <a:gd name="connsiteY133-16922" fmla="*/ 5061852 h 5238841"/>
              <a:gd name="connsiteX134-16923" fmla="*/ 4580645 w 12192000"/>
              <a:gd name="connsiteY134-16924" fmla="*/ 5069246 h 5238841"/>
              <a:gd name="connsiteX135-16925" fmla="*/ 4368005 w 12192000"/>
              <a:gd name="connsiteY135-16926" fmla="*/ 5057426 h 5238841"/>
              <a:gd name="connsiteX136-16927" fmla="*/ 4339489 w 12192000"/>
              <a:gd name="connsiteY136-16928" fmla="*/ 5080858 h 5238841"/>
              <a:gd name="connsiteX137-16929" fmla="*/ 4253895 w 12192000"/>
              <a:gd name="connsiteY137-16930" fmla="*/ 5085008 h 5238841"/>
              <a:gd name="connsiteX138-16931" fmla="*/ 4082432 w 12192000"/>
              <a:gd name="connsiteY138-16932" fmla="*/ 5176339 h 5238841"/>
              <a:gd name="connsiteX139-16933" fmla="*/ 3911296 w 12192000"/>
              <a:gd name="connsiteY139-16934" fmla="*/ 5035663 h 5238841"/>
              <a:gd name="connsiteX140-16935" fmla="*/ 3955454 w 12192000"/>
              <a:gd name="connsiteY140-16936" fmla="*/ 5238841 h 5238841"/>
              <a:gd name="connsiteX141-16937" fmla="*/ 3895182 w 12192000"/>
              <a:gd name="connsiteY141-16938" fmla="*/ 5030229 h 5238841"/>
              <a:gd name="connsiteX142-16939" fmla="*/ 3870866 w 12192000"/>
              <a:gd name="connsiteY142-16940" fmla="*/ 5023753 h 5238841"/>
              <a:gd name="connsiteX143-16941" fmla="*/ 3865913 w 12192000"/>
              <a:gd name="connsiteY143-16942" fmla="*/ 5025143 h 5238841"/>
              <a:gd name="connsiteX144-16943" fmla="*/ 3828606 w 12192000"/>
              <a:gd name="connsiteY144-16944" fmla="*/ 5019426 h 5238841"/>
              <a:gd name="connsiteX145-16945" fmla="*/ 3827901 w 12192000"/>
              <a:gd name="connsiteY145-16946" fmla="*/ 5020583 h 5238841"/>
              <a:gd name="connsiteX146-16947" fmla="*/ 3816543 w 12192000"/>
              <a:gd name="connsiteY146-16948" fmla="*/ 5024366 h 5238841"/>
              <a:gd name="connsiteX147-16949" fmla="*/ 3795278 w 12192000"/>
              <a:gd name="connsiteY147-16950" fmla="*/ 5028779 h 5238841"/>
              <a:gd name="connsiteX148-16951" fmla="*/ 3743858 w 12192000"/>
              <a:gd name="connsiteY148-16952" fmla="*/ 5054237 h 5238841"/>
              <a:gd name="connsiteX149-16953" fmla="*/ 3704945 w 12192000"/>
              <a:gd name="connsiteY149-16954" fmla="*/ 5048413 h 5238841"/>
              <a:gd name="connsiteX150-16955" fmla="*/ 3696992 w 12192000"/>
              <a:gd name="connsiteY150-16956" fmla="*/ 5047914 h 5238841"/>
              <a:gd name="connsiteX151-16957" fmla="*/ 3696780 w 12192000"/>
              <a:gd name="connsiteY151-16958" fmla="*/ 5048181 h 5238841"/>
              <a:gd name="connsiteX152-16959" fmla="*/ 3688290 w 12192000"/>
              <a:gd name="connsiteY152-16960" fmla="*/ 5048204 h 5238841"/>
              <a:gd name="connsiteX153-16961" fmla="*/ 3682486 w 12192000"/>
              <a:gd name="connsiteY153-16962" fmla="*/ 5047000 h 5238841"/>
              <a:gd name="connsiteX154-16963" fmla="*/ 3667056 w 12192000"/>
              <a:gd name="connsiteY154-16964" fmla="*/ 5046030 h 5238841"/>
              <a:gd name="connsiteX155-16965" fmla="*/ 3661403 w 12192000"/>
              <a:gd name="connsiteY155-16966" fmla="*/ 5047537 h 5238841"/>
              <a:gd name="connsiteX156-16967" fmla="*/ 3658673 w 12192000"/>
              <a:gd name="connsiteY156-16968" fmla="*/ 5050790 h 5238841"/>
              <a:gd name="connsiteX157-16969" fmla="*/ 3657333 w 12192000"/>
              <a:gd name="connsiteY157-16970" fmla="*/ 5050325 h 5238841"/>
              <a:gd name="connsiteX158-16971" fmla="*/ 3626778 w 12192000"/>
              <a:gd name="connsiteY158-16972" fmla="*/ 5057882 h 5238841"/>
              <a:gd name="connsiteX159-16973" fmla="*/ 3560067 w 12192000"/>
              <a:gd name="connsiteY159-16974" fmla="*/ 5064266 h 5238841"/>
              <a:gd name="connsiteX160-16975" fmla="*/ 3522641 w 12192000"/>
              <a:gd name="connsiteY160-16976" fmla="*/ 5063654 h 5238841"/>
              <a:gd name="connsiteX161-16977" fmla="*/ 3419275 w 12192000"/>
              <a:gd name="connsiteY161-16978" fmla="*/ 5066646 h 5238841"/>
              <a:gd name="connsiteX162-16979" fmla="*/ 3314869 w 12192000"/>
              <a:gd name="connsiteY162-16980" fmla="*/ 5073197 h 5238841"/>
              <a:gd name="connsiteX163-16981" fmla="*/ 3259088 w 12192000"/>
              <a:gd name="connsiteY163-16982" fmla="*/ 5096363 h 5238841"/>
              <a:gd name="connsiteX164-16983" fmla="*/ 3253104 w 12192000"/>
              <a:gd name="connsiteY164-16984" fmla="*/ 5096785 h 5238841"/>
              <a:gd name="connsiteX165-16985" fmla="*/ 3238751 w 12192000"/>
              <a:gd name="connsiteY165-16986" fmla="*/ 5092996 h 5238841"/>
              <a:gd name="connsiteX166-16987" fmla="*/ 3233681 w 12192000"/>
              <a:gd name="connsiteY166-16988" fmla="*/ 5090758 h 5238841"/>
              <a:gd name="connsiteX167-16989" fmla="*/ 3225562 w 12192000"/>
              <a:gd name="connsiteY167-16990" fmla="*/ 5089215 h 5238841"/>
              <a:gd name="connsiteX168-16991" fmla="*/ 3225260 w 12192000"/>
              <a:gd name="connsiteY168-16992" fmla="*/ 5089437 h 5238841"/>
              <a:gd name="connsiteX169-16993" fmla="*/ 3217859 w 12192000"/>
              <a:gd name="connsiteY169-16994" fmla="*/ 5087484 h 5238841"/>
              <a:gd name="connsiteX170-16995" fmla="*/ 3182980 w 12192000"/>
              <a:gd name="connsiteY170-16996" fmla="*/ 5074650 h 5238841"/>
              <a:gd name="connsiteX171-16997" fmla="*/ 3055081 w 12192000"/>
              <a:gd name="connsiteY171-16998" fmla="*/ 5080424 h 5238841"/>
              <a:gd name="connsiteX172-16999" fmla="*/ 3049807 w 12192000"/>
              <a:gd name="connsiteY172-17000" fmla="*/ 5080860 h 5238841"/>
              <a:gd name="connsiteX173-17001" fmla="*/ 3029122 w 12192000"/>
              <a:gd name="connsiteY173-17002" fmla="*/ 5070085 h 5238841"/>
              <a:gd name="connsiteX174-17003" fmla="*/ 3017862 w 12192000"/>
              <a:gd name="connsiteY174-17004" fmla="*/ 5065942 h 5238841"/>
              <a:gd name="connsiteX175-17005" fmla="*/ 3015868 w 12192000"/>
              <a:gd name="connsiteY175-17006" fmla="*/ 5061832 h 5238841"/>
              <a:gd name="connsiteX176-17007" fmla="*/ 2998644 w 12192000"/>
              <a:gd name="connsiteY176-17008" fmla="*/ 5057210 h 5238841"/>
              <a:gd name="connsiteX177-17009" fmla="*/ 2996219 w 12192000"/>
              <a:gd name="connsiteY177-17010" fmla="*/ 5057788 h 5238841"/>
              <a:gd name="connsiteX178-17011" fmla="*/ 2983676 w 12192000"/>
              <a:gd name="connsiteY178-17012" fmla="*/ 5049852 h 5238841"/>
              <a:gd name="connsiteX179-17013" fmla="*/ 2903609 w 12192000"/>
              <a:gd name="connsiteY179-17014" fmla="*/ 4998457 h 5238841"/>
              <a:gd name="connsiteX180-17015" fmla="*/ 2758830 w 12192000"/>
              <a:gd name="connsiteY180-17016" fmla="*/ 4974760 h 5238841"/>
              <a:gd name="connsiteX181-17017" fmla="*/ 2532669 w 12192000"/>
              <a:gd name="connsiteY181-17018" fmla="*/ 4940573 h 5238841"/>
              <a:gd name="connsiteX182-17019" fmla="*/ 2389931 w 12192000"/>
              <a:gd name="connsiteY182-17020" fmla="*/ 4905785 h 5238841"/>
              <a:gd name="connsiteX183-17021" fmla="*/ 2335186 w 12192000"/>
              <a:gd name="connsiteY183-17022" fmla="*/ 4902957 h 5238841"/>
              <a:gd name="connsiteX184-17023" fmla="*/ 2273393 w 12192000"/>
              <a:gd name="connsiteY184-17024" fmla="*/ 4883565 h 5238841"/>
              <a:gd name="connsiteX185-17025" fmla="*/ 2269523 w 12192000"/>
              <a:gd name="connsiteY185-17026" fmla="*/ 4884442 h 5238841"/>
              <a:gd name="connsiteX186-17027" fmla="*/ 2256015 w 12192000"/>
              <a:gd name="connsiteY186-17028" fmla="*/ 4883014 h 5238841"/>
              <a:gd name="connsiteX187-17029" fmla="*/ 2249731 w 12192000"/>
              <a:gd name="connsiteY187-17030" fmla="*/ 4888778 h 5238841"/>
              <a:gd name="connsiteX188-17031" fmla="*/ 2227629 w 12192000"/>
              <a:gd name="connsiteY188-17032" fmla="*/ 4891047 h 5238841"/>
              <a:gd name="connsiteX189-17033" fmla="*/ 2203460 w 12192000"/>
              <a:gd name="connsiteY189-17034" fmla="*/ 4886696 h 5238841"/>
              <a:gd name="connsiteX190-17035" fmla="*/ 2091528 w 12192000"/>
              <a:gd name="connsiteY190-17036" fmla="*/ 4859155 h 5238841"/>
              <a:gd name="connsiteX191-17037" fmla="*/ 2022901 w 12192000"/>
              <a:gd name="connsiteY191-17038" fmla="*/ 4846594 h 5238841"/>
              <a:gd name="connsiteX192-17039" fmla="*/ 1994227 w 12192000"/>
              <a:gd name="connsiteY192-17040" fmla="*/ 4847973 h 5238841"/>
              <a:gd name="connsiteX193-17041" fmla="*/ 1955936 w 12192000"/>
              <a:gd name="connsiteY193-17042" fmla="*/ 4845765 h 5238841"/>
              <a:gd name="connsiteX194-17043" fmla="*/ 1741924 w 12192000"/>
              <a:gd name="connsiteY194-17044" fmla="*/ 4808054 h 5238841"/>
              <a:gd name="connsiteX195-17045" fmla="*/ 1734410 w 12192000"/>
              <a:gd name="connsiteY195-17046" fmla="*/ 4811675 h 5238841"/>
              <a:gd name="connsiteX196-17047" fmla="*/ 1691423 w 12192000"/>
              <a:gd name="connsiteY196-17048" fmla="*/ 4802777 h 5238841"/>
              <a:gd name="connsiteX197-17049" fmla="*/ 1554504 w 12192000"/>
              <a:gd name="connsiteY197-17050" fmla="*/ 4739985 h 5238841"/>
              <a:gd name="connsiteX198-17051" fmla="*/ 1470119 w 12192000"/>
              <a:gd name="connsiteY198-17052" fmla="*/ 4723470 h 5238841"/>
              <a:gd name="connsiteX199-17053" fmla="*/ 1437967 w 12192000"/>
              <a:gd name="connsiteY199-17054" fmla="*/ 4722710 h 5238841"/>
              <a:gd name="connsiteX200-17055" fmla="*/ 1295869 w 12192000"/>
              <a:gd name="connsiteY200-17056" fmla="*/ 4726175 h 5238841"/>
              <a:gd name="connsiteX201-17057" fmla="*/ 1292949 w 12192000"/>
              <a:gd name="connsiteY201-17058" fmla="*/ 4684615 h 5238841"/>
              <a:gd name="connsiteX202-17059" fmla="*/ 1244908 w 12192000"/>
              <a:gd name="connsiteY202-17060" fmla="*/ 4706993 h 5238841"/>
              <a:gd name="connsiteX203-17061" fmla="*/ 1171266 w 12192000"/>
              <a:gd name="connsiteY203-17062" fmla="*/ 4706535 h 5238841"/>
              <a:gd name="connsiteX204-17063" fmla="*/ 1160868 w 12192000"/>
              <a:gd name="connsiteY204-17064" fmla="*/ 4701936 h 5238841"/>
              <a:gd name="connsiteX205-17065" fmla="*/ 1147599 w 12192000"/>
              <a:gd name="connsiteY205-17066" fmla="*/ 4714833 h 5238841"/>
              <a:gd name="connsiteX206-17067" fmla="*/ 1119603 w 12192000"/>
              <a:gd name="connsiteY206-17068" fmla="*/ 4721303 h 5238841"/>
              <a:gd name="connsiteX207-17069" fmla="*/ 997851 w 12192000"/>
              <a:gd name="connsiteY207-17070" fmla="*/ 4722336 h 5238841"/>
              <a:gd name="connsiteX208-17071" fmla="*/ 976455 w 12192000"/>
              <a:gd name="connsiteY208-17072" fmla="*/ 4726407 h 5238841"/>
              <a:gd name="connsiteX209-17073" fmla="*/ 949939 w 12192000"/>
              <a:gd name="connsiteY209-17074" fmla="*/ 4719699 h 5238841"/>
              <a:gd name="connsiteX210-17075" fmla="*/ 894148 w 12192000"/>
              <a:gd name="connsiteY210-17076" fmla="*/ 4710406 h 5238841"/>
              <a:gd name="connsiteX211-17077" fmla="*/ 857990 w 12192000"/>
              <a:gd name="connsiteY211-17078" fmla="*/ 4696844 h 5238841"/>
              <a:gd name="connsiteX212-17079" fmla="*/ 848649 w 12192000"/>
              <a:gd name="connsiteY212-17080" fmla="*/ 4704021 h 5238841"/>
              <a:gd name="connsiteX213-17081" fmla="*/ 826436 w 12192000"/>
              <a:gd name="connsiteY213-17082" fmla="*/ 4707421 h 5238841"/>
              <a:gd name="connsiteX214-17083" fmla="*/ 733052 w 12192000"/>
              <a:gd name="connsiteY214-17084" fmla="*/ 4701884 h 5238841"/>
              <a:gd name="connsiteX215-17085" fmla="*/ 716185 w 12192000"/>
              <a:gd name="connsiteY215-17086" fmla="*/ 4648168 h 5238841"/>
              <a:gd name="connsiteX216-17087" fmla="*/ 582722 w 12192000"/>
              <a:gd name="connsiteY216-17088" fmla="*/ 4658637 h 5238841"/>
              <a:gd name="connsiteX217-17089" fmla="*/ 581118 w 12192000"/>
              <a:gd name="connsiteY217-17090" fmla="*/ 4654120 h 5238841"/>
              <a:gd name="connsiteX218-17091" fmla="*/ 546453 w 12192000"/>
              <a:gd name="connsiteY218-17092" fmla="*/ 4652542 h 5238841"/>
              <a:gd name="connsiteX219-17093" fmla="*/ 536773 w 12192000"/>
              <a:gd name="connsiteY219-17094" fmla="*/ 4644609 h 5238841"/>
              <a:gd name="connsiteX220-17095" fmla="*/ 388896 w 12192000"/>
              <a:gd name="connsiteY220-17096" fmla="*/ 4619173 h 5238841"/>
              <a:gd name="connsiteX221-17097" fmla="*/ 366479 w 12192000"/>
              <a:gd name="connsiteY221-17098" fmla="*/ 4618896 h 5238841"/>
              <a:gd name="connsiteX222-17099" fmla="*/ 342781 w 12192000"/>
              <a:gd name="connsiteY222-17100" fmla="*/ 4601239 h 5238841"/>
              <a:gd name="connsiteX223-17101" fmla="*/ 255925 w 12192000"/>
              <a:gd name="connsiteY223-17102" fmla="*/ 4598685 h 5238841"/>
              <a:gd name="connsiteX224-17103" fmla="*/ 226919 w 12192000"/>
              <a:gd name="connsiteY224-17104" fmla="*/ 4598460 h 5238841"/>
              <a:gd name="connsiteX225-17105" fmla="*/ 213925 w 12192000"/>
              <a:gd name="connsiteY225-17106" fmla="*/ 4597783 h 5238841"/>
              <a:gd name="connsiteX226-17107" fmla="*/ 215196 w 12192000"/>
              <a:gd name="connsiteY226-17108" fmla="*/ 4588576 h 5238841"/>
              <a:gd name="connsiteX227-17109" fmla="*/ 180214 w 12192000"/>
              <a:gd name="connsiteY227-17110" fmla="*/ 4583701 h 5238841"/>
              <a:gd name="connsiteX228-17111" fmla="*/ 83203 w 12192000"/>
              <a:gd name="connsiteY228-17112" fmla="*/ 4531664 h 5238841"/>
              <a:gd name="connsiteX229-17113" fmla="*/ 4106 w 12192000"/>
              <a:gd name="connsiteY229-17114" fmla="*/ 4517202 h 5238841"/>
              <a:gd name="connsiteX230-17115" fmla="*/ 0 w 12192000"/>
              <a:gd name="connsiteY230-17116" fmla="*/ 4516084 h 5238841"/>
              <a:gd name="connsiteX231-17117" fmla="*/ 0 w 12192000"/>
              <a:gd name="connsiteY231-17118" fmla="*/ 0 h 5238841"/>
              <a:gd name="connsiteX0-17119" fmla="*/ 0 w 12192000"/>
              <a:gd name="connsiteY0-17120" fmla="*/ 0 h 5176789"/>
              <a:gd name="connsiteX1-17121" fmla="*/ 12192000 w 12192000"/>
              <a:gd name="connsiteY1-17122" fmla="*/ 0 h 5176789"/>
              <a:gd name="connsiteX2-17123" fmla="*/ 12192000 w 12192000"/>
              <a:gd name="connsiteY2-17124" fmla="*/ 3809005 h 5176789"/>
              <a:gd name="connsiteX3-17125" fmla="*/ 12142543 w 12192000"/>
              <a:gd name="connsiteY3-17126" fmla="*/ 3817043 h 5176789"/>
              <a:gd name="connsiteX4-17127" fmla="*/ 12109241 w 12192000"/>
              <a:gd name="connsiteY4-17128" fmla="*/ 3824228 h 5176789"/>
              <a:gd name="connsiteX5-17129" fmla="*/ 11668991 w 12192000"/>
              <a:gd name="connsiteY5-17130" fmla="*/ 3788038 h 5176789"/>
              <a:gd name="connsiteX6-17131" fmla="*/ 11476952 w 12192000"/>
              <a:gd name="connsiteY6-17132" fmla="*/ 3866786 h 5176789"/>
              <a:gd name="connsiteX7-17133" fmla="*/ 11336487 w 12192000"/>
              <a:gd name="connsiteY7-17134" fmla="*/ 3971513 h 5176789"/>
              <a:gd name="connsiteX8-17135" fmla="*/ 11214181 w 12192000"/>
              <a:gd name="connsiteY8-17136" fmla="*/ 4004215 h 5176789"/>
              <a:gd name="connsiteX9-17137" fmla="*/ 11042540 w 12192000"/>
              <a:gd name="connsiteY9-17138" fmla="*/ 4002613 h 5176789"/>
              <a:gd name="connsiteX10-17139" fmla="*/ 10833086 w 12192000"/>
              <a:gd name="connsiteY10-17140" fmla="*/ 3997707 h 5176789"/>
              <a:gd name="connsiteX11-17141" fmla="*/ 10599680 w 12192000"/>
              <a:gd name="connsiteY11-17142" fmla="*/ 3982661 h 5176789"/>
              <a:gd name="connsiteX12-17143" fmla="*/ 10519971 w 12192000"/>
              <a:gd name="connsiteY12-17144" fmla="*/ 3975018 h 5176789"/>
              <a:gd name="connsiteX13-17145" fmla="*/ 10217282 w 12192000"/>
              <a:gd name="connsiteY13-17146" fmla="*/ 4020809 h 5176789"/>
              <a:gd name="connsiteX14-17147" fmla="*/ 9936427 w 12192000"/>
              <a:gd name="connsiteY14-17148" fmla="*/ 4137843 h 5176789"/>
              <a:gd name="connsiteX15-17149" fmla="*/ 9800299 w 12192000"/>
              <a:gd name="connsiteY15-17150" fmla="*/ 4186098 h 5176789"/>
              <a:gd name="connsiteX16-17151" fmla="*/ 9707822 w 12192000"/>
              <a:gd name="connsiteY16-17152" fmla="*/ 4189102 h 5176789"/>
              <a:gd name="connsiteX17-17153" fmla="*/ 9543973 w 12192000"/>
              <a:gd name="connsiteY17-17154" fmla="*/ 4245802 h 5176789"/>
              <a:gd name="connsiteX18-17155" fmla="*/ 9528747 w 12192000"/>
              <a:gd name="connsiteY18-17156" fmla="*/ 4251724 h 5176789"/>
              <a:gd name="connsiteX19-17157" fmla="*/ 9436976 w 12192000"/>
              <a:gd name="connsiteY19-17158" fmla="*/ 4269351 h 5176789"/>
              <a:gd name="connsiteX20-17159" fmla="*/ 9371827 w 12192000"/>
              <a:gd name="connsiteY20-17160" fmla="*/ 4303912 h 5176789"/>
              <a:gd name="connsiteX21-17161" fmla="*/ 9260304 w 12192000"/>
              <a:gd name="connsiteY21-17162" fmla="*/ 4328021 h 5176789"/>
              <a:gd name="connsiteX22-17163" fmla="*/ 9148799 w 12192000"/>
              <a:gd name="connsiteY22-17164" fmla="*/ 4348506 h 5176789"/>
              <a:gd name="connsiteX23-17165" fmla="*/ 9107898 w 12192000"/>
              <a:gd name="connsiteY23-17166" fmla="*/ 4354282 h 5176789"/>
              <a:gd name="connsiteX24-17167" fmla="*/ 8990743 w 12192000"/>
              <a:gd name="connsiteY24-17168" fmla="*/ 4382161 h 5176789"/>
              <a:gd name="connsiteX25-17169" fmla="*/ 8979819 w 12192000"/>
              <a:gd name="connsiteY25-17170" fmla="*/ 4366419 h 5176789"/>
              <a:gd name="connsiteX26-17171" fmla="*/ 8936044 w 12192000"/>
              <a:gd name="connsiteY26-17172" fmla="*/ 4370992 h 5176789"/>
              <a:gd name="connsiteX27-17173" fmla="*/ 8897707 w 12192000"/>
              <a:gd name="connsiteY27-17174" fmla="*/ 4392673 h 5176789"/>
              <a:gd name="connsiteX28-17175" fmla="*/ 8845635 w 12192000"/>
              <a:gd name="connsiteY28-17176" fmla="*/ 4404300 h 5176789"/>
              <a:gd name="connsiteX29-17177" fmla="*/ 8814562 w 12192000"/>
              <a:gd name="connsiteY29-17178" fmla="*/ 4411434 h 5176789"/>
              <a:gd name="connsiteX30-17179" fmla="*/ 8726349 w 12192000"/>
              <a:gd name="connsiteY30-17180" fmla="*/ 4416668 h 5176789"/>
              <a:gd name="connsiteX31-17181" fmla="*/ 8566678 w 12192000"/>
              <a:gd name="connsiteY31-17182" fmla="*/ 4391711 h 5176789"/>
              <a:gd name="connsiteX32-17183" fmla="*/ 8521516 w 12192000"/>
              <a:gd name="connsiteY32-17184" fmla="*/ 4393927 h 5176789"/>
              <a:gd name="connsiteX33-17185" fmla="*/ 8515998 w 12192000"/>
              <a:gd name="connsiteY33-17186" fmla="*/ 4399124 h 5176789"/>
              <a:gd name="connsiteX34-17187" fmla="*/ 8449547 w 12192000"/>
              <a:gd name="connsiteY34-17188" fmla="*/ 4383170 h 5176789"/>
              <a:gd name="connsiteX35-17189" fmla="*/ 8360285 w 12192000"/>
              <a:gd name="connsiteY35-17190" fmla="*/ 4398502 h 5176789"/>
              <a:gd name="connsiteX36-17191" fmla="*/ 8256584 w 12192000"/>
              <a:gd name="connsiteY36-17192" fmla="*/ 4423564 h 5176789"/>
              <a:gd name="connsiteX37-17193" fmla="*/ 8229821 w 12192000"/>
              <a:gd name="connsiteY37-17194" fmla="*/ 4431840 h 5176789"/>
              <a:gd name="connsiteX38-17195" fmla="*/ 8158476 w 12192000"/>
              <a:gd name="connsiteY38-17196" fmla="*/ 4436904 h 5176789"/>
              <a:gd name="connsiteX39-17197" fmla="*/ 7993707 w 12192000"/>
              <a:gd name="connsiteY39-17198" fmla="*/ 4447962 h 5176789"/>
              <a:gd name="connsiteX40-17199" fmla="*/ 7990346 w 12192000"/>
              <a:gd name="connsiteY40-17200" fmla="*/ 4454853 h 5176789"/>
              <a:gd name="connsiteX41-17201" fmla="*/ 7976786 w 12192000"/>
              <a:gd name="connsiteY41-17202" fmla="*/ 4456820 h 5176789"/>
              <a:gd name="connsiteX42-17203" fmla="*/ 7973491 w 12192000"/>
              <a:gd name="connsiteY42-17204" fmla="*/ 4458577 h 5176789"/>
              <a:gd name="connsiteX43-17205" fmla="*/ 7954281 w 12192000"/>
              <a:gd name="connsiteY43-17206" fmla="*/ 4467421 h 5176789"/>
              <a:gd name="connsiteX44-17207" fmla="*/ 7905540 w 12192000"/>
              <a:gd name="connsiteY44-17208" fmla="*/ 4455628 h 5176789"/>
              <a:gd name="connsiteX45-17209" fmla="*/ 7851932 w 12192000"/>
              <a:gd name="connsiteY45-17210" fmla="*/ 4466353 h 5176789"/>
              <a:gd name="connsiteX46-17211" fmla="*/ 7639078 w 12192000"/>
              <a:gd name="connsiteY46-17212" fmla="*/ 4467635 h 5176789"/>
              <a:gd name="connsiteX47-17213" fmla="*/ 7612359 w 12192000"/>
              <a:gd name="connsiteY47-17214" fmla="*/ 4492789 h 5176789"/>
              <a:gd name="connsiteX48-17215" fmla="*/ 7527328 w 12192000"/>
              <a:gd name="connsiteY48-17216" fmla="*/ 4502199 h 5176789"/>
              <a:gd name="connsiteX49-17217" fmla="*/ 7388717 w 12192000"/>
              <a:gd name="connsiteY49-17218" fmla="*/ 4470799 h 5176789"/>
              <a:gd name="connsiteX50-17219" fmla="*/ 7231898 w 12192000"/>
              <a:gd name="connsiteY50-17220" fmla="*/ 4486028 h 5176789"/>
              <a:gd name="connsiteX51-17221" fmla="*/ 7218425 w 12192000"/>
              <a:gd name="connsiteY51-17222" fmla="*/ 4477288 h 5176789"/>
              <a:gd name="connsiteX52-17223" fmla="*/ 7202795 w 12192000"/>
              <a:gd name="connsiteY52-17224" fmla="*/ 4472972 h 5176789"/>
              <a:gd name="connsiteX53-17225" fmla="*/ 7200744 w 12192000"/>
              <a:gd name="connsiteY53-17226" fmla="*/ 4474099 h 5176789"/>
              <a:gd name="connsiteX54-17227" fmla="*/ 7182163 w 12192000"/>
              <a:gd name="connsiteY54-17228" fmla="*/ 4474005 h 5176789"/>
              <a:gd name="connsiteX55-17229" fmla="*/ 7178368 w 12192000"/>
              <a:gd name="connsiteY55-17230" fmla="*/ 4470673 h 5176789"/>
              <a:gd name="connsiteX56-17231" fmla="*/ 7165705 w 12192000"/>
              <a:gd name="connsiteY56-17232" fmla="*/ 4469569 h 5176789"/>
              <a:gd name="connsiteX57-17233" fmla="*/ 7140991 w 12192000"/>
              <a:gd name="connsiteY57-17234" fmla="*/ 4464599 h 5176789"/>
              <a:gd name="connsiteX58-17235" fmla="*/ 7136152 w 12192000"/>
              <a:gd name="connsiteY58-17236" fmla="*/ 4466292 h 5176789"/>
              <a:gd name="connsiteX59-17237" fmla="*/ 7098544 w 12192000"/>
              <a:gd name="connsiteY59-17238" fmla="*/ 4462879 h 5176789"/>
              <a:gd name="connsiteX60-17239" fmla="*/ 7097922 w 12192000"/>
              <a:gd name="connsiteY60-17240" fmla="*/ 4464077 h 5176789"/>
              <a:gd name="connsiteX61-17241" fmla="*/ 7086877 w 12192000"/>
              <a:gd name="connsiteY61-17242" fmla="*/ 4468554 h 5176789"/>
              <a:gd name="connsiteX62-17243" fmla="*/ 7065999 w 12192000"/>
              <a:gd name="connsiteY62-17244" fmla="*/ 4474270 h 5176789"/>
              <a:gd name="connsiteX63-17245" fmla="*/ 7016598 w 12192000"/>
              <a:gd name="connsiteY63-17246" fmla="*/ 4502855 h 5176789"/>
              <a:gd name="connsiteX64-17247" fmla="*/ 6977375 w 12192000"/>
              <a:gd name="connsiteY64-17248" fmla="*/ 4499434 h 5176789"/>
              <a:gd name="connsiteX65-17249" fmla="*/ 6969409 w 12192000"/>
              <a:gd name="connsiteY65-17250" fmla="*/ 4499424 h 5176789"/>
              <a:gd name="connsiteX66-17251" fmla="*/ 6969218 w 12192000"/>
              <a:gd name="connsiteY66-17252" fmla="*/ 4499704 h 5176789"/>
              <a:gd name="connsiteX67-17253" fmla="*/ 6960755 w 12192000"/>
              <a:gd name="connsiteY67-17254" fmla="*/ 4500249 h 5176789"/>
              <a:gd name="connsiteX68-17255" fmla="*/ 6954882 w 12192000"/>
              <a:gd name="connsiteY68-17256" fmla="*/ 4499405 h 5176789"/>
              <a:gd name="connsiteX69-17257" fmla="*/ 6939428 w 12192000"/>
              <a:gd name="connsiteY69-17258" fmla="*/ 4499385 h 5176789"/>
              <a:gd name="connsiteX70-17259" fmla="*/ 6933902 w 12192000"/>
              <a:gd name="connsiteY70-17260" fmla="*/ 4501239 h 5176789"/>
              <a:gd name="connsiteX71-17261" fmla="*/ 6891244 w 12192000"/>
              <a:gd name="connsiteY71-17262" fmla="*/ 4536371 h 5176789"/>
              <a:gd name="connsiteX72-17263" fmla="*/ 6794496 w 12192000"/>
              <a:gd name="connsiteY72-17264" fmla="*/ 4567924 h 5176789"/>
              <a:gd name="connsiteX73-17265" fmla="*/ 6574528 w 12192000"/>
              <a:gd name="connsiteY73-17266" fmla="*/ 4641155 h 5176789"/>
              <a:gd name="connsiteX74-17267" fmla="*/ 6573036 w 12192000"/>
              <a:gd name="connsiteY74-17268" fmla="*/ 4641049 h 5176789"/>
              <a:gd name="connsiteX75-17269" fmla="*/ 6571920 w 12192000"/>
              <a:gd name="connsiteY75-17270" fmla="*/ 4644739 h 5176789"/>
              <a:gd name="connsiteX76-17271" fmla="*/ 6552021 w 12192000"/>
              <a:gd name="connsiteY76-17272" fmla="*/ 4650379 h 5176789"/>
              <a:gd name="connsiteX77-17273" fmla="*/ 6545925 w 12192000"/>
              <a:gd name="connsiteY77-17274" fmla="*/ 4650675 h 5176789"/>
              <a:gd name="connsiteX78-17275" fmla="*/ 6537822 w 12192000"/>
              <a:gd name="connsiteY78-17276" fmla="*/ 4652769 h 5176789"/>
              <a:gd name="connsiteX79-17277" fmla="*/ 6537743 w 12192000"/>
              <a:gd name="connsiteY79-17278" fmla="*/ 4653068 h 5176789"/>
              <a:gd name="connsiteX80-17279" fmla="*/ 6490057 w 12192000"/>
              <a:gd name="connsiteY80-17280" fmla="*/ 4658624 h 5176789"/>
              <a:gd name="connsiteX81-17281" fmla="*/ 6386800 w 12192000"/>
              <a:gd name="connsiteY81-17282" fmla="*/ 4715431 h 5176789"/>
              <a:gd name="connsiteX82-17283" fmla="*/ 6382703 w 12192000"/>
              <a:gd name="connsiteY82-17284" fmla="*/ 4717930 h 5176789"/>
              <a:gd name="connsiteX83-17285" fmla="*/ 6356495 w 12192000"/>
              <a:gd name="connsiteY83-17286" fmla="*/ 4717843 h 5176789"/>
              <a:gd name="connsiteX84-17287" fmla="*/ 6343628 w 12192000"/>
              <a:gd name="connsiteY84-17288" fmla="*/ 4719161 h 5176789"/>
              <a:gd name="connsiteX85-17289" fmla="*/ 6338605 w 12192000"/>
              <a:gd name="connsiteY85-17290" fmla="*/ 4716723 h 5176789"/>
              <a:gd name="connsiteX86-17291" fmla="*/ 6320318 w 12192000"/>
              <a:gd name="connsiteY86-17292" fmla="*/ 4720095 h 5176789"/>
              <a:gd name="connsiteX87-17293" fmla="*/ 6318742 w 12192000"/>
              <a:gd name="connsiteY87-17294" fmla="*/ 4721541 h 5176789"/>
              <a:gd name="connsiteX88-17295" fmla="*/ 6301708 w 12192000"/>
              <a:gd name="connsiteY88-17296" fmla="*/ 4720380 h 5176789"/>
              <a:gd name="connsiteX89-17297" fmla="*/ 6285082 w 12192000"/>
              <a:gd name="connsiteY89-17298" fmla="*/ 4714639 h 5176789"/>
              <a:gd name="connsiteX90-17299" fmla="*/ 6136936 w 12192000"/>
              <a:gd name="connsiteY90-17300" fmla="*/ 4758246 h 5176789"/>
              <a:gd name="connsiteX91-17301" fmla="*/ 5988578 w 12192000"/>
              <a:gd name="connsiteY91-17302" fmla="*/ 4754427 h 5176789"/>
              <a:gd name="connsiteX92-17303" fmla="*/ 5908701 w 12192000"/>
              <a:gd name="connsiteY92-17304" fmla="*/ 4779160 h 5176789"/>
              <a:gd name="connsiteX93-17305" fmla="*/ 5892219 w 12192000"/>
              <a:gd name="connsiteY93-17306" fmla="*/ 4807892 h 5176789"/>
              <a:gd name="connsiteX94-17307" fmla="*/ 5683612 w 12192000"/>
              <a:gd name="connsiteY94-17308" fmla="*/ 4848770 h 5176789"/>
              <a:gd name="connsiteX95-17309" fmla="*/ 5635111 w 12192000"/>
              <a:gd name="connsiteY95-17310" fmla="*/ 4868888 h 5176789"/>
              <a:gd name="connsiteX96-17311" fmla="*/ 5582652 w 12192000"/>
              <a:gd name="connsiteY96-17312" fmla="*/ 4866836 h 5176789"/>
              <a:gd name="connsiteX97-17313" fmla="*/ 5567213 w 12192000"/>
              <a:gd name="connsiteY97-17314" fmla="*/ 4878769 h 5176789"/>
              <a:gd name="connsiteX98-17315" fmla="*/ 5564659 w 12192000"/>
              <a:gd name="connsiteY98-17316" fmla="*/ 4881042 h 5176789"/>
              <a:gd name="connsiteX99-17317" fmla="*/ 5552102 w 12192000"/>
              <a:gd name="connsiteY99-17318" fmla="*/ 4885426 h 5176789"/>
              <a:gd name="connsiteX100-17319" fmla="*/ 5551475 w 12192000"/>
              <a:gd name="connsiteY100-17320" fmla="*/ 4892560 h 5176789"/>
              <a:gd name="connsiteX101-17321" fmla="*/ 5534664 w 12192000"/>
              <a:gd name="connsiteY101-17322" fmla="*/ 4903385 h 5176789"/>
              <a:gd name="connsiteX102-17323" fmla="*/ 5510737 w 12192000"/>
              <a:gd name="connsiteY102-17324" fmla="*/ 4909807 h 5176789"/>
              <a:gd name="connsiteX103-17325" fmla="*/ 5393901 w 12192000"/>
              <a:gd name="connsiteY103-17326" fmla="*/ 4933709 h 5176789"/>
              <a:gd name="connsiteX104-17327" fmla="*/ 5325782 w 12192000"/>
              <a:gd name="connsiteY104-17328" fmla="*/ 4951789 h 5176789"/>
              <a:gd name="connsiteX105-17329" fmla="*/ 5302703 w 12192000"/>
              <a:gd name="connsiteY105-17330" fmla="*/ 4964590 h 5176789"/>
              <a:gd name="connsiteX106-17331" fmla="*/ 5268591 w 12192000"/>
              <a:gd name="connsiteY106-17332" fmla="*/ 4978479 h 5176789"/>
              <a:gd name="connsiteX107-17333" fmla="*/ 5210559 w 12192000"/>
              <a:gd name="connsiteY107-17334" fmla="*/ 5007585 h 5176789"/>
              <a:gd name="connsiteX108-17335" fmla="*/ 5177597 w 12192000"/>
              <a:gd name="connsiteY108-17336" fmla="*/ 5015926 h 5176789"/>
              <a:gd name="connsiteX109-17337" fmla="*/ 5160569 w 12192000"/>
              <a:gd name="connsiteY109-17338" fmla="*/ 5025681 h 5176789"/>
              <a:gd name="connsiteX110-17339" fmla="*/ 5152748 w 12192000"/>
              <a:gd name="connsiteY110-17340" fmla="*/ 5026569 h 5176789"/>
              <a:gd name="connsiteX111-17341" fmla="*/ 5127678 w 12192000"/>
              <a:gd name="connsiteY111-17342" fmla="*/ 5032947 h 5176789"/>
              <a:gd name="connsiteX112-17343" fmla="*/ 5113147 w 12192000"/>
              <a:gd name="connsiteY112-17344" fmla="*/ 5035818 h 5176789"/>
              <a:gd name="connsiteX113-17345" fmla="*/ 5107301 w 12192000"/>
              <a:gd name="connsiteY113-17346" fmla="*/ 5036672 h 5176789"/>
              <a:gd name="connsiteX114-17347" fmla="*/ 5093215 w 12192000"/>
              <a:gd name="connsiteY114-17348" fmla="*/ 5032880 h 5176789"/>
              <a:gd name="connsiteX115-17349" fmla="*/ 5077058 w 12192000"/>
              <a:gd name="connsiteY115-17350" fmla="*/ 5038681 h 5176789"/>
              <a:gd name="connsiteX116-17351" fmla="*/ 5057349 w 12192000"/>
              <a:gd name="connsiteY116-17352" fmla="*/ 5036015 h 5176789"/>
              <a:gd name="connsiteX117-17353" fmla="*/ 5053945 w 12192000"/>
              <a:gd name="connsiteY117-17354" fmla="*/ 5041952 h 5176789"/>
              <a:gd name="connsiteX118-17355" fmla="*/ 5040021 w 12192000"/>
              <a:gd name="connsiteY118-17356" fmla="*/ 5050052 h 5176789"/>
              <a:gd name="connsiteX119-17357" fmla="*/ 5025913 w 12192000"/>
              <a:gd name="connsiteY119-17358" fmla="*/ 5046535 h 5176789"/>
              <a:gd name="connsiteX120-17359" fmla="*/ 4998218 w 12192000"/>
              <a:gd name="connsiteY120-17360" fmla="*/ 5048065 h 5176789"/>
              <a:gd name="connsiteX121-17361" fmla="*/ 4991008 w 12192000"/>
              <a:gd name="connsiteY121-17362" fmla="*/ 5050439 h 5176789"/>
              <a:gd name="connsiteX122-17363" fmla="*/ 4963503 w 12192000"/>
              <a:gd name="connsiteY122-17364" fmla="*/ 5047575 h 5176789"/>
              <a:gd name="connsiteX123-17365" fmla="*/ 4921053 w 12192000"/>
              <a:gd name="connsiteY123-17366" fmla="*/ 5048925 h 5176789"/>
              <a:gd name="connsiteX124-17367" fmla="*/ 4873420 w 12192000"/>
              <a:gd name="connsiteY124-17368" fmla="*/ 5054929 h 5176789"/>
              <a:gd name="connsiteX125-17369" fmla="*/ 4858825 w 12192000"/>
              <a:gd name="connsiteY125-17370" fmla="*/ 5051329 h 5176789"/>
              <a:gd name="connsiteX126-17371" fmla="*/ 4769340 w 12192000"/>
              <a:gd name="connsiteY126-17372" fmla="*/ 5053090 h 5176789"/>
              <a:gd name="connsiteX127-17373" fmla="*/ 4744152 w 12192000"/>
              <a:gd name="connsiteY127-17374" fmla="*/ 5053391 h 5176789"/>
              <a:gd name="connsiteX128-17375" fmla="*/ 4723556 w 12192000"/>
              <a:gd name="connsiteY128-17376" fmla="*/ 5059633 h 5176789"/>
              <a:gd name="connsiteX129-17377" fmla="*/ 4719699 w 12192000"/>
              <a:gd name="connsiteY129-17378" fmla="*/ 5066298 h 5176789"/>
              <a:gd name="connsiteX130-17379" fmla="*/ 4706016 w 12192000"/>
              <a:gd name="connsiteY130-17380" fmla="*/ 5067422 h 5176789"/>
              <a:gd name="connsiteX131-17381" fmla="*/ 4702593 w 12192000"/>
              <a:gd name="connsiteY131-17382" fmla="*/ 5068973 h 5176789"/>
              <a:gd name="connsiteX132-17383" fmla="*/ 4682766 w 12192000"/>
              <a:gd name="connsiteY132-17384" fmla="*/ 5076609 h 5176789"/>
              <a:gd name="connsiteX133-17385" fmla="*/ 4634960 w 12192000"/>
              <a:gd name="connsiteY133-17386" fmla="*/ 5061852 h 5176789"/>
              <a:gd name="connsiteX134-17387" fmla="*/ 4580645 w 12192000"/>
              <a:gd name="connsiteY134-17388" fmla="*/ 5069246 h 5176789"/>
              <a:gd name="connsiteX135-17389" fmla="*/ 4368005 w 12192000"/>
              <a:gd name="connsiteY135-17390" fmla="*/ 5057426 h 5176789"/>
              <a:gd name="connsiteX136-17391" fmla="*/ 4339489 w 12192000"/>
              <a:gd name="connsiteY136-17392" fmla="*/ 5080858 h 5176789"/>
              <a:gd name="connsiteX137-17393" fmla="*/ 4253895 w 12192000"/>
              <a:gd name="connsiteY137-17394" fmla="*/ 5085008 h 5176789"/>
              <a:gd name="connsiteX138-17395" fmla="*/ 4082432 w 12192000"/>
              <a:gd name="connsiteY138-17396" fmla="*/ 5176339 h 5176789"/>
              <a:gd name="connsiteX139-17397" fmla="*/ 3911296 w 12192000"/>
              <a:gd name="connsiteY139-17398" fmla="*/ 5035663 h 5176789"/>
              <a:gd name="connsiteX140-17399" fmla="*/ 3895182 w 12192000"/>
              <a:gd name="connsiteY140-17400" fmla="*/ 5030229 h 5176789"/>
              <a:gd name="connsiteX141-17401" fmla="*/ 3870866 w 12192000"/>
              <a:gd name="connsiteY141-17402" fmla="*/ 5023753 h 5176789"/>
              <a:gd name="connsiteX142-17403" fmla="*/ 3865913 w 12192000"/>
              <a:gd name="connsiteY142-17404" fmla="*/ 5025143 h 5176789"/>
              <a:gd name="connsiteX143-17405" fmla="*/ 3828606 w 12192000"/>
              <a:gd name="connsiteY143-17406" fmla="*/ 5019426 h 5176789"/>
              <a:gd name="connsiteX144-17407" fmla="*/ 3827901 w 12192000"/>
              <a:gd name="connsiteY144-17408" fmla="*/ 5020583 h 5176789"/>
              <a:gd name="connsiteX145-17409" fmla="*/ 3816543 w 12192000"/>
              <a:gd name="connsiteY145-17410" fmla="*/ 5024366 h 5176789"/>
              <a:gd name="connsiteX146-17411" fmla="*/ 3795278 w 12192000"/>
              <a:gd name="connsiteY146-17412" fmla="*/ 5028779 h 5176789"/>
              <a:gd name="connsiteX147-17413" fmla="*/ 3743858 w 12192000"/>
              <a:gd name="connsiteY147-17414" fmla="*/ 5054237 h 5176789"/>
              <a:gd name="connsiteX148-17415" fmla="*/ 3704945 w 12192000"/>
              <a:gd name="connsiteY148-17416" fmla="*/ 5048413 h 5176789"/>
              <a:gd name="connsiteX149-17417" fmla="*/ 3696992 w 12192000"/>
              <a:gd name="connsiteY149-17418" fmla="*/ 5047914 h 5176789"/>
              <a:gd name="connsiteX150-17419" fmla="*/ 3696780 w 12192000"/>
              <a:gd name="connsiteY150-17420" fmla="*/ 5048181 h 5176789"/>
              <a:gd name="connsiteX151-17421" fmla="*/ 3688290 w 12192000"/>
              <a:gd name="connsiteY151-17422" fmla="*/ 5048204 h 5176789"/>
              <a:gd name="connsiteX152-17423" fmla="*/ 3682486 w 12192000"/>
              <a:gd name="connsiteY152-17424" fmla="*/ 5047000 h 5176789"/>
              <a:gd name="connsiteX153-17425" fmla="*/ 3667056 w 12192000"/>
              <a:gd name="connsiteY153-17426" fmla="*/ 5046030 h 5176789"/>
              <a:gd name="connsiteX154-17427" fmla="*/ 3661403 w 12192000"/>
              <a:gd name="connsiteY154-17428" fmla="*/ 5047537 h 5176789"/>
              <a:gd name="connsiteX155-17429" fmla="*/ 3658673 w 12192000"/>
              <a:gd name="connsiteY155-17430" fmla="*/ 5050790 h 5176789"/>
              <a:gd name="connsiteX156-17431" fmla="*/ 3657333 w 12192000"/>
              <a:gd name="connsiteY156-17432" fmla="*/ 5050325 h 5176789"/>
              <a:gd name="connsiteX157-17433" fmla="*/ 3626778 w 12192000"/>
              <a:gd name="connsiteY157-17434" fmla="*/ 5057882 h 5176789"/>
              <a:gd name="connsiteX158-17435" fmla="*/ 3560067 w 12192000"/>
              <a:gd name="connsiteY158-17436" fmla="*/ 5064266 h 5176789"/>
              <a:gd name="connsiteX159-17437" fmla="*/ 3522641 w 12192000"/>
              <a:gd name="connsiteY159-17438" fmla="*/ 5063654 h 5176789"/>
              <a:gd name="connsiteX160-17439" fmla="*/ 3419275 w 12192000"/>
              <a:gd name="connsiteY160-17440" fmla="*/ 5066646 h 5176789"/>
              <a:gd name="connsiteX161-17441" fmla="*/ 3314869 w 12192000"/>
              <a:gd name="connsiteY161-17442" fmla="*/ 5073197 h 5176789"/>
              <a:gd name="connsiteX162-17443" fmla="*/ 3259088 w 12192000"/>
              <a:gd name="connsiteY162-17444" fmla="*/ 5096363 h 5176789"/>
              <a:gd name="connsiteX163-17445" fmla="*/ 3253104 w 12192000"/>
              <a:gd name="connsiteY163-17446" fmla="*/ 5096785 h 5176789"/>
              <a:gd name="connsiteX164-17447" fmla="*/ 3238751 w 12192000"/>
              <a:gd name="connsiteY164-17448" fmla="*/ 5092996 h 5176789"/>
              <a:gd name="connsiteX165-17449" fmla="*/ 3233681 w 12192000"/>
              <a:gd name="connsiteY165-17450" fmla="*/ 5090758 h 5176789"/>
              <a:gd name="connsiteX166-17451" fmla="*/ 3225562 w 12192000"/>
              <a:gd name="connsiteY166-17452" fmla="*/ 5089215 h 5176789"/>
              <a:gd name="connsiteX167-17453" fmla="*/ 3225260 w 12192000"/>
              <a:gd name="connsiteY167-17454" fmla="*/ 5089437 h 5176789"/>
              <a:gd name="connsiteX168-17455" fmla="*/ 3217859 w 12192000"/>
              <a:gd name="connsiteY168-17456" fmla="*/ 5087484 h 5176789"/>
              <a:gd name="connsiteX169-17457" fmla="*/ 3182980 w 12192000"/>
              <a:gd name="connsiteY169-17458" fmla="*/ 5074650 h 5176789"/>
              <a:gd name="connsiteX170-17459" fmla="*/ 3055081 w 12192000"/>
              <a:gd name="connsiteY170-17460" fmla="*/ 5080424 h 5176789"/>
              <a:gd name="connsiteX171-17461" fmla="*/ 3049807 w 12192000"/>
              <a:gd name="connsiteY171-17462" fmla="*/ 5080860 h 5176789"/>
              <a:gd name="connsiteX172-17463" fmla="*/ 3029122 w 12192000"/>
              <a:gd name="connsiteY172-17464" fmla="*/ 5070085 h 5176789"/>
              <a:gd name="connsiteX173-17465" fmla="*/ 3017862 w 12192000"/>
              <a:gd name="connsiteY173-17466" fmla="*/ 5065942 h 5176789"/>
              <a:gd name="connsiteX174-17467" fmla="*/ 3015868 w 12192000"/>
              <a:gd name="connsiteY174-17468" fmla="*/ 5061832 h 5176789"/>
              <a:gd name="connsiteX175-17469" fmla="*/ 2998644 w 12192000"/>
              <a:gd name="connsiteY175-17470" fmla="*/ 5057210 h 5176789"/>
              <a:gd name="connsiteX176-17471" fmla="*/ 2996219 w 12192000"/>
              <a:gd name="connsiteY176-17472" fmla="*/ 5057788 h 5176789"/>
              <a:gd name="connsiteX177-17473" fmla="*/ 2983676 w 12192000"/>
              <a:gd name="connsiteY177-17474" fmla="*/ 5049852 h 5176789"/>
              <a:gd name="connsiteX178-17475" fmla="*/ 2903609 w 12192000"/>
              <a:gd name="connsiteY178-17476" fmla="*/ 4998457 h 5176789"/>
              <a:gd name="connsiteX179-17477" fmla="*/ 2758830 w 12192000"/>
              <a:gd name="connsiteY179-17478" fmla="*/ 4974760 h 5176789"/>
              <a:gd name="connsiteX180-17479" fmla="*/ 2532669 w 12192000"/>
              <a:gd name="connsiteY180-17480" fmla="*/ 4940573 h 5176789"/>
              <a:gd name="connsiteX181-17481" fmla="*/ 2389931 w 12192000"/>
              <a:gd name="connsiteY181-17482" fmla="*/ 4905785 h 5176789"/>
              <a:gd name="connsiteX182-17483" fmla="*/ 2335186 w 12192000"/>
              <a:gd name="connsiteY182-17484" fmla="*/ 4902957 h 5176789"/>
              <a:gd name="connsiteX183-17485" fmla="*/ 2273393 w 12192000"/>
              <a:gd name="connsiteY183-17486" fmla="*/ 4883565 h 5176789"/>
              <a:gd name="connsiteX184-17487" fmla="*/ 2269523 w 12192000"/>
              <a:gd name="connsiteY184-17488" fmla="*/ 4884442 h 5176789"/>
              <a:gd name="connsiteX185-17489" fmla="*/ 2256015 w 12192000"/>
              <a:gd name="connsiteY185-17490" fmla="*/ 4883014 h 5176789"/>
              <a:gd name="connsiteX186-17491" fmla="*/ 2249731 w 12192000"/>
              <a:gd name="connsiteY186-17492" fmla="*/ 4888778 h 5176789"/>
              <a:gd name="connsiteX187-17493" fmla="*/ 2227629 w 12192000"/>
              <a:gd name="connsiteY187-17494" fmla="*/ 4891047 h 5176789"/>
              <a:gd name="connsiteX188-17495" fmla="*/ 2203460 w 12192000"/>
              <a:gd name="connsiteY188-17496" fmla="*/ 4886696 h 5176789"/>
              <a:gd name="connsiteX189-17497" fmla="*/ 2091528 w 12192000"/>
              <a:gd name="connsiteY189-17498" fmla="*/ 4859155 h 5176789"/>
              <a:gd name="connsiteX190-17499" fmla="*/ 2022901 w 12192000"/>
              <a:gd name="connsiteY190-17500" fmla="*/ 4846594 h 5176789"/>
              <a:gd name="connsiteX191-17501" fmla="*/ 1994227 w 12192000"/>
              <a:gd name="connsiteY191-17502" fmla="*/ 4847973 h 5176789"/>
              <a:gd name="connsiteX192-17503" fmla="*/ 1955936 w 12192000"/>
              <a:gd name="connsiteY192-17504" fmla="*/ 4845765 h 5176789"/>
              <a:gd name="connsiteX193-17505" fmla="*/ 1741924 w 12192000"/>
              <a:gd name="connsiteY193-17506" fmla="*/ 4808054 h 5176789"/>
              <a:gd name="connsiteX194-17507" fmla="*/ 1734410 w 12192000"/>
              <a:gd name="connsiteY194-17508" fmla="*/ 4811675 h 5176789"/>
              <a:gd name="connsiteX195-17509" fmla="*/ 1691423 w 12192000"/>
              <a:gd name="connsiteY195-17510" fmla="*/ 4802777 h 5176789"/>
              <a:gd name="connsiteX196-17511" fmla="*/ 1554504 w 12192000"/>
              <a:gd name="connsiteY196-17512" fmla="*/ 4739985 h 5176789"/>
              <a:gd name="connsiteX197-17513" fmla="*/ 1470119 w 12192000"/>
              <a:gd name="connsiteY197-17514" fmla="*/ 4723470 h 5176789"/>
              <a:gd name="connsiteX198-17515" fmla="*/ 1437967 w 12192000"/>
              <a:gd name="connsiteY198-17516" fmla="*/ 4722710 h 5176789"/>
              <a:gd name="connsiteX199-17517" fmla="*/ 1295869 w 12192000"/>
              <a:gd name="connsiteY199-17518" fmla="*/ 4726175 h 5176789"/>
              <a:gd name="connsiteX200-17519" fmla="*/ 1292949 w 12192000"/>
              <a:gd name="connsiteY200-17520" fmla="*/ 4684615 h 5176789"/>
              <a:gd name="connsiteX201-17521" fmla="*/ 1244908 w 12192000"/>
              <a:gd name="connsiteY201-17522" fmla="*/ 4706993 h 5176789"/>
              <a:gd name="connsiteX202-17523" fmla="*/ 1171266 w 12192000"/>
              <a:gd name="connsiteY202-17524" fmla="*/ 4706535 h 5176789"/>
              <a:gd name="connsiteX203-17525" fmla="*/ 1160868 w 12192000"/>
              <a:gd name="connsiteY203-17526" fmla="*/ 4701936 h 5176789"/>
              <a:gd name="connsiteX204-17527" fmla="*/ 1147599 w 12192000"/>
              <a:gd name="connsiteY204-17528" fmla="*/ 4714833 h 5176789"/>
              <a:gd name="connsiteX205-17529" fmla="*/ 1119603 w 12192000"/>
              <a:gd name="connsiteY205-17530" fmla="*/ 4721303 h 5176789"/>
              <a:gd name="connsiteX206-17531" fmla="*/ 997851 w 12192000"/>
              <a:gd name="connsiteY206-17532" fmla="*/ 4722336 h 5176789"/>
              <a:gd name="connsiteX207-17533" fmla="*/ 976455 w 12192000"/>
              <a:gd name="connsiteY207-17534" fmla="*/ 4726407 h 5176789"/>
              <a:gd name="connsiteX208-17535" fmla="*/ 949939 w 12192000"/>
              <a:gd name="connsiteY208-17536" fmla="*/ 4719699 h 5176789"/>
              <a:gd name="connsiteX209-17537" fmla="*/ 894148 w 12192000"/>
              <a:gd name="connsiteY209-17538" fmla="*/ 4710406 h 5176789"/>
              <a:gd name="connsiteX210-17539" fmla="*/ 857990 w 12192000"/>
              <a:gd name="connsiteY210-17540" fmla="*/ 4696844 h 5176789"/>
              <a:gd name="connsiteX211-17541" fmla="*/ 848649 w 12192000"/>
              <a:gd name="connsiteY211-17542" fmla="*/ 4704021 h 5176789"/>
              <a:gd name="connsiteX212-17543" fmla="*/ 826436 w 12192000"/>
              <a:gd name="connsiteY212-17544" fmla="*/ 4707421 h 5176789"/>
              <a:gd name="connsiteX213-17545" fmla="*/ 733052 w 12192000"/>
              <a:gd name="connsiteY213-17546" fmla="*/ 4701884 h 5176789"/>
              <a:gd name="connsiteX214-17547" fmla="*/ 716185 w 12192000"/>
              <a:gd name="connsiteY214-17548" fmla="*/ 4648168 h 5176789"/>
              <a:gd name="connsiteX215-17549" fmla="*/ 582722 w 12192000"/>
              <a:gd name="connsiteY215-17550" fmla="*/ 4658637 h 5176789"/>
              <a:gd name="connsiteX216-17551" fmla="*/ 581118 w 12192000"/>
              <a:gd name="connsiteY216-17552" fmla="*/ 4654120 h 5176789"/>
              <a:gd name="connsiteX217-17553" fmla="*/ 546453 w 12192000"/>
              <a:gd name="connsiteY217-17554" fmla="*/ 4652542 h 5176789"/>
              <a:gd name="connsiteX218-17555" fmla="*/ 536773 w 12192000"/>
              <a:gd name="connsiteY218-17556" fmla="*/ 4644609 h 5176789"/>
              <a:gd name="connsiteX219-17557" fmla="*/ 388896 w 12192000"/>
              <a:gd name="connsiteY219-17558" fmla="*/ 4619173 h 5176789"/>
              <a:gd name="connsiteX220-17559" fmla="*/ 366479 w 12192000"/>
              <a:gd name="connsiteY220-17560" fmla="*/ 4618896 h 5176789"/>
              <a:gd name="connsiteX221-17561" fmla="*/ 342781 w 12192000"/>
              <a:gd name="connsiteY221-17562" fmla="*/ 4601239 h 5176789"/>
              <a:gd name="connsiteX222-17563" fmla="*/ 255925 w 12192000"/>
              <a:gd name="connsiteY222-17564" fmla="*/ 4598685 h 5176789"/>
              <a:gd name="connsiteX223-17565" fmla="*/ 226919 w 12192000"/>
              <a:gd name="connsiteY223-17566" fmla="*/ 4598460 h 5176789"/>
              <a:gd name="connsiteX224-17567" fmla="*/ 213925 w 12192000"/>
              <a:gd name="connsiteY224-17568" fmla="*/ 4597783 h 5176789"/>
              <a:gd name="connsiteX225-17569" fmla="*/ 215196 w 12192000"/>
              <a:gd name="connsiteY225-17570" fmla="*/ 4588576 h 5176789"/>
              <a:gd name="connsiteX226-17571" fmla="*/ 180214 w 12192000"/>
              <a:gd name="connsiteY226-17572" fmla="*/ 4583701 h 5176789"/>
              <a:gd name="connsiteX227-17573" fmla="*/ 83203 w 12192000"/>
              <a:gd name="connsiteY227-17574" fmla="*/ 4531664 h 5176789"/>
              <a:gd name="connsiteX228-17575" fmla="*/ 4106 w 12192000"/>
              <a:gd name="connsiteY228-17576" fmla="*/ 4517202 h 5176789"/>
              <a:gd name="connsiteX229-17577" fmla="*/ 0 w 12192000"/>
              <a:gd name="connsiteY229-17578" fmla="*/ 4516084 h 5176789"/>
              <a:gd name="connsiteX230-17579" fmla="*/ 0 w 12192000"/>
              <a:gd name="connsiteY230-17580" fmla="*/ 0 h 5176789"/>
              <a:gd name="connsiteX0-17581" fmla="*/ 0 w 12192000"/>
              <a:gd name="connsiteY0-17582" fmla="*/ 0 h 5096785"/>
              <a:gd name="connsiteX1-17583" fmla="*/ 12192000 w 12192000"/>
              <a:gd name="connsiteY1-17584" fmla="*/ 0 h 5096785"/>
              <a:gd name="connsiteX2-17585" fmla="*/ 12192000 w 12192000"/>
              <a:gd name="connsiteY2-17586" fmla="*/ 3809005 h 5096785"/>
              <a:gd name="connsiteX3-17587" fmla="*/ 12142543 w 12192000"/>
              <a:gd name="connsiteY3-17588" fmla="*/ 3817043 h 5096785"/>
              <a:gd name="connsiteX4-17589" fmla="*/ 12109241 w 12192000"/>
              <a:gd name="connsiteY4-17590" fmla="*/ 3824228 h 5096785"/>
              <a:gd name="connsiteX5-17591" fmla="*/ 11668991 w 12192000"/>
              <a:gd name="connsiteY5-17592" fmla="*/ 3788038 h 5096785"/>
              <a:gd name="connsiteX6-17593" fmla="*/ 11476952 w 12192000"/>
              <a:gd name="connsiteY6-17594" fmla="*/ 3866786 h 5096785"/>
              <a:gd name="connsiteX7-17595" fmla="*/ 11336487 w 12192000"/>
              <a:gd name="connsiteY7-17596" fmla="*/ 3971513 h 5096785"/>
              <a:gd name="connsiteX8-17597" fmla="*/ 11214181 w 12192000"/>
              <a:gd name="connsiteY8-17598" fmla="*/ 4004215 h 5096785"/>
              <a:gd name="connsiteX9-17599" fmla="*/ 11042540 w 12192000"/>
              <a:gd name="connsiteY9-17600" fmla="*/ 4002613 h 5096785"/>
              <a:gd name="connsiteX10-17601" fmla="*/ 10833086 w 12192000"/>
              <a:gd name="connsiteY10-17602" fmla="*/ 3997707 h 5096785"/>
              <a:gd name="connsiteX11-17603" fmla="*/ 10599680 w 12192000"/>
              <a:gd name="connsiteY11-17604" fmla="*/ 3982661 h 5096785"/>
              <a:gd name="connsiteX12-17605" fmla="*/ 10519971 w 12192000"/>
              <a:gd name="connsiteY12-17606" fmla="*/ 3975018 h 5096785"/>
              <a:gd name="connsiteX13-17607" fmla="*/ 10217282 w 12192000"/>
              <a:gd name="connsiteY13-17608" fmla="*/ 4020809 h 5096785"/>
              <a:gd name="connsiteX14-17609" fmla="*/ 9936427 w 12192000"/>
              <a:gd name="connsiteY14-17610" fmla="*/ 4137843 h 5096785"/>
              <a:gd name="connsiteX15-17611" fmla="*/ 9800299 w 12192000"/>
              <a:gd name="connsiteY15-17612" fmla="*/ 4186098 h 5096785"/>
              <a:gd name="connsiteX16-17613" fmla="*/ 9707822 w 12192000"/>
              <a:gd name="connsiteY16-17614" fmla="*/ 4189102 h 5096785"/>
              <a:gd name="connsiteX17-17615" fmla="*/ 9543973 w 12192000"/>
              <a:gd name="connsiteY17-17616" fmla="*/ 4245802 h 5096785"/>
              <a:gd name="connsiteX18-17617" fmla="*/ 9528747 w 12192000"/>
              <a:gd name="connsiteY18-17618" fmla="*/ 4251724 h 5096785"/>
              <a:gd name="connsiteX19-17619" fmla="*/ 9436976 w 12192000"/>
              <a:gd name="connsiteY19-17620" fmla="*/ 4269351 h 5096785"/>
              <a:gd name="connsiteX20-17621" fmla="*/ 9371827 w 12192000"/>
              <a:gd name="connsiteY20-17622" fmla="*/ 4303912 h 5096785"/>
              <a:gd name="connsiteX21-17623" fmla="*/ 9260304 w 12192000"/>
              <a:gd name="connsiteY21-17624" fmla="*/ 4328021 h 5096785"/>
              <a:gd name="connsiteX22-17625" fmla="*/ 9148799 w 12192000"/>
              <a:gd name="connsiteY22-17626" fmla="*/ 4348506 h 5096785"/>
              <a:gd name="connsiteX23-17627" fmla="*/ 9107898 w 12192000"/>
              <a:gd name="connsiteY23-17628" fmla="*/ 4354282 h 5096785"/>
              <a:gd name="connsiteX24-17629" fmla="*/ 8990743 w 12192000"/>
              <a:gd name="connsiteY24-17630" fmla="*/ 4382161 h 5096785"/>
              <a:gd name="connsiteX25-17631" fmla="*/ 8979819 w 12192000"/>
              <a:gd name="connsiteY25-17632" fmla="*/ 4366419 h 5096785"/>
              <a:gd name="connsiteX26-17633" fmla="*/ 8936044 w 12192000"/>
              <a:gd name="connsiteY26-17634" fmla="*/ 4370992 h 5096785"/>
              <a:gd name="connsiteX27-17635" fmla="*/ 8897707 w 12192000"/>
              <a:gd name="connsiteY27-17636" fmla="*/ 4392673 h 5096785"/>
              <a:gd name="connsiteX28-17637" fmla="*/ 8845635 w 12192000"/>
              <a:gd name="connsiteY28-17638" fmla="*/ 4404300 h 5096785"/>
              <a:gd name="connsiteX29-17639" fmla="*/ 8814562 w 12192000"/>
              <a:gd name="connsiteY29-17640" fmla="*/ 4411434 h 5096785"/>
              <a:gd name="connsiteX30-17641" fmla="*/ 8726349 w 12192000"/>
              <a:gd name="connsiteY30-17642" fmla="*/ 4416668 h 5096785"/>
              <a:gd name="connsiteX31-17643" fmla="*/ 8566678 w 12192000"/>
              <a:gd name="connsiteY31-17644" fmla="*/ 4391711 h 5096785"/>
              <a:gd name="connsiteX32-17645" fmla="*/ 8521516 w 12192000"/>
              <a:gd name="connsiteY32-17646" fmla="*/ 4393927 h 5096785"/>
              <a:gd name="connsiteX33-17647" fmla="*/ 8515998 w 12192000"/>
              <a:gd name="connsiteY33-17648" fmla="*/ 4399124 h 5096785"/>
              <a:gd name="connsiteX34-17649" fmla="*/ 8449547 w 12192000"/>
              <a:gd name="connsiteY34-17650" fmla="*/ 4383170 h 5096785"/>
              <a:gd name="connsiteX35-17651" fmla="*/ 8360285 w 12192000"/>
              <a:gd name="connsiteY35-17652" fmla="*/ 4398502 h 5096785"/>
              <a:gd name="connsiteX36-17653" fmla="*/ 8256584 w 12192000"/>
              <a:gd name="connsiteY36-17654" fmla="*/ 4423564 h 5096785"/>
              <a:gd name="connsiteX37-17655" fmla="*/ 8229821 w 12192000"/>
              <a:gd name="connsiteY37-17656" fmla="*/ 4431840 h 5096785"/>
              <a:gd name="connsiteX38-17657" fmla="*/ 8158476 w 12192000"/>
              <a:gd name="connsiteY38-17658" fmla="*/ 4436904 h 5096785"/>
              <a:gd name="connsiteX39-17659" fmla="*/ 7993707 w 12192000"/>
              <a:gd name="connsiteY39-17660" fmla="*/ 4447962 h 5096785"/>
              <a:gd name="connsiteX40-17661" fmla="*/ 7990346 w 12192000"/>
              <a:gd name="connsiteY40-17662" fmla="*/ 4454853 h 5096785"/>
              <a:gd name="connsiteX41-17663" fmla="*/ 7976786 w 12192000"/>
              <a:gd name="connsiteY41-17664" fmla="*/ 4456820 h 5096785"/>
              <a:gd name="connsiteX42-17665" fmla="*/ 7973491 w 12192000"/>
              <a:gd name="connsiteY42-17666" fmla="*/ 4458577 h 5096785"/>
              <a:gd name="connsiteX43-17667" fmla="*/ 7954281 w 12192000"/>
              <a:gd name="connsiteY43-17668" fmla="*/ 4467421 h 5096785"/>
              <a:gd name="connsiteX44-17669" fmla="*/ 7905540 w 12192000"/>
              <a:gd name="connsiteY44-17670" fmla="*/ 4455628 h 5096785"/>
              <a:gd name="connsiteX45-17671" fmla="*/ 7851932 w 12192000"/>
              <a:gd name="connsiteY45-17672" fmla="*/ 4466353 h 5096785"/>
              <a:gd name="connsiteX46-17673" fmla="*/ 7639078 w 12192000"/>
              <a:gd name="connsiteY46-17674" fmla="*/ 4467635 h 5096785"/>
              <a:gd name="connsiteX47-17675" fmla="*/ 7612359 w 12192000"/>
              <a:gd name="connsiteY47-17676" fmla="*/ 4492789 h 5096785"/>
              <a:gd name="connsiteX48-17677" fmla="*/ 7527328 w 12192000"/>
              <a:gd name="connsiteY48-17678" fmla="*/ 4502199 h 5096785"/>
              <a:gd name="connsiteX49-17679" fmla="*/ 7388717 w 12192000"/>
              <a:gd name="connsiteY49-17680" fmla="*/ 4470799 h 5096785"/>
              <a:gd name="connsiteX50-17681" fmla="*/ 7231898 w 12192000"/>
              <a:gd name="connsiteY50-17682" fmla="*/ 4486028 h 5096785"/>
              <a:gd name="connsiteX51-17683" fmla="*/ 7218425 w 12192000"/>
              <a:gd name="connsiteY51-17684" fmla="*/ 4477288 h 5096785"/>
              <a:gd name="connsiteX52-17685" fmla="*/ 7202795 w 12192000"/>
              <a:gd name="connsiteY52-17686" fmla="*/ 4472972 h 5096785"/>
              <a:gd name="connsiteX53-17687" fmla="*/ 7200744 w 12192000"/>
              <a:gd name="connsiteY53-17688" fmla="*/ 4474099 h 5096785"/>
              <a:gd name="connsiteX54-17689" fmla="*/ 7182163 w 12192000"/>
              <a:gd name="connsiteY54-17690" fmla="*/ 4474005 h 5096785"/>
              <a:gd name="connsiteX55-17691" fmla="*/ 7178368 w 12192000"/>
              <a:gd name="connsiteY55-17692" fmla="*/ 4470673 h 5096785"/>
              <a:gd name="connsiteX56-17693" fmla="*/ 7165705 w 12192000"/>
              <a:gd name="connsiteY56-17694" fmla="*/ 4469569 h 5096785"/>
              <a:gd name="connsiteX57-17695" fmla="*/ 7140991 w 12192000"/>
              <a:gd name="connsiteY57-17696" fmla="*/ 4464599 h 5096785"/>
              <a:gd name="connsiteX58-17697" fmla="*/ 7136152 w 12192000"/>
              <a:gd name="connsiteY58-17698" fmla="*/ 4466292 h 5096785"/>
              <a:gd name="connsiteX59-17699" fmla="*/ 7098544 w 12192000"/>
              <a:gd name="connsiteY59-17700" fmla="*/ 4462879 h 5096785"/>
              <a:gd name="connsiteX60-17701" fmla="*/ 7097922 w 12192000"/>
              <a:gd name="connsiteY60-17702" fmla="*/ 4464077 h 5096785"/>
              <a:gd name="connsiteX61-17703" fmla="*/ 7086877 w 12192000"/>
              <a:gd name="connsiteY61-17704" fmla="*/ 4468554 h 5096785"/>
              <a:gd name="connsiteX62-17705" fmla="*/ 7065999 w 12192000"/>
              <a:gd name="connsiteY62-17706" fmla="*/ 4474270 h 5096785"/>
              <a:gd name="connsiteX63-17707" fmla="*/ 7016598 w 12192000"/>
              <a:gd name="connsiteY63-17708" fmla="*/ 4502855 h 5096785"/>
              <a:gd name="connsiteX64-17709" fmla="*/ 6977375 w 12192000"/>
              <a:gd name="connsiteY64-17710" fmla="*/ 4499434 h 5096785"/>
              <a:gd name="connsiteX65-17711" fmla="*/ 6969409 w 12192000"/>
              <a:gd name="connsiteY65-17712" fmla="*/ 4499424 h 5096785"/>
              <a:gd name="connsiteX66-17713" fmla="*/ 6969218 w 12192000"/>
              <a:gd name="connsiteY66-17714" fmla="*/ 4499704 h 5096785"/>
              <a:gd name="connsiteX67-17715" fmla="*/ 6960755 w 12192000"/>
              <a:gd name="connsiteY67-17716" fmla="*/ 4500249 h 5096785"/>
              <a:gd name="connsiteX68-17717" fmla="*/ 6954882 w 12192000"/>
              <a:gd name="connsiteY68-17718" fmla="*/ 4499405 h 5096785"/>
              <a:gd name="connsiteX69-17719" fmla="*/ 6939428 w 12192000"/>
              <a:gd name="connsiteY69-17720" fmla="*/ 4499385 h 5096785"/>
              <a:gd name="connsiteX70-17721" fmla="*/ 6933902 w 12192000"/>
              <a:gd name="connsiteY70-17722" fmla="*/ 4501239 h 5096785"/>
              <a:gd name="connsiteX71-17723" fmla="*/ 6891244 w 12192000"/>
              <a:gd name="connsiteY71-17724" fmla="*/ 4536371 h 5096785"/>
              <a:gd name="connsiteX72-17725" fmla="*/ 6794496 w 12192000"/>
              <a:gd name="connsiteY72-17726" fmla="*/ 4567924 h 5096785"/>
              <a:gd name="connsiteX73-17727" fmla="*/ 6574528 w 12192000"/>
              <a:gd name="connsiteY73-17728" fmla="*/ 4641155 h 5096785"/>
              <a:gd name="connsiteX74-17729" fmla="*/ 6573036 w 12192000"/>
              <a:gd name="connsiteY74-17730" fmla="*/ 4641049 h 5096785"/>
              <a:gd name="connsiteX75-17731" fmla="*/ 6571920 w 12192000"/>
              <a:gd name="connsiteY75-17732" fmla="*/ 4644739 h 5096785"/>
              <a:gd name="connsiteX76-17733" fmla="*/ 6552021 w 12192000"/>
              <a:gd name="connsiteY76-17734" fmla="*/ 4650379 h 5096785"/>
              <a:gd name="connsiteX77-17735" fmla="*/ 6545925 w 12192000"/>
              <a:gd name="connsiteY77-17736" fmla="*/ 4650675 h 5096785"/>
              <a:gd name="connsiteX78-17737" fmla="*/ 6537822 w 12192000"/>
              <a:gd name="connsiteY78-17738" fmla="*/ 4652769 h 5096785"/>
              <a:gd name="connsiteX79-17739" fmla="*/ 6537743 w 12192000"/>
              <a:gd name="connsiteY79-17740" fmla="*/ 4653068 h 5096785"/>
              <a:gd name="connsiteX80-17741" fmla="*/ 6490057 w 12192000"/>
              <a:gd name="connsiteY80-17742" fmla="*/ 4658624 h 5096785"/>
              <a:gd name="connsiteX81-17743" fmla="*/ 6386800 w 12192000"/>
              <a:gd name="connsiteY81-17744" fmla="*/ 4715431 h 5096785"/>
              <a:gd name="connsiteX82-17745" fmla="*/ 6382703 w 12192000"/>
              <a:gd name="connsiteY82-17746" fmla="*/ 4717930 h 5096785"/>
              <a:gd name="connsiteX83-17747" fmla="*/ 6356495 w 12192000"/>
              <a:gd name="connsiteY83-17748" fmla="*/ 4717843 h 5096785"/>
              <a:gd name="connsiteX84-17749" fmla="*/ 6343628 w 12192000"/>
              <a:gd name="connsiteY84-17750" fmla="*/ 4719161 h 5096785"/>
              <a:gd name="connsiteX85-17751" fmla="*/ 6338605 w 12192000"/>
              <a:gd name="connsiteY85-17752" fmla="*/ 4716723 h 5096785"/>
              <a:gd name="connsiteX86-17753" fmla="*/ 6320318 w 12192000"/>
              <a:gd name="connsiteY86-17754" fmla="*/ 4720095 h 5096785"/>
              <a:gd name="connsiteX87-17755" fmla="*/ 6318742 w 12192000"/>
              <a:gd name="connsiteY87-17756" fmla="*/ 4721541 h 5096785"/>
              <a:gd name="connsiteX88-17757" fmla="*/ 6301708 w 12192000"/>
              <a:gd name="connsiteY88-17758" fmla="*/ 4720380 h 5096785"/>
              <a:gd name="connsiteX89-17759" fmla="*/ 6285082 w 12192000"/>
              <a:gd name="connsiteY89-17760" fmla="*/ 4714639 h 5096785"/>
              <a:gd name="connsiteX90-17761" fmla="*/ 6136936 w 12192000"/>
              <a:gd name="connsiteY90-17762" fmla="*/ 4758246 h 5096785"/>
              <a:gd name="connsiteX91-17763" fmla="*/ 5988578 w 12192000"/>
              <a:gd name="connsiteY91-17764" fmla="*/ 4754427 h 5096785"/>
              <a:gd name="connsiteX92-17765" fmla="*/ 5908701 w 12192000"/>
              <a:gd name="connsiteY92-17766" fmla="*/ 4779160 h 5096785"/>
              <a:gd name="connsiteX93-17767" fmla="*/ 5892219 w 12192000"/>
              <a:gd name="connsiteY93-17768" fmla="*/ 4807892 h 5096785"/>
              <a:gd name="connsiteX94-17769" fmla="*/ 5683612 w 12192000"/>
              <a:gd name="connsiteY94-17770" fmla="*/ 4848770 h 5096785"/>
              <a:gd name="connsiteX95-17771" fmla="*/ 5635111 w 12192000"/>
              <a:gd name="connsiteY95-17772" fmla="*/ 4868888 h 5096785"/>
              <a:gd name="connsiteX96-17773" fmla="*/ 5582652 w 12192000"/>
              <a:gd name="connsiteY96-17774" fmla="*/ 4866836 h 5096785"/>
              <a:gd name="connsiteX97-17775" fmla="*/ 5567213 w 12192000"/>
              <a:gd name="connsiteY97-17776" fmla="*/ 4878769 h 5096785"/>
              <a:gd name="connsiteX98-17777" fmla="*/ 5564659 w 12192000"/>
              <a:gd name="connsiteY98-17778" fmla="*/ 4881042 h 5096785"/>
              <a:gd name="connsiteX99-17779" fmla="*/ 5552102 w 12192000"/>
              <a:gd name="connsiteY99-17780" fmla="*/ 4885426 h 5096785"/>
              <a:gd name="connsiteX100-17781" fmla="*/ 5551475 w 12192000"/>
              <a:gd name="connsiteY100-17782" fmla="*/ 4892560 h 5096785"/>
              <a:gd name="connsiteX101-17783" fmla="*/ 5534664 w 12192000"/>
              <a:gd name="connsiteY101-17784" fmla="*/ 4903385 h 5096785"/>
              <a:gd name="connsiteX102-17785" fmla="*/ 5510737 w 12192000"/>
              <a:gd name="connsiteY102-17786" fmla="*/ 4909807 h 5096785"/>
              <a:gd name="connsiteX103-17787" fmla="*/ 5393901 w 12192000"/>
              <a:gd name="connsiteY103-17788" fmla="*/ 4933709 h 5096785"/>
              <a:gd name="connsiteX104-17789" fmla="*/ 5325782 w 12192000"/>
              <a:gd name="connsiteY104-17790" fmla="*/ 4951789 h 5096785"/>
              <a:gd name="connsiteX105-17791" fmla="*/ 5302703 w 12192000"/>
              <a:gd name="connsiteY105-17792" fmla="*/ 4964590 h 5096785"/>
              <a:gd name="connsiteX106-17793" fmla="*/ 5268591 w 12192000"/>
              <a:gd name="connsiteY106-17794" fmla="*/ 4978479 h 5096785"/>
              <a:gd name="connsiteX107-17795" fmla="*/ 5210559 w 12192000"/>
              <a:gd name="connsiteY107-17796" fmla="*/ 5007585 h 5096785"/>
              <a:gd name="connsiteX108-17797" fmla="*/ 5177597 w 12192000"/>
              <a:gd name="connsiteY108-17798" fmla="*/ 5015926 h 5096785"/>
              <a:gd name="connsiteX109-17799" fmla="*/ 5160569 w 12192000"/>
              <a:gd name="connsiteY109-17800" fmla="*/ 5025681 h 5096785"/>
              <a:gd name="connsiteX110-17801" fmla="*/ 5152748 w 12192000"/>
              <a:gd name="connsiteY110-17802" fmla="*/ 5026569 h 5096785"/>
              <a:gd name="connsiteX111-17803" fmla="*/ 5127678 w 12192000"/>
              <a:gd name="connsiteY111-17804" fmla="*/ 5032947 h 5096785"/>
              <a:gd name="connsiteX112-17805" fmla="*/ 5113147 w 12192000"/>
              <a:gd name="connsiteY112-17806" fmla="*/ 5035818 h 5096785"/>
              <a:gd name="connsiteX113-17807" fmla="*/ 5107301 w 12192000"/>
              <a:gd name="connsiteY113-17808" fmla="*/ 5036672 h 5096785"/>
              <a:gd name="connsiteX114-17809" fmla="*/ 5093215 w 12192000"/>
              <a:gd name="connsiteY114-17810" fmla="*/ 5032880 h 5096785"/>
              <a:gd name="connsiteX115-17811" fmla="*/ 5077058 w 12192000"/>
              <a:gd name="connsiteY115-17812" fmla="*/ 5038681 h 5096785"/>
              <a:gd name="connsiteX116-17813" fmla="*/ 5057349 w 12192000"/>
              <a:gd name="connsiteY116-17814" fmla="*/ 5036015 h 5096785"/>
              <a:gd name="connsiteX117-17815" fmla="*/ 5053945 w 12192000"/>
              <a:gd name="connsiteY117-17816" fmla="*/ 5041952 h 5096785"/>
              <a:gd name="connsiteX118-17817" fmla="*/ 5040021 w 12192000"/>
              <a:gd name="connsiteY118-17818" fmla="*/ 5050052 h 5096785"/>
              <a:gd name="connsiteX119-17819" fmla="*/ 5025913 w 12192000"/>
              <a:gd name="connsiteY119-17820" fmla="*/ 5046535 h 5096785"/>
              <a:gd name="connsiteX120-17821" fmla="*/ 4998218 w 12192000"/>
              <a:gd name="connsiteY120-17822" fmla="*/ 5048065 h 5096785"/>
              <a:gd name="connsiteX121-17823" fmla="*/ 4991008 w 12192000"/>
              <a:gd name="connsiteY121-17824" fmla="*/ 5050439 h 5096785"/>
              <a:gd name="connsiteX122-17825" fmla="*/ 4963503 w 12192000"/>
              <a:gd name="connsiteY122-17826" fmla="*/ 5047575 h 5096785"/>
              <a:gd name="connsiteX123-17827" fmla="*/ 4921053 w 12192000"/>
              <a:gd name="connsiteY123-17828" fmla="*/ 5048925 h 5096785"/>
              <a:gd name="connsiteX124-17829" fmla="*/ 4873420 w 12192000"/>
              <a:gd name="connsiteY124-17830" fmla="*/ 5054929 h 5096785"/>
              <a:gd name="connsiteX125-17831" fmla="*/ 4858825 w 12192000"/>
              <a:gd name="connsiteY125-17832" fmla="*/ 5051329 h 5096785"/>
              <a:gd name="connsiteX126-17833" fmla="*/ 4769340 w 12192000"/>
              <a:gd name="connsiteY126-17834" fmla="*/ 5053090 h 5096785"/>
              <a:gd name="connsiteX127-17835" fmla="*/ 4744152 w 12192000"/>
              <a:gd name="connsiteY127-17836" fmla="*/ 5053391 h 5096785"/>
              <a:gd name="connsiteX128-17837" fmla="*/ 4723556 w 12192000"/>
              <a:gd name="connsiteY128-17838" fmla="*/ 5059633 h 5096785"/>
              <a:gd name="connsiteX129-17839" fmla="*/ 4719699 w 12192000"/>
              <a:gd name="connsiteY129-17840" fmla="*/ 5066298 h 5096785"/>
              <a:gd name="connsiteX130-17841" fmla="*/ 4706016 w 12192000"/>
              <a:gd name="connsiteY130-17842" fmla="*/ 5067422 h 5096785"/>
              <a:gd name="connsiteX131-17843" fmla="*/ 4702593 w 12192000"/>
              <a:gd name="connsiteY131-17844" fmla="*/ 5068973 h 5096785"/>
              <a:gd name="connsiteX132-17845" fmla="*/ 4682766 w 12192000"/>
              <a:gd name="connsiteY132-17846" fmla="*/ 5076609 h 5096785"/>
              <a:gd name="connsiteX133-17847" fmla="*/ 4634960 w 12192000"/>
              <a:gd name="connsiteY133-17848" fmla="*/ 5061852 h 5096785"/>
              <a:gd name="connsiteX134-17849" fmla="*/ 4580645 w 12192000"/>
              <a:gd name="connsiteY134-17850" fmla="*/ 5069246 h 5096785"/>
              <a:gd name="connsiteX135-17851" fmla="*/ 4368005 w 12192000"/>
              <a:gd name="connsiteY135-17852" fmla="*/ 5057426 h 5096785"/>
              <a:gd name="connsiteX136-17853" fmla="*/ 4339489 w 12192000"/>
              <a:gd name="connsiteY136-17854" fmla="*/ 5080858 h 5096785"/>
              <a:gd name="connsiteX137-17855" fmla="*/ 4253895 w 12192000"/>
              <a:gd name="connsiteY137-17856" fmla="*/ 5085008 h 5096785"/>
              <a:gd name="connsiteX138-17857" fmla="*/ 4130140 w 12192000"/>
              <a:gd name="connsiteY138-17858" fmla="*/ 5057070 h 5096785"/>
              <a:gd name="connsiteX139-17859" fmla="*/ 3911296 w 12192000"/>
              <a:gd name="connsiteY139-17860" fmla="*/ 5035663 h 5096785"/>
              <a:gd name="connsiteX140-17861" fmla="*/ 3895182 w 12192000"/>
              <a:gd name="connsiteY140-17862" fmla="*/ 5030229 h 5096785"/>
              <a:gd name="connsiteX141-17863" fmla="*/ 3870866 w 12192000"/>
              <a:gd name="connsiteY141-17864" fmla="*/ 5023753 h 5096785"/>
              <a:gd name="connsiteX142-17865" fmla="*/ 3865913 w 12192000"/>
              <a:gd name="connsiteY142-17866" fmla="*/ 5025143 h 5096785"/>
              <a:gd name="connsiteX143-17867" fmla="*/ 3828606 w 12192000"/>
              <a:gd name="connsiteY143-17868" fmla="*/ 5019426 h 5096785"/>
              <a:gd name="connsiteX144-17869" fmla="*/ 3827901 w 12192000"/>
              <a:gd name="connsiteY144-17870" fmla="*/ 5020583 h 5096785"/>
              <a:gd name="connsiteX145-17871" fmla="*/ 3816543 w 12192000"/>
              <a:gd name="connsiteY145-17872" fmla="*/ 5024366 h 5096785"/>
              <a:gd name="connsiteX146-17873" fmla="*/ 3795278 w 12192000"/>
              <a:gd name="connsiteY146-17874" fmla="*/ 5028779 h 5096785"/>
              <a:gd name="connsiteX147-17875" fmla="*/ 3743858 w 12192000"/>
              <a:gd name="connsiteY147-17876" fmla="*/ 5054237 h 5096785"/>
              <a:gd name="connsiteX148-17877" fmla="*/ 3704945 w 12192000"/>
              <a:gd name="connsiteY148-17878" fmla="*/ 5048413 h 5096785"/>
              <a:gd name="connsiteX149-17879" fmla="*/ 3696992 w 12192000"/>
              <a:gd name="connsiteY149-17880" fmla="*/ 5047914 h 5096785"/>
              <a:gd name="connsiteX150-17881" fmla="*/ 3696780 w 12192000"/>
              <a:gd name="connsiteY150-17882" fmla="*/ 5048181 h 5096785"/>
              <a:gd name="connsiteX151-17883" fmla="*/ 3688290 w 12192000"/>
              <a:gd name="connsiteY151-17884" fmla="*/ 5048204 h 5096785"/>
              <a:gd name="connsiteX152-17885" fmla="*/ 3682486 w 12192000"/>
              <a:gd name="connsiteY152-17886" fmla="*/ 5047000 h 5096785"/>
              <a:gd name="connsiteX153-17887" fmla="*/ 3667056 w 12192000"/>
              <a:gd name="connsiteY153-17888" fmla="*/ 5046030 h 5096785"/>
              <a:gd name="connsiteX154-17889" fmla="*/ 3661403 w 12192000"/>
              <a:gd name="connsiteY154-17890" fmla="*/ 5047537 h 5096785"/>
              <a:gd name="connsiteX155-17891" fmla="*/ 3658673 w 12192000"/>
              <a:gd name="connsiteY155-17892" fmla="*/ 5050790 h 5096785"/>
              <a:gd name="connsiteX156-17893" fmla="*/ 3657333 w 12192000"/>
              <a:gd name="connsiteY156-17894" fmla="*/ 5050325 h 5096785"/>
              <a:gd name="connsiteX157-17895" fmla="*/ 3626778 w 12192000"/>
              <a:gd name="connsiteY157-17896" fmla="*/ 5057882 h 5096785"/>
              <a:gd name="connsiteX158-17897" fmla="*/ 3560067 w 12192000"/>
              <a:gd name="connsiteY158-17898" fmla="*/ 5064266 h 5096785"/>
              <a:gd name="connsiteX159-17899" fmla="*/ 3522641 w 12192000"/>
              <a:gd name="connsiteY159-17900" fmla="*/ 5063654 h 5096785"/>
              <a:gd name="connsiteX160-17901" fmla="*/ 3419275 w 12192000"/>
              <a:gd name="connsiteY160-17902" fmla="*/ 5066646 h 5096785"/>
              <a:gd name="connsiteX161-17903" fmla="*/ 3314869 w 12192000"/>
              <a:gd name="connsiteY161-17904" fmla="*/ 5073197 h 5096785"/>
              <a:gd name="connsiteX162-17905" fmla="*/ 3259088 w 12192000"/>
              <a:gd name="connsiteY162-17906" fmla="*/ 5096363 h 5096785"/>
              <a:gd name="connsiteX163-17907" fmla="*/ 3253104 w 12192000"/>
              <a:gd name="connsiteY163-17908" fmla="*/ 5096785 h 5096785"/>
              <a:gd name="connsiteX164-17909" fmla="*/ 3238751 w 12192000"/>
              <a:gd name="connsiteY164-17910" fmla="*/ 5092996 h 5096785"/>
              <a:gd name="connsiteX165-17911" fmla="*/ 3233681 w 12192000"/>
              <a:gd name="connsiteY165-17912" fmla="*/ 5090758 h 5096785"/>
              <a:gd name="connsiteX166-17913" fmla="*/ 3225562 w 12192000"/>
              <a:gd name="connsiteY166-17914" fmla="*/ 5089215 h 5096785"/>
              <a:gd name="connsiteX167-17915" fmla="*/ 3225260 w 12192000"/>
              <a:gd name="connsiteY167-17916" fmla="*/ 5089437 h 5096785"/>
              <a:gd name="connsiteX168-17917" fmla="*/ 3217859 w 12192000"/>
              <a:gd name="connsiteY168-17918" fmla="*/ 5087484 h 5096785"/>
              <a:gd name="connsiteX169-17919" fmla="*/ 3182980 w 12192000"/>
              <a:gd name="connsiteY169-17920" fmla="*/ 5074650 h 5096785"/>
              <a:gd name="connsiteX170-17921" fmla="*/ 3055081 w 12192000"/>
              <a:gd name="connsiteY170-17922" fmla="*/ 5080424 h 5096785"/>
              <a:gd name="connsiteX171-17923" fmla="*/ 3049807 w 12192000"/>
              <a:gd name="connsiteY171-17924" fmla="*/ 5080860 h 5096785"/>
              <a:gd name="connsiteX172-17925" fmla="*/ 3029122 w 12192000"/>
              <a:gd name="connsiteY172-17926" fmla="*/ 5070085 h 5096785"/>
              <a:gd name="connsiteX173-17927" fmla="*/ 3017862 w 12192000"/>
              <a:gd name="connsiteY173-17928" fmla="*/ 5065942 h 5096785"/>
              <a:gd name="connsiteX174-17929" fmla="*/ 3015868 w 12192000"/>
              <a:gd name="connsiteY174-17930" fmla="*/ 5061832 h 5096785"/>
              <a:gd name="connsiteX175-17931" fmla="*/ 2998644 w 12192000"/>
              <a:gd name="connsiteY175-17932" fmla="*/ 5057210 h 5096785"/>
              <a:gd name="connsiteX176-17933" fmla="*/ 2996219 w 12192000"/>
              <a:gd name="connsiteY176-17934" fmla="*/ 5057788 h 5096785"/>
              <a:gd name="connsiteX177-17935" fmla="*/ 2983676 w 12192000"/>
              <a:gd name="connsiteY177-17936" fmla="*/ 5049852 h 5096785"/>
              <a:gd name="connsiteX178-17937" fmla="*/ 2903609 w 12192000"/>
              <a:gd name="connsiteY178-17938" fmla="*/ 4998457 h 5096785"/>
              <a:gd name="connsiteX179-17939" fmla="*/ 2758830 w 12192000"/>
              <a:gd name="connsiteY179-17940" fmla="*/ 4974760 h 5096785"/>
              <a:gd name="connsiteX180-17941" fmla="*/ 2532669 w 12192000"/>
              <a:gd name="connsiteY180-17942" fmla="*/ 4940573 h 5096785"/>
              <a:gd name="connsiteX181-17943" fmla="*/ 2389931 w 12192000"/>
              <a:gd name="connsiteY181-17944" fmla="*/ 4905785 h 5096785"/>
              <a:gd name="connsiteX182-17945" fmla="*/ 2335186 w 12192000"/>
              <a:gd name="connsiteY182-17946" fmla="*/ 4902957 h 5096785"/>
              <a:gd name="connsiteX183-17947" fmla="*/ 2273393 w 12192000"/>
              <a:gd name="connsiteY183-17948" fmla="*/ 4883565 h 5096785"/>
              <a:gd name="connsiteX184-17949" fmla="*/ 2269523 w 12192000"/>
              <a:gd name="connsiteY184-17950" fmla="*/ 4884442 h 5096785"/>
              <a:gd name="connsiteX185-17951" fmla="*/ 2256015 w 12192000"/>
              <a:gd name="connsiteY185-17952" fmla="*/ 4883014 h 5096785"/>
              <a:gd name="connsiteX186-17953" fmla="*/ 2249731 w 12192000"/>
              <a:gd name="connsiteY186-17954" fmla="*/ 4888778 h 5096785"/>
              <a:gd name="connsiteX187-17955" fmla="*/ 2227629 w 12192000"/>
              <a:gd name="connsiteY187-17956" fmla="*/ 4891047 h 5096785"/>
              <a:gd name="connsiteX188-17957" fmla="*/ 2203460 w 12192000"/>
              <a:gd name="connsiteY188-17958" fmla="*/ 4886696 h 5096785"/>
              <a:gd name="connsiteX189-17959" fmla="*/ 2091528 w 12192000"/>
              <a:gd name="connsiteY189-17960" fmla="*/ 4859155 h 5096785"/>
              <a:gd name="connsiteX190-17961" fmla="*/ 2022901 w 12192000"/>
              <a:gd name="connsiteY190-17962" fmla="*/ 4846594 h 5096785"/>
              <a:gd name="connsiteX191-17963" fmla="*/ 1994227 w 12192000"/>
              <a:gd name="connsiteY191-17964" fmla="*/ 4847973 h 5096785"/>
              <a:gd name="connsiteX192-17965" fmla="*/ 1955936 w 12192000"/>
              <a:gd name="connsiteY192-17966" fmla="*/ 4845765 h 5096785"/>
              <a:gd name="connsiteX193-17967" fmla="*/ 1741924 w 12192000"/>
              <a:gd name="connsiteY193-17968" fmla="*/ 4808054 h 5096785"/>
              <a:gd name="connsiteX194-17969" fmla="*/ 1734410 w 12192000"/>
              <a:gd name="connsiteY194-17970" fmla="*/ 4811675 h 5096785"/>
              <a:gd name="connsiteX195-17971" fmla="*/ 1691423 w 12192000"/>
              <a:gd name="connsiteY195-17972" fmla="*/ 4802777 h 5096785"/>
              <a:gd name="connsiteX196-17973" fmla="*/ 1554504 w 12192000"/>
              <a:gd name="connsiteY196-17974" fmla="*/ 4739985 h 5096785"/>
              <a:gd name="connsiteX197-17975" fmla="*/ 1470119 w 12192000"/>
              <a:gd name="connsiteY197-17976" fmla="*/ 4723470 h 5096785"/>
              <a:gd name="connsiteX198-17977" fmla="*/ 1437967 w 12192000"/>
              <a:gd name="connsiteY198-17978" fmla="*/ 4722710 h 5096785"/>
              <a:gd name="connsiteX199-17979" fmla="*/ 1295869 w 12192000"/>
              <a:gd name="connsiteY199-17980" fmla="*/ 4726175 h 5096785"/>
              <a:gd name="connsiteX200-17981" fmla="*/ 1292949 w 12192000"/>
              <a:gd name="connsiteY200-17982" fmla="*/ 4684615 h 5096785"/>
              <a:gd name="connsiteX201-17983" fmla="*/ 1244908 w 12192000"/>
              <a:gd name="connsiteY201-17984" fmla="*/ 4706993 h 5096785"/>
              <a:gd name="connsiteX202-17985" fmla="*/ 1171266 w 12192000"/>
              <a:gd name="connsiteY202-17986" fmla="*/ 4706535 h 5096785"/>
              <a:gd name="connsiteX203-17987" fmla="*/ 1160868 w 12192000"/>
              <a:gd name="connsiteY203-17988" fmla="*/ 4701936 h 5096785"/>
              <a:gd name="connsiteX204-17989" fmla="*/ 1147599 w 12192000"/>
              <a:gd name="connsiteY204-17990" fmla="*/ 4714833 h 5096785"/>
              <a:gd name="connsiteX205-17991" fmla="*/ 1119603 w 12192000"/>
              <a:gd name="connsiteY205-17992" fmla="*/ 4721303 h 5096785"/>
              <a:gd name="connsiteX206-17993" fmla="*/ 997851 w 12192000"/>
              <a:gd name="connsiteY206-17994" fmla="*/ 4722336 h 5096785"/>
              <a:gd name="connsiteX207-17995" fmla="*/ 976455 w 12192000"/>
              <a:gd name="connsiteY207-17996" fmla="*/ 4726407 h 5096785"/>
              <a:gd name="connsiteX208-17997" fmla="*/ 949939 w 12192000"/>
              <a:gd name="connsiteY208-17998" fmla="*/ 4719699 h 5096785"/>
              <a:gd name="connsiteX209-17999" fmla="*/ 894148 w 12192000"/>
              <a:gd name="connsiteY209-18000" fmla="*/ 4710406 h 5096785"/>
              <a:gd name="connsiteX210-18001" fmla="*/ 857990 w 12192000"/>
              <a:gd name="connsiteY210-18002" fmla="*/ 4696844 h 5096785"/>
              <a:gd name="connsiteX211-18003" fmla="*/ 848649 w 12192000"/>
              <a:gd name="connsiteY211-18004" fmla="*/ 4704021 h 5096785"/>
              <a:gd name="connsiteX212-18005" fmla="*/ 826436 w 12192000"/>
              <a:gd name="connsiteY212-18006" fmla="*/ 4707421 h 5096785"/>
              <a:gd name="connsiteX213-18007" fmla="*/ 733052 w 12192000"/>
              <a:gd name="connsiteY213-18008" fmla="*/ 4701884 h 5096785"/>
              <a:gd name="connsiteX214-18009" fmla="*/ 716185 w 12192000"/>
              <a:gd name="connsiteY214-18010" fmla="*/ 4648168 h 5096785"/>
              <a:gd name="connsiteX215-18011" fmla="*/ 582722 w 12192000"/>
              <a:gd name="connsiteY215-18012" fmla="*/ 4658637 h 5096785"/>
              <a:gd name="connsiteX216-18013" fmla="*/ 581118 w 12192000"/>
              <a:gd name="connsiteY216-18014" fmla="*/ 4654120 h 5096785"/>
              <a:gd name="connsiteX217-18015" fmla="*/ 546453 w 12192000"/>
              <a:gd name="connsiteY217-18016" fmla="*/ 4652542 h 5096785"/>
              <a:gd name="connsiteX218-18017" fmla="*/ 536773 w 12192000"/>
              <a:gd name="connsiteY218-18018" fmla="*/ 4644609 h 5096785"/>
              <a:gd name="connsiteX219-18019" fmla="*/ 388896 w 12192000"/>
              <a:gd name="connsiteY219-18020" fmla="*/ 4619173 h 5096785"/>
              <a:gd name="connsiteX220-18021" fmla="*/ 366479 w 12192000"/>
              <a:gd name="connsiteY220-18022" fmla="*/ 4618896 h 5096785"/>
              <a:gd name="connsiteX221-18023" fmla="*/ 342781 w 12192000"/>
              <a:gd name="connsiteY221-18024" fmla="*/ 4601239 h 5096785"/>
              <a:gd name="connsiteX222-18025" fmla="*/ 255925 w 12192000"/>
              <a:gd name="connsiteY222-18026" fmla="*/ 4598685 h 5096785"/>
              <a:gd name="connsiteX223-18027" fmla="*/ 226919 w 12192000"/>
              <a:gd name="connsiteY223-18028" fmla="*/ 4598460 h 5096785"/>
              <a:gd name="connsiteX224-18029" fmla="*/ 213925 w 12192000"/>
              <a:gd name="connsiteY224-18030" fmla="*/ 4597783 h 5096785"/>
              <a:gd name="connsiteX225-18031" fmla="*/ 215196 w 12192000"/>
              <a:gd name="connsiteY225-18032" fmla="*/ 4588576 h 5096785"/>
              <a:gd name="connsiteX226-18033" fmla="*/ 180214 w 12192000"/>
              <a:gd name="connsiteY226-18034" fmla="*/ 4583701 h 5096785"/>
              <a:gd name="connsiteX227-18035" fmla="*/ 83203 w 12192000"/>
              <a:gd name="connsiteY227-18036" fmla="*/ 4531664 h 5096785"/>
              <a:gd name="connsiteX228-18037" fmla="*/ 4106 w 12192000"/>
              <a:gd name="connsiteY228-18038" fmla="*/ 4517202 h 5096785"/>
              <a:gd name="connsiteX229-18039" fmla="*/ 0 w 12192000"/>
              <a:gd name="connsiteY229-18040" fmla="*/ 4516084 h 5096785"/>
              <a:gd name="connsiteX230-18041" fmla="*/ 0 w 12192000"/>
              <a:gd name="connsiteY230-18042" fmla="*/ 0 h 5096785"/>
              <a:gd name="connsiteX0-18043" fmla="*/ 0 w 12192000"/>
              <a:gd name="connsiteY0-18044" fmla="*/ 0 h 5096785"/>
              <a:gd name="connsiteX1-18045" fmla="*/ 12192000 w 12192000"/>
              <a:gd name="connsiteY1-18046" fmla="*/ 0 h 5096785"/>
              <a:gd name="connsiteX2-18047" fmla="*/ 12192000 w 12192000"/>
              <a:gd name="connsiteY2-18048" fmla="*/ 3809005 h 5096785"/>
              <a:gd name="connsiteX3-18049" fmla="*/ 12142543 w 12192000"/>
              <a:gd name="connsiteY3-18050" fmla="*/ 3817043 h 5096785"/>
              <a:gd name="connsiteX4-18051" fmla="*/ 12109241 w 12192000"/>
              <a:gd name="connsiteY4-18052" fmla="*/ 3824228 h 5096785"/>
              <a:gd name="connsiteX5-18053" fmla="*/ 11668991 w 12192000"/>
              <a:gd name="connsiteY5-18054" fmla="*/ 3788038 h 5096785"/>
              <a:gd name="connsiteX6-18055" fmla="*/ 11476952 w 12192000"/>
              <a:gd name="connsiteY6-18056" fmla="*/ 3866786 h 5096785"/>
              <a:gd name="connsiteX7-18057" fmla="*/ 11336487 w 12192000"/>
              <a:gd name="connsiteY7-18058" fmla="*/ 3971513 h 5096785"/>
              <a:gd name="connsiteX8-18059" fmla="*/ 11214181 w 12192000"/>
              <a:gd name="connsiteY8-18060" fmla="*/ 4004215 h 5096785"/>
              <a:gd name="connsiteX9-18061" fmla="*/ 11042540 w 12192000"/>
              <a:gd name="connsiteY9-18062" fmla="*/ 4002613 h 5096785"/>
              <a:gd name="connsiteX10-18063" fmla="*/ 10833086 w 12192000"/>
              <a:gd name="connsiteY10-18064" fmla="*/ 3997707 h 5096785"/>
              <a:gd name="connsiteX11-18065" fmla="*/ 10599680 w 12192000"/>
              <a:gd name="connsiteY11-18066" fmla="*/ 3982661 h 5096785"/>
              <a:gd name="connsiteX12-18067" fmla="*/ 10519971 w 12192000"/>
              <a:gd name="connsiteY12-18068" fmla="*/ 3975018 h 5096785"/>
              <a:gd name="connsiteX13-18069" fmla="*/ 10217282 w 12192000"/>
              <a:gd name="connsiteY13-18070" fmla="*/ 4020809 h 5096785"/>
              <a:gd name="connsiteX14-18071" fmla="*/ 9936427 w 12192000"/>
              <a:gd name="connsiteY14-18072" fmla="*/ 4137843 h 5096785"/>
              <a:gd name="connsiteX15-18073" fmla="*/ 9800299 w 12192000"/>
              <a:gd name="connsiteY15-18074" fmla="*/ 4186098 h 5096785"/>
              <a:gd name="connsiteX16-18075" fmla="*/ 9707822 w 12192000"/>
              <a:gd name="connsiteY16-18076" fmla="*/ 4189102 h 5096785"/>
              <a:gd name="connsiteX17-18077" fmla="*/ 9543973 w 12192000"/>
              <a:gd name="connsiteY17-18078" fmla="*/ 4245802 h 5096785"/>
              <a:gd name="connsiteX18-18079" fmla="*/ 9528747 w 12192000"/>
              <a:gd name="connsiteY18-18080" fmla="*/ 4251724 h 5096785"/>
              <a:gd name="connsiteX19-18081" fmla="*/ 9436976 w 12192000"/>
              <a:gd name="connsiteY19-18082" fmla="*/ 4269351 h 5096785"/>
              <a:gd name="connsiteX20-18083" fmla="*/ 9371827 w 12192000"/>
              <a:gd name="connsiteY20-18084" fmla="*/ 4303912 h 5096785"/>
              <a:gd name="connsiteX21-18085" fmla="*/ 9260304 w 12192000"/>
              <a:gd name="connsiteY21-18086" fmla="*/ 4328021 h 5096785"/>
              <a:gd name="connsiteX22-18087" fmla="*/ 9148799 w 12192000"/>
              <a:gd name="connsiteY22-18088" fmla="*/ 4348506 h 5096785"/>
              <a:gd name="connsiteX23-18089" fmla="*/ 9107898 w 12192000"/>
              <a:gd name="connsiteY23-18090" fmla="*/ 4354282 h 5096785"/>
              <a:gd name="connsiteX24-18091" fmla="*/ 8990743 w 12192000"/>
              <a:gd name="connsiteY24-18092" fmla="*/ 4382161 h 5096785"/>
              <a:gd name="connsiteX25-18093" fmla="*/ 8979819 w 12192000"/>
              <a:gd name="connsiteY25-18094" fmla="*/ 4366419 h 5096785"/>
              <a:gd name="connsiteX26-18095" fmla="*/ 8936044 w 12192000"/>
              <a:gd name="connsiteY26-18096" fmla="*/ 4370992 h 5096785"/>
              <a:gd name="connsiteX27-18097" fmla="*/ 8897707 w 12192000"/>
              <a:gd name="connsiteY27-18098" fmla="*/ 4392673 h 5096785"/>
              <a:gd name="connsiteX28-18099" fmla="*/ 8845635 w 12192000"/>
              <a:gd name="connsiteY28-18100" fmla="*/ 4404300 h 5096785"/>
              <a:gd name="connsiteX29-18101" fmla="*/ 8814562 w 12192000"/>
              <a:gd name="connsiteY29-18102" fmla="*/ 4411434 h 5096785"/>
              <a:gd name="connsiteX30-18103" fmla="*/ 8726349 w 12192000"/>
              <a:gd name="connsiteY30-18104" fmla="*/ 4416668 h 5096785"/>
              <a:gd name="connsiteX31-18105" fmla="*/ 8566678 w 12192000"/>
              <a:gd name="connsiteY31-18106" fmla="*/ 4391711 h 5096785"/>
              <a:gd name="connsiteX32-18107" fmla="*/ 8521516 w 12192000"/>
              <a:gd name="connsiteY32-18108" fmla="*/ 4393927 h 5096785"/>
              <a:gd name="connsiteX33-18109" fmla="*/ 8515998 w 12192000"/>
              <a:gd name="connsiteY33-18110" fmla="*/ 4399124 h 5096785"/>
              <a:gd name="connsiteX34-18111" fmla="*/ 8449547 w 12192000"/>
              <a:gd name="connsiteY34-18112" fmla="*/ 4383170 h 5096785"/>
              <a:gd name="connsiteX35-18113" fmla="*/ 8360285 w 12192000"/>
              <a:gd name="connsiteY35-18114" fmla="*/ 4398502 h 5096785"/>
              <a:gd name="connsiteX36-18115" fmla="*/ 8256584 w 12192000"/>
              <a:gd name="connsiteY36-18116" fmla="*/ 4423564 h 5096785"/>
              <a:gd name="connsiteX37-18117" fmla="*/ 8229821 w 12192000"/>
              <a:gd name="connsiteY37-18118" fmla="*/ 4431840 h 5096785"/>
              <a:gd name="connsiteX38-18119" fmla="*/ 8158476 w 12192000"/>
              <a:gd name="connsiteY38-18120" fmla="*/ 4436904 h 5096785"/>
              <a:gd name="connsiteX39-18121" fmla="*/ 7993707 w 12192000"/>
              <a:gd name="connsiteY39-18122" fmla="*/ 4447962 h 5096785"/>
              <a:gd name="connsiteX40-18123" fmla="*/ 7990346 w 12192000"/>
              <a:gd name="connsiteY40-18124" fmla="*/ 4454853 h 5096785"/>
              <a:gd name="connsiteX41-18125" fmla="*/ 7976786 w 12192000"/>
              <a:gd name="connsiteY41-18126" fmla="*/ 4456820 h 5096785"/>
              <a:gd name="connsiteX42-18127" fmla="*/ 7973491 w 12192000"/>
              <a:gd name="connsiteY42-18128" fmla="*/ 4458577 h 5096785"/>
              <a:gd name="connsiteX43-18129" fmla="*/ 7954281 w 12192000"/>
              <a:gd name="connsiteY43-18130" fmla="*/ 4467421 h 5096785"/>
              <a:gd name="connsiteX44-18131" fmla="*/ 7905540 w 12192000"/>
              <a:gd name="connsiteY44-18132" fmla="*/ 4455628 h 5096785"/>
              <a:gd name="connsiteX45-18133" fmla="*/ 7851932 w 12192000"/>
              <a:gd name="connsiteY45-18134" fmla="*/ 4466353 h 5096785"/>
              <a:gd name="connsiteX46-18135" fmla="*/ 7639078 w 12192000"/>
              <a:gd name="connsiteY46-18136" fmla="*/ 4467635 h 5096785"/>
              <a:gd name="connsiteX47-18137" fmla="*/ 7612359 w 12192000"/>
              <a:gd name="connsiteY47-18138" fmla="*/ 4492789 h 5096785"/>
              <a:gd name="connsiteX48-18139" fmla="*/ 7527328 w 12192000"/>
              <a:gd name="connsiteY48-18140" fmla="*/ 4502199 h 5096785"/>
              <a:gd name="connsiteX49-18141" fmla="*/ 7388717 w 12192000"/>
              <a:gd name="connsiteY49-18142" fmla="*/ 4470799 h 5096785"/>
              <a:gd name="connsiteX50-18143" fmla="*/ 7231898 w 12192000"/>
              <a:gd name="connsiteY50-18144" fmla="*/ 4486028 h 5096785"/>
              <a:gd name="connsiteX51-18145" fmla="*/ 7218425 w 12192000"/>
              <a:gd name="connsiteY51-18146" fmla="*/ 4477288 h 5096785"/>
              <a:gd name="connsiteX52-18147" fmla="*/ 7202795 w 12192000"/>
              <a:gd name="connsiteY52-18148" fmla="*/ 4472972 h 5096785"/>
              <a:gd name="connsiteX53-18149" fmla="*/ 7200744 w 12192000"/>
              <a:gd name="connsiteY53-18150" fmla="*/ 4474099 h 5096785"/>
              <a:gd name="connsiteX54-18151" fmla="*/ 7182163 w 12192000"/>
              <a:gd name="connsiteY54-18152" fmla="*/ 4474005 h 5096785"/>
              <a:gd name="connsiteX55-18153" fmla="*/ 7178368 w 12192000"/>
              <a:gd name="connsiteY55-18154" fmla="*/ 4470673 h 5096785"/>
              <a:gd name="connsiteX56-18155" fmla="*/ 7165705 w 12192000"/>
              <a:gd name="connsiteY56-18156" fmla="*/ 4469569 h 5096785"/>
              <a:gd name="connsiteX57-18157" fmla="*/ 7140991 w 12192000"/>
              <a:gd name="connsiteY57-18158" fmla="*/ 4464599 h 5096785"/>
              <a:gd name="connsiteX58-18159" fmla="*/ 7136152 w 12192000"/>
              <a:gd name="connsiteY58-18160" fmla="*/ 4466292 h 5096785"/>
              <a:gd name="connsiteX59-18161" fmla="*/ 7098544 w 12192000"/>
              <a:gd name="connsiteY59-18162" fmla="*/ 4462879 h 5096785"/>
              <a:gd name="connsiteX60-18163" fmla="*/ 7097922 w 12192000"/>
              <a:gd name="connsiteY60-18164" fmla="*/ 4464077 h 5096785"/>
              <a:gd name="connsiteX61-18165" fmla="*/ 7086877 w 12192000"/>
              <a:gd name="connsiteY61-18166" fmla="*/ 4468554 h 5096785"/>
              <a:gd name="connsiteX62-18167" fmla="*/ 7065999 w 12192000"/>
              <a:gd name="connsiteY62-18168" fmla="*/ 4474270 h 5096785"/>
              <a:gd name="connsiteX63-18169" fmla="*/ 7016598 w 12192000"/>
              <a:gd name="connsiteY63-18170" fmla="*/ 4502855 h 5096785"/>
              <a:gd name="connsiteX64-18171" fmla="*/ 6977375 w 12192000"/>
              <a:gd name="connsiteY64-18172" fmla="*/ 4499434 h 5096785"/>
              <a:gd name="connsiteX65-18173" fmla="*/ 6969409 w 12192000"/>
              <a:gd name="connsiteY65-18174" fmla="*/ 4499424 h 5096785"/>
              <a:gd name="connsiteX66-18175" fmla="*/ 6969218 w 12192000"/>
              <a:gd name="connsiteY66-18176" fmla="*/ 4499704 h 5096785"/>
              <a:gd name="connsiteX67-18177" fmla="*/ 6960755 w 12192000"/>
              <a:gd name="connsiteY67-18178" fmla="*/ 4500249 h 5096785"/>
              <a:gd name="connsiteX68-18179" fmla="*/ 6954882 w 12192000"/>
              <a:gd name="connsiteY68-18180" fmla="*/ 4499405 h 5096785"/>
              <a:gd name="connsiteX69-18181" fmla="*/ 6939428 w 12192000"/>
              <a:gd name="connsiteY69-18182" fmla="*/ 4499385 h 5096785"/>
              <a:gd name="connsiteX70-18183" fmla="*/ 6933902 w 12192000"/>
              <a:gd name="connsiteY70-18184" fmla="*/ 4501239 h 5096785"/>
              <a:gd name="connsiteX71-18185" fmla="*/ 6891244 w 12192000"/>
              <a:gd name="connsiteY71-18186" fmla="*/ 4536371 h 5096785"/>
              <a:gd name="connsiteX72-18187" fmla="*/ 6794496 w 12192000"/>
              <a:gd name="connsiteY72-18188" fmla="*/ 4567924 h 5096785"/>
              <a:gd name="connsiteX73-18189" fmla="*/ 6574528 w 12192000"/>
              <a:gd name="connsiteY73-18190" fmla="*/ 4641155 h 5096785"/>
              <a:gd name="connsiteX74-18191" fmla="*/ 6573036 w 12192000"/>
              <a:gd name="connsiteY74-18192" fmla="*/ 4641049 h 5096785"/>
              <a:gd name="connsiteX75-18193" fmla="*/ 6571920 w 12192000"/>
              <a:gd name="connsiteY75-18194" fmla="*/ 4644739 h 5096785"/>
              <a:gd name="connsiteX76-18195" fmla="*/ 6552021 w 12192000"/>
              <a:gd name="connsiteY76-18196" fmla="*/ 4650379 h 5096785"/>
              <a:gd name="connsiteX77-18197" fmla="*/ 6545925 w 12192000"/>
              <a:gd name="connsiteY77-18198" fmla="*/ 4650675 h 5096785"/>
              <a:gd name="connsiteX78-18199" fmla="*/ 6537822 w 12192000"/>
              <a:gd name="connsiteY78-18200" fmla="*/ 4652769 h 5096785"/>
              <a:gd name="connsiteX79-18201" fmla="*/ 6537743 w 12192000"/>
              <a:gd name="connsiteY79-18202" fmla="*/ 4653068 h 5096785"/>
              <a:gd name="connsiteX80-18203" fmla="*/ 6490057 w 12192000"/>
              <a:gd name="connsiteY80-18204" fmla="*/ 4658624 h 5096785"/>
              <a:gd name="connsiteX81-18205" fmla="*/ 6386800 w 12192000"/>
              <a:gd name="connsiteY81-18206" fmla="*/ 4715431 h 5096785"/>
              <a:gd name="connsiteX82-18207" fmla="*/ 6382703 w 12192000"/>
              <a:gd name="connsiteY82-18208" fmla="*/ 4717930 h 5096785"/>
              <a:gd name="connsiteX83-18209" fmla="*/ 6356495 w 12192000"/>
              <a:gd name="connsiteY83-18210" fmla="*/ 4717843 h 5096785"/>
              <a:gd name="connsiteX84-18211" fmla="*/ 6343628 w 12192000"/>
              <a:gd name="connsiteY84-18212" fmla="*/ 4719161 h 5096785"/>
              <a:gd name="connsiteX85-18213" fmla="*/ 6338605 w 12192000"/>
              <a:gd name="connsiteY85-18214" fmla="*/ 4716723 h 5096785"/>
              <a:gd name="connsiteX86-18215" fmla="*/ 6320318 w 12192000"/>
              <a:gd name="connsiteY86-18216" fmla="*/ 4720095 h 5096785"/>
              <a:gd name="connsiteX87-18217" fmla="*/ 6318742 w 12192000"/>
              <a:gd name="connsiteY87-18218" fmla="*/ 4721541 h 5096785"/>
              <a:gd name="connsiteX88-18219" fmla="*/ 6301708 w 12192000"/>
              <a:gd name="connsiteY88-18220" fmla="*/ 4720380 h 5096785"/>
              <a:gd name="connsiteX89-18221" fmla="*/ 6285082 w 12192000"/>
              <a:gd name="connsiteY89-18222" fmla="*/ 4714639 h 5096785"/>
              <a:gd name="connsiteX90-18223" fmla="*/ 5988578 w 12192000"/>
              <a:gd name="connsiteY90-18224" fmla="*/ 4754427 h 5096785"/>
              <a:gd name="connsiteX91-18225" fmla="*/ 5908701 w 12192000"/>
              <a:gd name="connsiteY91-18226" fmla="*/ 4779160 h 5096785"/>
              <a:gd name="connsiteX92-18227" fmla="*/ 5892219 w 12192000"/>
              <a:gd name="connsiteY92-18228" fmla="*/ 4807892 h 5096785"/>
              <a:gd name="connsiteX93-18229" fmla="*/ 5683612 w 12192000"/>
              <a:gd name="connsiteY93-18230" fmla="*/ 4848770 h 5096785"/>
              <a:gd name="connsiteX94-18231" fmla="*/ 5635111 w 12192000"/>
              <a:gd name="connsiteY94-18232" fmla="*/ 4868888 h 5096785"/>
              <a:gd name="connsiteX95-18233" fmla="*/ 5582652 w 12192000"/>
              <a:gd name="connsiteY95-18234" fmla="*/ 4866836 h 5096785"/>
              <a:gd name="connsiteX96-18235" fmla="*/ 5567213 w 12192000"/>
              <a:gd name="connsiteY96-18236" fmla="*/ 4878769 h 5096785"/>
              <a:gd name="connsiteX97-18237" fmla="*/ 5564659 w 12192000"/>
              <a:gd name="connsiteY97-18238" fmla="*/ 4881042 h 5096785"/>
              <a:gd name="connsiteX98-18239" fmla="*/ 5552102 w 12192000"/>
              <a:gd name="connsiteY98-18240" fmla="*/ 4885426 h 5096785"/>
              <a:gd name="connsiteX99-18241" fmla="*/ 5551475 w 12192000"/>
              <a:gd name="connsiteY99-18242" fmla="*/ 4892560 h 5096785"/>
              <a:gd name="connsiteX100-18243" fmla="*/ 5534664 w 12192000"/>
              <a:gd name="connsiteY100-18244" fmla="*/ 4903385 h 5096785"/>
              <a:gd name="connsiteX101-18245" fmla="*/ 5510737 w 12192000"/>
              <a:gd name="connsiteY101-18246" fmla="*/ 4909807 h 5096785"/>
              <a:gd name="connsiteX102-18247" fmla="*/ 5393901 w 12192000"/>
              <a:gd name="connsiteY102-18248" fmla="*/ 4933709 h 5096785"/>
              <a:gd name="connsiteX103-18249" fmla="*/ 5325782 w 12192000"/>
              <a:gd name="connsiteY103-18250" fmla="*/ 4951789 h 5096785"/>
              <a:gd name="connsiteX104-18251" fmla="*/ 5302703 w 12192000"/>
              <a:gd name="connsiteY104-18252" fmla="*/ 4964590 h 5096785"/>
              <a:gd name="connsiteX105-18253" fmla="*/ 5268591 w 12192000"/>
              <a:gd name="connsiteY105-18254" fmla="*/ 4978479 h 5096785"/>
              <a:gd name="connsiteX106-18255" fmla="*/ 5210559 w 12192000"/>
              <a:gd name="connsiteY106-18256" fmla="*/ 5007585 h 5096785"/>
              <a:gd name="connsiteX107-18257" fmla="*/ 5177597 w 12192000"/>
              <a:gd name="connsiteY107-18258" fmla="*/ 5015926 h 5096785"/>
              <a:gd name="connsiteX108-18259" fmla="*/ 5160569 w 12192000"/>
              <a:gd name="connsiteY108-18260" fmla="*/ 5025681 h 5096785"/>
              <a:gd name="connsiteX109-18261" fmla="*/ 5152748 w 12192000"/>
              <a:gd name="connsiteY109-18262" fmla="*/ 5026569 h 5096785"/>
              <a:gd name="connsiteX110-18263" fmla="*/ 5127678 w 12192000"/>
              <a:gd name="connsiteY110-18264" fmla="*/ 5032947 h 5096785"/>
              <a:gd name="connsiteX111-18265" fmla="*/ 5113147 w 12192000"/>
              <a:gd name="connsiteY111-18266" fmla="*/ 5035818 h 5096785"/>
              <a:gd name="connsiteX112-18267" fmla="*/ 5107301 w 12192000"/>
              <a:gd name="connsiteY112-18268" fmla="*/ 5036672 h 5096785"/>
              <a:gd name="connsiteX113-18269" fmla="*/ 5093215 w 12192000"/>
              <a:gd name="connsiteY113-18270" fmla="*/ 5032880 h 5096785"/>
              <a:gd name="connsiteX114-18271" fmla="*/ 5077058 w 12192000"/>
              <a:gd name="connsiteY114-18272" fmla="*/ 5038681 h 5096785"/>
              <a:gd name="connsiteX115-18273" fmla="*/ 5057349 w 12192000"/>
              <a:gd name="connsiteY115-18274" fmla="*/ 5036015 h 5096785"/>
              <a:gd name="connsiteX116-18275" fmla="*/ 5053945 w 12192000"/>
              <a:gd name="connsiteY116-18276" fmla="*/ 5041952 h 5096785"/>
              <a:gd name="connsiteX117-18277" fmla="*/ 5040021 w 12192000"/>
              <a:gd name="connsiteY117-18278" fmla="*/ 5050052 h 5096785"/>
              <a:gd name="connsiteX118-18279" fmla="*/ 5025913 w 12192000"/>
              <a:gd name="connsiteY118-18280" fmla="*/ 5046535 h 5096785"/>
              <a:gd name="connsiteX119-18281" fmla="*/ 4998218 w 12192000"/>
              <a:gd name="connsiteY119-18282" fmla="*/ 5048065 h 5096785"/>
              <a:gd name="connsiteX120-18283" fmla="*/ 4991008 w 12192000"/>
              <a:gd name="connsiteY120-18284" fmla="*/ 5050439 h 5096785"/>
              <a:gd name="connsiteX121-18285" fmla="*/ 4963503 w 12192000"/>
              <a:gd name="connsiteY121-18286" fmla="*/ 5047575 h 5096785"/>
              <a:gd name="connsiteX122-18287" fmla="*/ 4921053 w 12192000"/>
              <a:gd name="connsiteY122-18288" fmla="*/ 5048925 h 5096785"/>
              <a:gd name="connsiteX123-18289" fmla="*/ 4873420 w 12192000"/>
              <a:gd name="connsiteY123-18290" fmla="*/ 5054929 h 5096785"/>
              <a:gd name="connsiteX124-18291" fmla="*/ 4858825 w 12192000"/>
              <a:gd name="connsiteY124-18292" fmla="*/ 5051329 h 5096785"/>
              <a:gd name="connsiteX125-18293" fmla="*/ 4769340 w 12192000"/>
              <a:gd name="connsiteY125-18294" fmla="*/ 5053090 h 5096785"/>
              <a:gd name="connsiteX126-18295" fmla="*/ 4744152 w 12192000"/>
              <a:gd name="connsiteY126-18296" fmla="*/ 5053391 h 5096785"/>
              <a:gd name="connsiteX127-18297" fmla="*/ 4723556 w 12192000"/>
              <a:gd name="connsiteY127-18298" fmla="*/ 5059633 h 5096785"/>
              <a:gd name="connsiteX128-18299" fmla="*/ 4719699 w 12192000"/>
              <a:gd name="connsiteY128-18300" fmla="*/ 5066298 h 5096785"/>
              <a:gd name="connsiteX129-18301" fmla="*/ 4706016 w 12192000"/>
              <a:gd name="connsiteY129-18302" fmla="*/ 5067422 h 5096785"/>
              <a:gd name="connsiteX130-18303" fmla="*/ 4702593 w 12192000"/>
              <a:gd name="connsiteY130-18304" fmla="*/ 5068973 h 5096785"/>
              <a:gd name="connsiteX131-18305" fmla="*/ 4682766 w 12192000"/>
              <a:gd name="connsiteY131-18306" fmla="*/ 5076609 h 5096785"/>
              <a:gd name="connsiteX132-18307" fmla="*/ 4634960 w 12192000"/>
              <a:gd name="connsiteY132-18308" fmla="*/ 5061852 h 5096785"/>
              <a:gd name="connsiteX133-18309" fmla="*/ 4580645 w 12192000"/>
              <a:gd name="connsiteY133-18310" fmla="*/ 5069246 h 5096785"/>
              <a:gd name="connsiteX134-18311" fmla="*/ 4368005 w 12192000"/>
              <a:gd name="connsiteY134-18312" fmla="*/ 5057426 h 5096785"/>
              <a:gd name="connsiteX135-18313" fmla="*/ 4339489 w 12192000"/>
              <a:gd name="connsiteY135-18314" fmla="*/ 5080858 h 5096785"/>
              <a:gd name="connsiteX136-18315" fmla="*/ 4253895 w 12192000"/>
              <a:gd name="connsiteY136-18316" fmla="*/ 5085008 h 5096785"/>
              <a:gd name="connsiteX137-18317" fmla="*/ 4130140 w 12192000"/>
              <a:gd name="connsiteY137-18318" fmla="*/ 5057070 h 5096785"/>
              <a:gd name="connsiteX138-18319" fmla="*/ 3911296 w 12192000"/>
              <a:gd name="connsiteY138-18320" fmla="*/ 5035663 h 5096785"/>
              <a:gd name="connsiteX139-18321" fmla="*/ 3895182 w 12192000"/>
              <a:gd name="connsiteY139-18322" fmla="*/ 5030229 h 5096785"/>
              <a:gd name="connsiteX140-18323" fmla="*/ 3870866 w 12192000"/>
              <a:gd name="connsiteY140-18324" fmla="*/ 5023753 h 5096785"/>
              <a:gd name="connsiteX141-18325" fmla="*/ 3865913 w 12192000"/>
              <a:gd name="connsiteY141-18326" fmla="*/ 5025143 h 5096785"/>
              <a:gd name="connsiteX142-18327" fmla="*/ 3828606 w 12192000"/>
              <a:gd name="connsiteY142-18328" fmla="*/ 5019426 h 5096785"/>
              <a:gd name="connsiteX143-18329" fmla="*/ 3827901 w 12192000"/>
              <a:gd name="connsiteY143-18330" fmla="*/ 5020583 h 5096785"/>
              <a:gd name="connsiteX144-18331" fmla="*/ 3816543 w 12192000"/>
              <a:gd name="connsiteY144-18332" fmla="*/ 5024366 h 5096785"/>
              <a:gd name="connsiteX145-18333" fmla="*/ 3795278 w 12192000"/>
              <a:gd name="connsiteY145-18334" fmla="*/ 5028779 h 5096785"/>
              <a:gd name="connsiteX146-18335" fmla="*/ 3743858 w 12192000"/>
              <a:gd name="connsiteY146-18336" fmla="*/ 5054237 h 5096785"/>
              <a:gd name="connsiteX147-18337" fmla="*/ 3704945 w 12192000"/>
              <a:gd name="connsiteY147-18338" fmla="*/ 5048413 h 5096785"/>
              <a:gd name="connsiteX148-18339" fmla="*/ 3696992 w 12192000"/>
              <a:gd name="connsiteY148-18340" fmla="*/ 5047914 h 5096785"/>
              <a:gd name="connsiteX149-18341" fmla="*/ 3696780 w 12192000"/>
              <a:gd name="connsiteY149-18342" fmla="*/ 5048181 h 5096785"/>
              <a:gd name="connsiteX150-18343" fmla="*/ 3688290 w 12192000"/>
              <a:gd name="connsiteY150-18344" fmla="*/ 5048204 h 5096785"/>
              <a:gd name="connsiteX151-18345" fmla="*/ 3682486 w 12192000"/>
              <a:gd name="connsiteY151-18346" fmla="*/ 5047000 h 5096785"/>
              <a:gd name="connsiteX152-18347" fmla="*/ 3667056 w 12192000"/>
              <a:gd name="connsiteY152-18348" fmla="*/ 5046030 h 5096785"/>
              <a:gd name="connsiteX153-18349" fmla="*/ 3661403 w 12192000"/>
              <a:gd name="connsiteY153-18350" fmla="*/ 5047537 h 5096785"/>
              <a:gd name="connsiteX154-18351" fmla="*/ 3658673 w 12192000"/>
              <a:gd name="connsiteY154-18352" fmla="*/ 5050790 h 5096785"/>
              <a:gd name="connsiteX155-18353" fmla="*/ 3657333 w 12192000"/>
              <a:gd name="connsiteY155-18354" fmla="*/ 5050325 h 5096785"/>
              <a:gd name="connsiteX156-18355" fmla="*/ 3626778 w 12192000"/>
              <a:gd name="connsiteY156-18356" fmla="*/ 5057882 h 5096785"/>
              <a:gd name="connsiteX157-18357" fmla="*/ 3560067 w 12192000"/>
              <a:gd name="connsiteY157-18358" fmla="*/ 5064266 h 5096785"/>
              <a:gd name="connsiteX158-18359" fmla="*/ 3522641 w 12192000"/>
              <a:gd name="connsiteY158-18360" fmla="*/ 5063654 h 5096785"/>
              <a:gd name="connsiteX159-18361" fmla="*/ 3419275 w 12192000"/>
              <a:gd name="connsiteY159-18362" fmla="*/ 5066646 h 5096785"/>
              <a:gd name="connsiteX160-18363" fmla="*/ 3314869 w 12192000"/>
              <a:gd name="connsiteY160-18364" fmla="*/ 5073197 h 5096785"/>
              <a:gd name="connsiteX161-18365" fmla="*/ 3259088 w 12192000"/>
              <a:gd name="connsiteY161-18366" fmla="*/ 5096363 h 5096785"/>
              <a:gd name="connsiteX162-18367" fmla="*/ 3253104 w 12192000"/>
              <a:gd name="connsiteY162-18368" fmla="*/ 5096785 h 5096785"/>
              <a:gd name="connsiteX163-18369" fmla="*/ 3238751 w 12192000"/>
              <a:gd name="connsiteY163-18370" fmla="*/ 5092996 h 5096785"/>
              <a:gd name="connsiteX164-18371" fmla="*/ 3233681 w 12192000"/>
              <a:gd name="connsiteY164-18372" fmla="*/ 5090758 h 5096785"/>
              <a:gd name="connsiteX165-18373" fmla="*/ 3225562 w 12192000"/>
              <a:gd name="connsiteY165-18374" fmla="*/ 5089215 h 5096785"/>
              <a:gd name="connsiteX166-18375" fmla="*/ 3225260 w 12192000"/>
              <a:gd name="connsiteY166-18376" fmla="*/ 5089437 h 5096785"/>
              <a:gd name="connsiteX167-18377" fmla="*/ 3217859 w 12192000"/>
              <a:gd name="connsiteY167-18378" fmla="*/ 5087484 h 5096785"/>
              <a:gd name="connsiteX168-18379" fmla="*/ 3182980 w 12192000"/>
              <a:gd name="connsiteY168-18380" fmla="*/ 5074650 h 5096785"/>
              <a:gd name="connsiteX169-18381" fmla="*/ 3055081 w 12192000"/>
              <a:gd name="connsiteY169-18382" fmla="*/ 5080424 h 5096785"/>
              <a:gd name="connsiteX170-18383" fmla="*/ 3049807 w 12192000"/>
              <a:gd name="connsiteY170-18384" fmla="*/ 5080860 h 5096785"/>
              <a:gd name="connsiteX171-18385" fmla="*/ 3029122 w 12192000"/>
              <a:gd name="connsiteY171-18386" fmla="*/ 5070085 h 5096785"/>
              <a:gd name="connsiteX172-18387" fmla="*/ 3017862 w 12192000"/>
              <a:gd name="connsiteY172-18388" fmla="*/ 5065942 h 5096785"/>
              <a:gd name="connsiteX173-18389" fmla="*/ 3015868 w 12192000"/>
              <a:gd name="connsiteY173-18390" fmla="*/ 5061832 h 5096785"/>
              <a:gd name="connsiteX174-18391" fmla="*/ 2998644 w 12192000"/>
              <a:gd name="connsiteY174-18392" fmla="*/ 5057210 h 5096785"/>
              <a:gd name="connsiteX175-18393" fmla="*/ 2996219 w 12192000"/>
              <a:gd name="connsiteY175-18394" fmla="*/ 5057788 h 5096785"/>
              <a:gd name="connsiteX176-18395" fmla="*/ 2983676 w 12192000"/>
              <a:gd name="connsiteY176-18396" fmla="*/ 5049852 h 5096785"/>
              <a:gd name="connsiteX177-18397" fmla="*/ 2903609 w 12192000"/>
              <a:gd name="connsiteY177-18398" fmla="*/ 4998457 h 5096785"/>
              <a:gd name="connsiteX178-18399" fmla="*/ 2758830 w 12192000"/>
              <a:gd name="connsiteY178-18400" fmla="*/ 4974760 h 5096785"/>
              <a:gd name="connsiteX179-18401" fmla="*/ 2532669 w 12192000"/>
              <a:gd name="connsiteY179-18402" fmla="*/ 4940573 h 5096785"/>
              <a:gd name="connsiteX180-18403" fmla="*/ 2389931 w 12192000"/>
              <a:gd name="connsiteY180-18404" fmla="*/ 4905785 h 5096785"/>
              <a:gd name="connsiteX181-18405" fmla="*/ 2335186 w 12192000"/>
              <a:gd name="connsiteY181-18406" fmla="*/ 4902957 h 5096785"/>
              <a:gd name="connsiteX182-18407" fmla="*/ 2273393 w 12192000"/>
              <a:gd name="connsiteY182-18408" fmla="*/ 4883565 h 5096785"/>
              <a:gd name="connsiteX183-18409" fmla="*/ 2269523 w 12192000"/>
              <a:gd name="connsiteY183-18410" fmla="*/ 4884442 h 5096785"/>
              <a:gd name="connsiteX184-18411" fmla="*/ 2256015 w 12192000"/>
              <a:gd name="connsiteY184-18412" fmla="*/ 4883014 h 5096785"/>
              <a:gd name="connsiteX185-18413" fmla="*/ 2249731 w 12192000"/>
              <a:gd name="connsiteY185-18414" fmla="*/ 4888778 h 5096785"/>
              <a:gd name="connsiteX186-18415" fmla="*/ 2227629 w 12192000"/>
              <a:gd name="connsiteY186-18416" fmla="*/ 4891047 h 5096785"/>
              <a:gd name="connsiteX187-18417" fmla="*/ 2203460 w 12192000"/>
              <a:gd name="connsiteY187-18418" fmla="*/ 4886696 h 5096785"/>
              <a:gd name="connsiteX188-18419" fmla="*/ 2091528 w 12192000"/>
              <a:gd name="connsiteY188-18420" fmla="*/ 4859155 h 5096785"/>
              <a:gd name="connsiteX189-18421" fmla="*/ 2022901 w 12192000"/>
              <a:gd name="connsiteY189-18422" fmla="*/ 4846594 h 5096785"/>
              <a:gd name="connsiteX190-18423" fmla="*/ 1994227 w 12192000"/>
              <a:gd name="connsiteY190-18424" fmla="*/ 4847973 h 5096785"/>
              <a:gd name="connsiteX191-18425" fmla="*/ 1955936 w 12192000"/>
              <a:gd name="connsiteY191-18426" fmla="*/ 4845765 h 5096785"/>
              <a:gd name="connsiteX192-18427" fmla="*/ 1741924 w 12192000"/>
              <a:gd name="connsiteY192-18428" fmla="*/ 4808054 h 5096785"/>
              <a:gd name="connsiteX193-18429" fmla="*/ 1734410 w 12192000"/>
              <a:gd name="connsiteY193-18430" fmla="*/ 4811675 h 5096785"/>
              <a:gd name="connsiteX194-18431" fmla="*/ 1691423 w 12192000"/>
              <a:gd name="connsiteY194-18432" fmla="*/ 4802777 h 5096785"/>
              <a:gd name="connsiteX195-18433" fmla="*/ 1554504 w 12192000"/>
              <a:gd name="connsiteY195-18434" fmla="*/ 4739985 h 5096785"/>
              <a:gd name="connsiteX196-18435" fmla="*/ 1470119 w 12192000"/>
              <a:gd name="connsiteY196-18436" fmla="*/ 4723470 h 5096785"/>
              <a:gd name="connsiteX197-18437" fmla="*/ 1437967 w 12192000"/>
              <a:gd name="connsiteY197-18438" fmla="*/ 4722710 h 5096785"/>
              <a:gd name="connsiteX198-18439" fmla="*/ 1295869 w 12192000"/>
              <a:gd name="connsiteY198-18440" fmla="*/ 4726175 h 5096785"/>
              <a:gd name="connsiteX199-18441" fmla="*/ 1292949 w 12192000"/>
              <a:gd name="connsiteY199-18442" fmla="*/ 4684615 h 5096785"/>
              <a:gd name="connsiteX200-18443" fmla="*/ 1244908 w 12192000"/>
              <a:gd name="connsiteY200-18444" fmla="*/ 4706993 h 5096785"/>
              <a:gd name="connsiteX201-18445" fmla="*/ 1171266 w 12192000"/>
              <a:gd name="connsiteY201-18446" fmla="*/ 4706535 h 5096785"/>
              <a:gd name="connsiteX202-18447" fmla="*/ 1160868 w 12192000"/>
              <a:gd name="connsiteY202-18448" fmla="*/ 4701936 h 5096785"/>
              <a:gd name="connsiteX203-18449" fmla="*/ 1147599 w 12192000"/>
              <a:gd name="connsiteY203-18450" fmla="*/ 4714833 h 5096785"/>
              <a:gd name="connsiteX204-18451" fmla="*/ 1119603 w 12192000"/>
              <a:gd name="connsiteY204-18452" fmla="*/ 4721303 h 5096785"/>
              <a:gd name="connsiteX205-18453" fmla="*/ 997851 w 12192000"/>
              <a:gd name="connsiteY205-18454" fmla="*/ 4722336 h 5096785"/>
              <a:gd name="connsiteX206-18455" fmla="*/ 976455 w 12192000"/>
              <a:gd name="connsiteY206-18456" fmla="*/ 4726407 h 5096785"/>
              <a:gd name="connsiteX207-18457" fmla="*/ 949939 w 12192000"/>
              <a:gd name="connsiteY207-18458" fmla="*/ 4719699 h 5096785"/>
              <a:gd name="connsiteX208-18459" fmla="*/ 894148 w 12192000"/>
              <a:gd name="connsiteY208-18460" fmla="*/ 4710406 h 5096785"/>
              <a:gd name="connsiteX209-18461" fmla="*/ 857990 w 12192000"/>
              <a:gd name="connsiteY209-18462" fmla="*/ 4696844 h 5096785"/>
              <a:gd name="connsiteX210-18463" fmla="*/ 848649 w 12192000"/>
              <a:gd name="connsiteY210-18464" fmla="*/ 4704021 h 5096785"/>
              <a:gd name="connsiteX211-18465" fmla="*/ 826436 w 12192000"/>
              <a:gd name="connsiteY211-18466" fmla="*/ 4707421 h 5096785"/>
              <a:gd name="connsiteX212-18467" fmla="*/ 733052 w 12192000"/>
              <a:gd name="connsiteY212-18468" fmla="*/ 4701884 h 5096785"/>
              <a:gd name="connsiteX213-18469" fmla="*/ 716185 w 12192000"/>
              <a:gd name="connsiteY213-18470" fmla="*/ 4648168 h 5096785"/>
              <a:gd name="connsiteX214-18471" fmla="*/ 582722 w 12192000"/>
              <a:gd name="connsiteY214-18472" fmla="*/ 4658637 h 5096785"/>
              <a:gd name="connsiteX215-18473" fmla="*/ 581118 w 12192000"/>
              <a:gd name="connsiteY215-18474" fmla="*/ 4654120 h 5096785"/>
              <a:gd name="connsiteX216-18475" fmla="*/ 546453 w 12192000"/>
              <a:gd name="connsiteY216-18476" fmla="*/ 4652542 h 5096785"/>
              <a:gd name="connsiteX217-18477" fmla="*/ 536773 w 12192000"/>
              <a:gd name="connsiteY217-18478" fmla="*/ 4644609 h 5096785"/>
              <a:gd name="connsiteX218-18479" fmla="*/ 388896 w 12192000"/>
              <a:gd name="connsiteY218-18480" fmla="*/ 4619173 h 5096785"/>
              <a:gd name="connsiteX219-18481" fmla="*/ 366479 w 12192000"/>
              <a:gd name="connsiteY219-18482" fmla="*/ 4618896 h 5096785"/>
              <a:gd name="connsiteX220-18483" fmla="*/ 342781 w 12192000"/>
              <a:gd name="connsiteY220-18484" fmla="*/ 4601239 h 5096785"/>
              <a:gd name="connsiteX221-18485" fmla="*/ 255925 w 12192000"/>
              <a:gd name="connsiteY221-18486" fmla="*/ 4598685 h 5096785"/>
              <a:gd name="connsiteX222-18487" fmla="*/ 226919 w 12192000"/>
              <a:gd name="connsiteY222-18488" fmla="*/ 4598460 h 5096785"/>
              <a:gd name="connsiteX223-18489" fmla="*/ 213925 w 12192000"/>
              <a:gd name="connsiteY223-18490" fmla="*/ 4597783 h 5096785"/>
              <a:gd name="connsiteX224-18491" fmla="*/ 215196 w 12192000"/>
              <a:gd name="connsiteY224-18492" fmla="*/ 4588576 h 5096785"/>
              <a:gd name="connsiteX225-18493" fmla="*/ 180214 w 12192000"/>
              <a:gd name="connsiteY225-18494" fmla="*/ 4583701 h 5096785"/>
              <a:gd name="connsiteX226-18495" fmla="*/ 83203 w 12192000"/>
              <a:gd name="connsiteY226-18496" fmla="*/ 4531664 h 5096785"/>
              <a:gd name="connsiteX227-18497" fmla="*/ 4106 w 12192000"/>
              <a:gd name="connsiteY227-18498" fmla="*/ 4517202 h 5096785"/>
              <a:gd name="connsiteX228-18499" fmla="*/ 0 w 12192000"/>
              <a:gd name="connsiteY228-18500" fmla="*/ 4516084 h 5096785"/>
              <a:gd name="connsiteX229-18501" fmla="*/ 0 w 12192000"/>
              <a:gd name="connsiteY229-18502" fmla="*/ 0 h 5096785"/>
              <a:gd name="connsiteX0-18503" fmla="*/ 0 w 12192000"/>
              <a:gd name="connsiteY0-18504" fmla="*/ 0 h 5096785"/>
              <a:gd name="connsiteX1-18505" fmla="*/ 12192000 w 12192000"/>
              <a:gd name="connsiteY1-18506" fmla="*/ 0 h 5096785"/>
              <a:gd name="connsiteX2-18507" fmla="*/ 12192000 w 12192000"/>
              <a:gd name="connsiteY2-18508" fmla="*/ 3809005 h 5096785"/>
              <a:gd name="connsiteX3-18509" fmla="*/ 12142543 w 12192000"/>
              <a:gd name="connsiteY3-18510" fmla="*/ 3817043 h 5096785"/>
              <a:gd name="connsiteX4-18511" fmla="*/ 12109241 w 12192000"/>
              <a:gd name="connsiteY4-18512" fmla="*/ 3824228 h 5096785"/>
              <a:gd name="connsiteX5-18513" fmla="*/ 11668991 w 12192000"/>
              <a:gd name="connsiteY5-18514" fmla="*/ 3788038 h 5096785"/>
              <a:gd name="connsiteX6-18515" fmla="*/ 11476952 w 12192000"/>
              <a:gd name="connsiteY6-18516" fmla="*/ 3866786 h 5096785"/>
              <a:gd name="connsiteX7-18517" fmla="*/ 11336487 w 12192000"/>
              <a:gd name="connsiteY7-18518" fmla="*/ 3971513 h 5096785"/>
              <a:gd name="connsiteX8-18519" fmla="*/ 11214181 w 12192000"/>
              <a:gd name="connsiteY8-18520" fmla="*/ 4004215 h 5096785"/>
              <a:gd name="connsiteX9-18521" fmla="*/ 11042540 w 12192000"/>
              <a:gd name="connsiteY9-18522" fmla="*/ 4002613 h 5096785"/>
              <a:gd name="connsiteX10-18523" fmla="*/ 10833086 w 12192000"/>
              <a:gd name="connsiteY10-18524" fmla="*/ 3997707 h 5096785"/>
              <a:gd name="connsiteX11-18525" fmla="*/ 10599680 w 12192000"/>
              <a:gd name="connsiteY11-18526" fmla="*/ 3982661 h 5096785"/>
              <a:gd name="connsiteX12-18527" fmla="*/ 10519971 w 12192000"/>
              <a:gd name="connsiteY12-18528" fmla="*/ 3975018 h 5096785"/>
              <a:gd name="connsiteX13-18529" fmla="*/ 10217282 w 12192000"/>
              <a:gd name="connsiteY13-18530" fmla="*/ 4020809 h 5096785"/>
              <a:gd name="connsiteX14-18531" fmla="*/ 9936427 w 12192000"/>
              <a:gd name="connsiteY14-18532" fmla="*/ 4137843 h 5096785"/>
              <a:gd name="connsiteX15-18533" fmla="*/ 9800299 w 12192000"/>
              <a:gd name="connsiteY15-18534" fmla="*/ 4186098 h 5096785"/>
              <a:gd name="connsiteX16-18535" fmla="*/ 9707822 w 12192000"/>
              <a:gd name="connsiteY16-18536" fmla="*/ 4189102 h 5096785"/>
              <a:gd name="connsiteX17-18537" fmla="*/ 9543973 w 12192000"/>
              <a:gd name="connsiteY17-18538" fmla="*/ 4245802 h 5096785"/>
              <a:gd name="connsiteX18-18539" fmla="*/ 9528747 w 12192000"/>
              <a:gd name="connsiteY18-18540" fmla="*/ 4251724 h 5096785"/>
              <a:gd name="connsiteX19-18541" fmla="*/ 9436976 w 12192000"/>
              <a:gd name="connsiteY19-18542" fmla="*/ 4269351 h 5096785"/>
              <a:gd name="connsiteX20-18543" fmla="*/ 9371827 w 12192000"/>
              <a:gd name="connsiteY20-18544" fmla="*/ 4303912 h 5096785"/>
              <a:gd name="connsiteX21-18545" fmla="*/ 9260304 w 12192000"/>
              <a:gd name="connsiteY21-18546" fmla="*/ 4328021 h 5096785"/>
              <a:gd name="connsiteX22-18547" fmla="*/ 9148799 w 12192000"/>
              <a:gd name="connsiteY22-18548" fmla="*/ 4348506 h 5096785"/>
              <a:gd name="connsiteX23-18549" fmla="*/ 9107898 w 12192000"/>
              <a:gd name="connsiteY23-18550" fmla="*/ 4354282 h 5096785"/>
              <a:gd name="connsiteX24-18551" fmla="*/ 8990743 w 12192000"/>
              <a:gd name="connsiteY24-18552" fmla="*/ 4382161 h 5096785"/>
              <a:gd name="connsiteX25-18553" fmla="*/ 8979819 w 12192000"/>
              <a:gd name="connsiteY25-18554" fmla="*/ 4366419 h 5096785"/>
              <a:gd name="connsiteX26-18555" fmla="*/ 8936044 w 12192000"/>
              <a:gd name="connsiteY26-18556" fmla="*/ 4370992 h 5096785"/>
              <a:gd name="connsiteX27-18557" fmla="*/ 8897707 w 12192000"/>
              <a:gd name="connsiteY27-18558" fmla="*/ 4392673 h 5096785"/>
              <a:gd name="connsiteX28-18559" fmla="*/ 8845635 w 12192000"/>
              <a:gd name="connsiteY28-18560" fmla="*/ 4404300 h 5096785"/>
              <a:gd name="connsiteX29-18561" fmla="*/ 8814562 w 12192000"/>
              <a:gd name="connsiteY29-18562" fmla="*/ 4411434 h 5096785"/>
              <a:gd name="connsiteX30-18563" fmla="*/ 8726349 w 12192000"/>
              <a:gd name="connsiteY30-18564" fmla="*/ 4416668 h 5096785"/>
              <a:gd name="connsiteX31-18565" fmla="*/ 8566678 w 12192000"/>
              <a:gd name="connsiteY31-18566" fmla="*/ 4391711 h 5096785"/>
              <a:gd name="connsiteX32-18567" fmla="*/ 8521516 w 12192000"/>
              <a:gd name="connsiteY32-18568" fmla="*/ 4393927 h 5096785"/>
              <a:gd name="connsiteX33-18569" fmla="*/ 8515998 w 12192000"/>
              <a:gd name="connsiteY33-18570" fmla="*/ 4399124 h 5096785"/>
              <a:gd name="connsiteX34-18571" fmla="*/ 8449547 w 12192000"/>
              <a:gd name="connsiteY34-18572" fmla="*/ 4383170 h 5096785"/>
              <a:gd name="connsiteX35-18573" fmla="*/ 8360285 w 12192000"/>
              <a:gd name="connsiteY35-18574" fmla="*/ 4398502 h 5096785"/>
              <a:gd name="connsiteX36-18575" fmla="*/ 8256584 w 12192000"/>
              <a:gd name="connsiteY36-18576" fmla="*/ 4423564 h 5096785"/>
              <a:gd name="connsiteX37-18577" fmla="*/ 8229821 w 12192000"/>
              <a:gd name="connsiteY37-18578" fmla="*/ 4431840 h 5096785"/>
              <a:gd name="connsiteX38-18579" fmla="*/ 8158476 w 12192000"/>
              <a:gd name="connsiteY38-18580" fmla="*/ 4436904 h 5096785"/>
              <a:gd name="connsiteX39-18581" fmla="*/ 7993707 w 12192000"/>
              <a:gd name="connsiteY39-18582" fmla="*/ 4447962 h 5096785"/>
              <a:gd name="connsiteX40-18583" fmla="*/ 7990346 w 12192000"/>
              <a:gd name="connsiteY40-18584" fmla="*/ 4454853 h 5096785"/>
              <a:gd name="connsiteX41-18585" fmla="*/ 7976786 w 12192000"/>
              <a:gd name="connsiteY41-18586" fmla="*/ 4456820 h 5096785"/>
              <a:gd name="connsiteX42-18587" fmla="*/ 7973491 w 12192000"/>
              <a:gd name="connsiteY42-18588" fmla="*/ 4458577 h 5096785"/>
              <a:gd name="connsiteX43-18589" fmla="*/ 7954281 w 12192000"/>
              <a:gd name="connsiteY43-18590" fmla="*/ 4467421 h 5096785"/>
              <a:gd name="connsiteX44-18591" fmla="*/ 7905540 w 12192000"/>
              <a:gd name="connsiteY44-18592" fmla="*/ 4455628 h 5096785"/>
              <a:gd name="connsiteX45-18593" fmla="*/ 7851932 w 12192000"/>
              <a:gd name="connsiteY45-18594" fmla="*/ 4466353 h 5096785"/>
              <a:gd name="connsiteX46-18595" fmla="*/ 7639078 w 12192000"/>
              <a:gd name="connsiteY46-18596" fmla="*/ 4467635 h 5096785"/>
              <a:gd name="connsiteX47-18597" fmla="*/ 7612359 w 12192000"/>
              <a:gd name="connsiteY47-18598" fmla="*/ 4492789 h 5096785"/>
              <a:gd name="connsiteX48-18599" fmla="*/ 7527328 w 12192000"/>
              <a:gd name="connsiteY48-18600" fmla="*/ 4502199 h 5096785"/>
              <a:gd name="connsiteX49-18601" fmla="*/ 7388717 w 12192000"/>
              <a:gd name="connsiteY49-18602" fmla="*/ 4470799 h 5096785"/>
              <a:gd name="connsiteX50-18603" fmla="*/ 7231898 w 12192000"/>
              <a:gd name="connsiteY50-18604" fmla="*/ 4486028 h 5096785"/>
              <a:gd name="connsiteX51-18605" fmla="*/ 7218425 w 12192000"/>
              <a:gd name="connsiteY51-18606" fmla="*/ 4477288 h 5096785"/>
              <a:gd name="connsiteX52-18607" fmla="*/ 7202795 w 12192000"/>
              <a:gd name="connsiteY52-18608" fmla="*/ 4472972 h 5096785"/>
              <a:gd name="connsiteX53-18609" fmla="*/ 7200744 w 12192000"/>
              <a:gd name="connsiteY53-18610" fmla="*/ 4474099 h 5096785"/>
              <a:gd name="connsiteX54-18611" fmla="*/ 7182163 w 12192000"/>
              <a:gd name="connsiteY54-18612" fmla="*/ 4474005 h 5096785"/>
              <a:gd name="connsiteX55-18613" fmla="*/ 7178368 w 12192000"/>
              <a:gd name="connsiteY55-18614" fmla="*/ 4470673 h 5096785"/>
              <a:gd name="connsiteX56-18615" fmla="*/ 7165705 w 12192000"/>
              <a:gd name="connsiteY56-18616" fmla="*/ 4469569 h 5096785"/>
              <a:gd name="connsiteX57-18617" fmla="*/ 7140991 w 12192000"/>
              <a:gd name="connsiteY57-18618" fmla="*/ 4464599 h 5096785"/>
              <a:gd name="connsiteX58-18619" fmla="*/ 7136152 w 12192000"/>
              <a:gd name="connsiteY58-18620" fmla="*/ 4466292 h 5096785"/>
              <a:gd name="connsiteX59-18621" fmla="*/ 7098544 w 12192000"/>
              <a:gd name="connsiteY59-18622" fmla="*/ 4462879 h 5096785"/>
              <a:gd name="connsiteX60-18623" fmla="*/ 7097922 w 12192000"/>
              <a:gd name="connsiteY60-18624" fmla="*/ 4464077 h 5096785"/>
              <a:gd name="connsiteX61-18625" fmla="*/ 7086877 w 12192000"/>
              <a:gd name="connsiteY61-18626" fmla="*/ 4468554 h 5096785"/>
              <a:gd name="connsiteX62-18627" fmla="*/ 7065999 w 12192000"/>
              <a:gd name="connsiteY62-18628" fmla="*/ 4474270 h 5096785"/>
              <a:gd name="connsiteX63-18629" fmla="*/ 7016598 w 12192000"/>
              <a:gd name="connsiteY63-18630" fmla="*/ 4502855 h 5096785"/>
              <a:gd name="connsiteX64-18631" fmla="*/ 6977375 w 12192000"/>
              <a:gd name="connsiteY64-18632" fmla="*/ 4499434 h 5096785"/>
              <a:gd name="connsiteX65-18633" fmla="*/ 6969409 w 12192000"/>
              <a:gd name="connsiteY65-18634" fmla="*/ 4499424 h 5096785"/>
              <a:gd name="connsiteX66-18635" fmla="*/ 6969218 w 12192000"/>
              <a:gd name="connsiteY66-18636" fmla="*/ 4499704 h 5096785"/>
              <a:gd name="connsiteX67-18637" fmla="*/ 6960755 w 12192000"/>
              <a:gd name="connsiteY67-18638" fmla="*/ 4500249 h 5096785"/>
              <a:gd name="connsiteX68-18639" fmla="*/ 6954882 w 12192000"/>
              <a:gd name="connsiteY68-18640" fmla="*/ 4499405 h 5096785"/>
              <a:gd name="connsiteX69-18641" fmla="*/ 6939428 w 12192000"/>
              <a:gd name="connsiteY69-18642" fmla="*/ 4499385 h 5096785"/>
              <a:gd name="connsiteX70-18643" fmla="*/ 6933902 w 12192000"/>
              <a:gd name="connsiteY70-18644" fmla="*/ 4501239 h 5096785"/>
              <a:gd name="connsiteX71-18645" fmla="*/ 6891244 w 12192000"/>
              <a:gd name="connsiteY71-18646" fmla="*/ 4536371 h 5096785"/>
              <a:gd name="connsiteX72-18647" fmla="*/ 6794496 w 12192000"/>
              <a:gd name="connsiteY72-18648" fmla="*/ 4567924 h 5096785"/>
              <a:gd name="connsiteX73-18649" fmla="*/ 6574528 w 12192000"/>
              <a:gd name="connsiteY73-18650" fmla="*/ 4641155 h 5096785"/>
              <a:gd name="connsiteX74-18651" fmla="*/ 6573036 w 12192000"/>
              <a:gd name="connsiteY74-18652" fmla="*/ 4641049 h 5096785"/>
              <a:gd name="connsiteX75-18653" fmla="*/ 6571920 w 12192000"/>
              <a:gd name="connsiteY75-18654" fmla="*/ 4644739 h 5096785"/>
              <a:gd name="connsiteX76-18655" fmla="*/ 6552021 w 12192000"/>
              <a:gd name="connsiteY76-18656" fmla="*/ 4650379 h 5096785"/>
              <a:gd name="connsiteX77-18657" fmla="*/ 6545925 w 12192000"/>
              <a:gd name="connsiteY77-18658" fmla="*/ 4650675 h 5096785"/>
              <a:gd name="connsiteX78-18659" fmla="*/ 6537822 w 12192000"/>
              <a:gd name="connsiteY78-18660" fmla="*/ 4652769 h 5096785"/>
              <a:gd name="connsiteX79-18661" fmla="*/ 6537743 w 12192000"/>
              <a:gd name="connsiteY79-18662" fmla="*/ 4653068 h 5096785"/>
              <a:gd name="connsiteX80-18663" fmla="*/ 6490057 w 12192000"/>
              <a:gd name="connsiteY80-18664" fmla="*/ 4658624 h 5096785"/>
              <a:gd name="connsiteX81-18665" fmla="*/ 6386800 w 12192000"/>
              <a:gd name="connsiteY81-18666" fmla="*/ 4715431 h 5096785"/>
              <a:gd name="connsiteX82-18667" fmla="*/ 6382703 w 12192000"/>
              <a:gd name="connsiteY82-18668" fmla="*/ 4717930 h 5096785"/>
              <a:gd name="connsiteX83-18669" fmla="*/ 6356495 w 12192000"/>
              <a:gd name="connsiteY83-18670" fmla="*/ 4717843 h 5096785"/>
              <a:gd name="connsiteX84-18671" fmla="*/ 6343628 w 12192000"/>
              <a:gd name="connsiteY84-18672" fmla="*/ 4719161 h 5096785"/>
              <a:gd name="connsiteX85-18673" fmla="*/ 6338605 w 12192000"/>
              <a:gd name="connsiteY85-18674" fmla="*/ 4716723 h 5096785"/>
              <a:gd name="connsiteX86-18675" fmla="*/ 6320318 w 12192000"/>
              <a:gd name="connsiteY86-18676" fmla="*/ 4720095 h 5096785"/>
              <a:gd name="connsiteX87-18677" fmla="*/ 6318742 w 12192000"/>
              <a:gd name="connsiteY87-18678" fmla="*/ 4721541 h 5096785"/>
              <a:gd name="connsiteX88-18679" fmla="*/ 6301708 w 12192000"/>
              <a:gd name="connsiteY88-18680" fmla="*/ 4720380 h 5096785"/>
              <a:gd name="connsiteX89-18681" fmla="*/ 6285082 w 12192000"/>
              <a:gd name="connsiteY89-18682" fmla="*/ 4714639 h 5096785"/>
              <a:gd name="connsiteX90-18683" fmla="*/ 6052189 w 12192000"/>
              <a:gd name="connsiteY90-18684" fmla="*/ 4762378 h 5096785"/>
              <a:gd name="connsiteX91-18685" fmla="*/ 5908701 w 12192000"/>
              <a:gd name="connsiteY91-18686" fmla="*/ 4779160 h 5096785"/>
              <a:gd name="connsiteX92-18687" fmla="*/ 5892219 w 12192000"/>
              <a:gd name="connsiteY92-18688" fmla="*/ 4807892 h 5096785"/>
              <a:gd name="connsiteX93-18689" fmla="*/ 5683612 w 12192000"/>
              <a:gd name="connsiteY93-18690" fmla="*/ 4848770 h 5096785"/>
              <a:gd name="connsiteX94-18691" fmla="*/ 5635111 w 12192000"/>
              <a:gd name="connsiteY94-18692" fmla="*/ 4868888 h 5096785"/>
              <a:gd name="connsiteX95-18693" fmla="*/ 5582652 w 12192000"/>
              <a:gd name="connsiteY95-18694" fmla="*/ 4866836 h 5096785"/>
              <a:gd name="connsiteX96-18695" fmla="*/ 5567213 w 12192000"/>
              <a:gd name="connsiteY96-18696" fmla="*/ 4878769 h 5096785"/>
              <a:gd name="connsiteX97-18697" fmla="*/ 5564659 w 12192000"/>
              <a:gd name="connsiteY97-18698" fmla="*/ 4881042 h 5096785"/>
              <a:gd name="connsiteX98-18699" fmla="*/ 5552102 w 12192000"/>
              <a:gd name="connsiteY98-18700" fmla="*/ 4885426 h 5096785"/>
              <a:gd name="connsiteX99-18701" fmla="*/ 5551475 w 12192000"/>
              <a:gd name="connsiteY99-18702" fmla="*/ 4892560 h 5096785"/>
              <a:gd name="connsiteX100-18703" fmla="*/ 5534664 w 12192000"/>
              <a:gd name="connsiteY100-18704" fmla="*/ 4903385 h 5096785"/>
              <a:gd name="connsiteX101-18705" fmla="*/ 5510737 w 12192000"/>
              <a:gd name="connsiteY101-18706" fmla="*/ 4909807 h 5096785"/>
              <a:gd name="connsiteX102-18707" fmla="*/ 5393901 w 12192000"/>
              <a:gd name="connsiteY102-18708" fmla="*/ 4933709 h 5096785"/>
              <a:gd name="connsiteX103-18709" fmla="*/ 5325782 w 12192000"/>
              <a:gd name="connsiteY103-18710" fmla="*/ 4951789 h 5096785"/>
              <a:gd name="connsiteX104-18711" fmla="*/ 5302703 w 12192000"/>
              <a:gd name="connsiteY104-18712" fmla="*/ 4964590 h 5096785"/>
              <a:gd name="connsiteX105-18713" fmla="*/ 5268591 w 12192000"/>
              <a:gd name="connsiteY105-18714" fmla="*/ 4978479 h 5096785"/>
              <a:gd name="connsiteX106-18715" fmla="*/ 5210559 w 12192000"/>
              <a:gd name="connsiteY106-18716" fmla="*/ 5007585 h 5096785"/>
              <a:gd name="connsiteX107-18717" fmla="*/ 5177597 w 12192000"/>
              <a:gd name="connsiteY107-18718" fmla="*/ 5015926 h 5096785"/>
              <a:gd name="connsiteX108-18719" fmla="*/ 5160569 w 12192000"/>
              <a:gd name="connsiteY108-18720" fmla="*/ 5025681 h 5096785"/>
              <a:gd name="connsiteX109-18721" fmla="*/ 5152748 w 12192000"/>
              <a:gd name="connsiteY109-18722" fmla="*/ 5026569 h 5096785"/>
              <a:gd name="connsiteX110-18723" fmla="*/ 5127678 w 12192000"/>
              <a:gd name="connsiteY110-18724" fmla="*/ 5032947 h 5096785"/>
              <a:gd name="connsiteX111-18725" fmla="*/ 5113147 w 12192000"/>
              <a:gd name="connsiteY111-18726" fmla="*/ 5035818 h 5096785"/>
              <a:gd name="connsiteX112-18727" fmla="*/ 5107301 w 12192000"/>
              <a:gd name="connsiteY112-18728" fmla="*/ 5036672 h 5096785"/>
              <a:gd name="connsiteX113-18729" fmla="*/ 5093215 w 12192000"/>
              <a:gd name="connsiteY113-18730" fmla="*/ 5032880 h 5096785"/>
              <a:gd name="connsiteX114-18731" fmla="*/ 5077058 w 12192000"/>
              <a:gd name="connsiteY114-18732" fmla="*/ 5038681 h 5096785"/>
              <a:gd name="connsiteX115-18733" fmla="*/ 5057349 w 12192000"/>
              <a:gd name="connsiteY115-18734" fmla="*/ 5036015 h 5096785"/>
              <a:gd name="connsiteX116-18735" fmla="*/ 5053945 w 12192000"/>
              <a:gd name="connsiteY116-18736" fmla="*/ 5041952 h 5096785"/>
              <a:gd name="connsiteX117-18737" fmla="*/ 5040021 w 12192000"/>
              <a:gd name="connsiteY117-18738" fmla="*/ 5050052 h 5096785"/>
              <a:gd name="connsiteX118-18739" fmla="*/ 5025913 w 12192000"/>
              <a:gd name="connsiteY118-18740" fmla="*/ 5046535 h 5096785"/>
              <a:gd name="connsiteX119-18741" fmla="*/ 4998218 w 12192000"/>
              <a:gd name="connsiteY119-18742" fmla="*/ 5048065 h 5096785"/>
              <a:gd name="connsiteX120-18743" fmla="*/ 4991008 w 12192000"/>
              <a:gd name="connsiteY120-18744" fmla="*/ 5050439 h 5096785"/>
              <a:gd name="connsiteX121-18745" fmla="*/ 4963503 w 12192000"/>
              <a:gd name="connsiteY121-18746" fmla="*/ 5047575 h 5096785"/>
              <a:gd name="connsiteX122-18747" fmla="*/ 4921053 w 12192000"/>
              <a:gd name="connsiteY122-18748" fmla="*/ 5048925 h 5096785"/>
              <a:gd name="connsiteX123-18749" fmla="*/ 4873420 w 12192000"/>
              <a:gd name="connsiteY123-18750" fmla="*/ 5054929 h 5096785"/>
              <a:gd name="connsiteX124-18751" fmla="*/ 4858825 w 12192000"/>
              <a:gd name="connsiteY124-18752" fmla="*/ 5051329 h 5096785"/>
              <a:gd name="connsiteX125-18753" fmla="*/ 4769340 w 12192000"/>
              <a:gd name="connsiteY125-18754" fmla="*/ 5053090 h 5096785"/>
              <a:gd name="connsiteX126-18755" fmla="*/ 4744152 w 12192000"/>
              <a:gd name="connsiteY126-18756" fmla="*/ 5053391 h 5096785"/>
              <a:gd name="connsiteX127-18757" fmla="*/ 4723556 w 12192000"/>
              <a:gd name="connsiteY127-18758" fmla="*/ 5059633 h 5096785"/>
              <a:gd name="connsiteX128-18759" fmla="*/ 4719699 w 12192000"/>
              <a:gd name="connsiteY128-18760" fmla="*/ 5066298 h 5096785"/>
              <a:gd name="connsiteX129-18761" fmla="*/ 4706016 w 12192000"/>
              <a:gd name="connsiteY129-18762" fmla="*/ 5067422 h 5096785"/>
              <a:gd name="connsiteX130-18763" fmla="*/ 4702593 w 12192000"/>
              <a:gd name="connsiteY130-18764" fmla="*/ 5068973 h 5096785"/>
              <a:gd name="connsiteX131-18765" fmla="*/ 4682766 w 12192000"/>
              <a:gd name="connsiteY131-18766" fmla="*/ 5076609 h 5096785"/>
              <a:gd name="connsiteX132-18767" fmla="*/ 4634960 w 12192000"/>
              <a:gd name="connsiteY132-18768" fmla="*/ 5061852 h 5096785"/>
              <a:gd name="connsiteX133-18769" fmla="*/ 4580645 w 12192000"/>
              <a:gd name="connsiteY133-18770" fmla="*/ 5069246 h 5096785"/>
              <a:gd name="connsiteX134-18771" fmla="*/ 4368005 w 12192000"/>
              <a:gd name="connsiteY134-18772" fmla="*/ 5057426 h 5096785"/>
              <a:gd name="connsiteX135-18773" fmla="*/ 4339489 w 12192000"/>
              <a:gd name="connsiteY135-18774" fmla="*/ 5080858 h 5096785"/>
              <a:gd name="connsiteX136-18775" fmla="*/ 4253895 w 12192000"/>
              <a:gd name="connsiteY136-18776" fmla="*/ 5085008 h 5096785"/>
              <a:gd name="connsiteX137-18777" fmla="*/ 4130140 w 12192000"/>
              <a:gd name="connsiteY137-18778" fmla="*/ 5057070 h 5096785"/>
              <a:gd name="connsiteX138-18779" fmla="*/ 3911296 w 12192000"/>
              <a:gd name="connsiteY138-18780" fmla="*/ 5035663 h 5096785"/>
              <a:gd name="connsiteX139-18781" fmla="*/ 3895182 w 12192000"/>
              <a:gd name="connsiteY139-18782" fmla="*/ 5030229 h 5096785"/>
              <a:gd name="connsiteX140-18783" fmla="*/ 3870866 w 12192000"/>
              <a:gd name="connsiteY140-18784" fmla="*/ 5023753 h 5096785"/>
              <a:gd name="connsiteX141-18785" fmla="*/ 3865913 w 12192000"/>
              <a:gd name="connsiteY141-18786" fmla="*/ 5025143 h 5096785"/>
              <a:gd name="connsiteX142-18787" fmla="*/ 3828606 w 12192000"/>
              <a:gd name="connsiteY142-18788" fmla="*/ 5019426 h 5096785"/>
              <a:gd name="connsiteX143-18789" fmla="*/ 3827901 w 12192000"/>
              <a:gd name="connsiteY143-18790" fmla="*/ 5020583 h 5096785"/>
              <a:gd name="connsiteX144-18791" fmla="*/ 3816543 w 12192000"/>
              <a:gd name="connsiteY144-18792" fmla="*/ 5024366 h 5096785"/>
              <a:gd name="connsiteX145-18793" fmla="*/ 3795278 w 12192000"/>
              <a:gd name="connsiteY145-18794" fmla="*/ 5028779 h 5096785"/>
              <a:gd name="connsiteX146-18795" fmla="*/ 3743858 w 12192000"/>
              <a:gd name="connsiteY146-18796" fmla="*/ 5054237 h 5096785"/>
              <a:gd name="connsiteX147-18797" fmla="*/ 3704945 w 12192000"/>
              <a:gd name="connsiteY147-18798" fmla="*/ 5048413 h 5096785"/>
              <a:gd name="connsiteX148-18799" fmla="*/ 3696992 w 12192000"/>
              <a:gd name="connsiteY148-18800" fmla="*/ 5047914 h 5096785"/>
              <a:gd name="connsiteX149-18801" fmla="*/ 3696780 w 12192000"/>
              <a:gd name="connsiteY149-18802" fmla="*/ 5048181 h 5096785"/>
              <a:gd name="connsiteX150-18803" fmla="*/ 3688290 w 12192000"/>
              <a:gd name="connsiteY150-18804" fmla="*/ 5048204 h 5096785"/>
              <a:gd name="connsiteX151-18805" fmla="*/ 3682486 w 12192000"/>
              <a:gd name="connsiteY151-18806" fmla="*/ 5047000 h 5096785"/>
              <a:gd name="connsiteX152-18807" fmla="*/ 3667056 w 12192000"/>
              <a:gd name="connsiteY152-18808" fmla="*/ 5046030 h 5096785"/>
              <a:gd name="connsiteX153-18809" fmla="*/ 3661403 w 12192000"/>
              <a:gd name="connsiteY153-18810" fmla="*/ 5047537 h 5096785"/>
              <a:gd name="connsiteX154-18811" fmla="*/ 3658673 w 12192000"/>
              <a:gd name="connsiteY154-18812" fmla="*/ 5050790 h 5096785"/>
              <a:gd name="connsiteX155-18813" fmla="*/ 3657333 w 12192000"/>
              <a:gd name="connsiteY155-18814" fmla="*/ 5050325 h 5096785"/>
              <a:gd name="connsiteX156-18815" fmla="*/ 3626778 w 12192000"/>
              <a:gd name="connsiteY156-18816" fmla="*/ 5057882 h 5096785"/>
              <a:gd name="connsiteX157-18817" fmla="*/ 3560067 w 12192000"/>
              <a:gd name="connsiteY157-18818" fmla="*/ 5064266 h 5096785"/>
              <a:gd name="connsiteX158-18819" fmla="*/ 3522641 w 12192000"/>
              <a:gd name="connsiteY158-18820" fmla="*/ 5063654 h 5096785"/>
              <a:gd name="connsiteX159-18821" fmla="*/ 3419275 w 12192000"/>
              <a:gd name="connsiteY159-18822" fmla="*/ 5066646 h 5096785"/>
              <a:gd name="connsiteX160-18823" fmla="*/ 3314869 w 12192000"/>
              <a:gd name="connsiteY160-18824" fmla="*/ 5073197 h 5096785"/>
              <a:gd name="connsiteX161-18825" fmla="*/ 3259088 w 12192000"/>
              <a:gd name="connsiteY161-18826" fmla="*/ 5096363 h 5096785"/>
              <a:gd name="connsiteX162-18827" fmla="*/ 3253104 w 12192000"/>
              <a:gd name="connsiteY162-18828" fmla="*/ 5096785 h 5096785"/>
              <a:gd name="connsiteX163-18829" fmla="*/ 3238751 w 12192000"/>
              <a:gd name="connsiteY163-18830" fmla="*/ 5092996 h 5096785"/>
              <a:gd name="connsiteX164-18831" fmla="*/ 3233681 w 12192000"/>
              <a:gd name="connsiteY164-18832" fmla="*/ 5090758 h 5096785"/>
              <a:gd name="connsiteX165-18833" fmla="*/ 3225562 w 12192000"/>
              <a:gd name="connsiteY165-18834" fmla="*/ 5089215 h 5096785"/>
              <a:gd name="connsiteX166-18835" fmla="*/ 3225260 w 12192000"/>
              <a:gd name="connsiteY166-18836" fmla="*/ 5089437 h 5096785"/>
              <a:gd name="connsiteX167-18837" fmla="*/ 3217859 w 12192000"/>
              <a:gd name="connsiteY167-18838" fmla="*/ 5087484 h 5096785"/>
              <a:gd name="connsiteX168-18839" fmla="*/ 3182980 w 12192000"/>
              <a:gd name="connsiteY168-18840" fmla="*/ 5074650 h 5096785"/>
              <a:gd name="connsiteX169-18841" fmla="*/ 3055081 w 12192000"/>
              <a:gd name="connsiteY169-18842" fmla="*/ 5080424 h 5096785"/>
              <a:gd name="connsiteX170-18843" fmla="*/ 3049807 w 12192000"/>
              <a:gd name="connsiteY170-18844" fmla="*/ 5080860 h 5096785"/>
              <a:gd name="connsiteX171-18845" fmla="*/ 3029122 w 12192000"/>
              <a:gd name="connsiteY171-18846" fmla="*/ 5070085 h 5096785"/>
              <a:gd name="connsiteX172-18847" fmla="*/ 3017862 w 12192000"/>
              <a:gd name="connsiteY172-18848" fmla="*/ 5065942 h 5096785"/>
              <a:gd name="connsiteX173-18849" fmla="*/ 3015868 w 12192000"/>
              <a:gd name="connsiteY173-18850" fmla="*/ 5061832 h 5096785"/>
              <a:gd name="connsiteX174-18851" fmla="*/ 2998644 w 12192000"/>
              <a:gd name="connsiteY174-18852" fmla="*/ 5057210 h 5096785"/>
              <a:gd name="connsiteX175-18853" fmla="*/ 2996219 w 12192000"/>
              <a:gd name="connsiteY175-18854" fmla="*/ 5057788 h 5096785"/>
              <a:gd name="connsiteX176-18855" fmla="*/ 2983676 w 12192000"/>
              <a:gd name="connsiteY176-18856" fmla="*/ 5049852 h 5096785"/>
              <a:gd name="connsiteX177-18857" fmla="*/ 2903609 w 12192000"/>
              <a:gd name="connsiteY177-18858" fmla="*/ 4998457 h 5096785"/>
              <a:gd name="connsiteX178-18859" fmla="*/ 2758830 w 12192000"/>
              <a:gd name="connsiteY178-18860" fmla="*/ 4974760 h 5096785"/>
              <a:gd name="connsiteX179-18861" fmla="*/ 2532669 w 12192000"/>
              <a:gd name="connsiteY179-18862" fmla="*/ 4940573 h 5096785"/>
              <a:gd name="connsiteX180-18863" fmla="*/ 2389931 w 12192000"/>
              <a:gd name="connsiteY180-18864" fmla="*/ 4905785 h 5096785"/>
              <a:gd name="connsiteX181-18865" fmla="*/ 2335186 w 12192000"/>
              <a:gd name="connsiteY181-18866" fmla="*/ 4902957 h 5096785"/>
              <a:gd name="connsiteX182-18867" fmla="*/ 2273393 w 12192000"/>
              <a:gd name="connsiteY182-18868" fmla="*/ 4883565 h 5096785"/>
              <a:gd name="connsiteX183-18869" fmla="*/ 2269523 w 12192000"/>
              <a:gd name="connsiteY183-18870" fmla="*/ 4884442 h 5096785"/>
              <a:gd name="connsiteX184-18871" fmla="*/ 2256015 w 12192000"/>
              <a:gd name="connsiteY184-18872" fmla="*/ 4883014 h 5096785"/>
              <a:gd name="connsiteX185-18873" fmla="*/ 2249731 w 12192000"/>
              <a:gd name="connsiteY185-18874" fmla="*/ 4888778 h 5096785"/>
              <a:gd name="connsiteX186-18875" fmla="*/ 2227629 w 12192000"/>
              <a:gd name="connsiteY186-18876" fmla="*/ 4891047 h 5096785"/>
              <a:gd name="connsiteX187-18877" fmla="*/ 2203460 w 12192000"/>
              <a:gd name="connsiteY187-18878" fmla="*/ 4886696 h 5096785"/>
              <a:gd name="connsiteX188-18879" fmla="*/ 2091528 w 12192000"/>
              <a:gd name="connsiteY188-18880" fmla="*/ 4859155 h 5096785"/>
              <a:gd name="connsiteX189-18881" fmla="*/ 2022901 w 12192000"/>
              <a:gd name="connsiteY189-18882" fmla="*/ 4846594 h 5096785"/>
              <a:gd name="connsiteX190-18883" fmla="*/ 1994227 w 12192000"/>
              <a:gd name="connsiteY190-18884" fmla="*/ 4847973 h 5096785"/>
              <a:gd name="connsiteX191-18885" fmla="*/ 1955936 w 12192000"/>
              <a:gd name="connsiteY191-18886" fmla="*/ 4845765 h 5096785"/>
              <a:gd name="connsiteX192-18887" fmla="*/ 1741924 w 12192000"/>
              <a:gd name="connsiteY192-18888" fmla="*/ 4808054 h 5096785"/>
              <a:gd name="connsiteX193-18889" fmla="*/ 1734410 w 12192000"/>
              <a:gd name="connsiteY193-18890" fmla="*/ 4811675 h 5096785"/>
              <a:gd name="connsiteX194-18891" fmla="*/ 1691423 w 12192000"/>
              <a:gd name="connsiteY194-18892" fmla="*/ 4802777 h 5096785"/>
              <a:gd name="connsiteX195-18893" fmla="*/ 1554504 w 12192000"/>
              <a:gd name="connsiteY195-18894" fmla="*/ 4739985 h 5096785"/>
              <a:gd name="connsiteX196-18895" fmla="*/ 1470119 w 12192000"/>
              <a:gd name="connsiteY196-18896" fmla="*/ 4723470 h 5096785"/>
              <a:gd name="connsiteX197-18897" fmla="*/ 1437967 w 12192000"/>
              <a:gd name="connsiteY197-18898" fmla="*/ 4722710 h 5096785"/>
              <a:gd name="connsiteX198-18899" fmla="*/ 1295869 w 12192000"/>
              <a:gd name="connsiteY198-18900" fmla="*/ 4726175 h 5096785"/>
              <a:gd name="connsiteX199-18901" fmla="*/ 1292949 w 12192000"/>
              <a:gd name="connsiteY199-18902" fmla="*/ 4684615 h 5096785"/>
              <a:gd name="connsiteX200-18903" fmla="*/ 1244908 w 12192000"/>
              <a:gd name="connsiteY200-18904" fmla="*/ 4706993 h 5096785"/>
              <a:gd name="connsiteX201-18905" fmla="*/ 1171266 w 12192000"/>
              <a:gd name="connsiteY201-18906" fmla="*/ 4706535 h 5096785"/>
              <a:gd name="connsiteX202-18907" fmla="*/ 1160868 w 12192000"/>
              <a:gd name="connsiteY202-18908" fmla="*/ 4701936 h 5096785"/>
              <a:gd name="connsiteX203-18909" fmla="*/ 1147599 w 12192000"/>
              <a:gd name="connsiteY203-18910" fmla="*/ 4714833 h 5096785"/>
              <a:gd name="connsiteX204-18911" fmla="*/ 1119603 w 12192000"/>
              <a:gd name="connsiteY204-18912" fmla="*/ 4721303 h 5096785"/>
              <a:gd name="connsiteX205-18913" fmla="*/ 997851 w 12192000"/>
              <a:gd name="connsiteY205-18914" fmla="*/ 4722336 h 5096785"/>
              <a:gd name="connsiteX206-18915" fmla="*/ 976455 w 12192000"/>
              <a:gd name="connsiteY206-18916" fmla="*/ 4726407 h 5096785"/>
              <a:gd name="connsiteX207-18917" fmla="*/ 949939 w 12192000"/>
              <a:gd name="connsiteY207-18918" fmla="*/ 4719699 h 5096785"/>
              <a:gd name="connsiteX208-18919" fmla="*/ 894148 w 12192000"/>
              <a:gd name="connsiteY208-18920" fmla="*/ 4710406 h 5096785"/>
              <a:gd name="connsiteX209-18921" fmla="*/ 857990 w 12192000"/>
              <a:gd name="connsiteY209-18922" fmla="*/ 4696844 h 5096785"/>
              <a:gd name="connsiteX210-18923" fmla="*/ 848649 w 12192000"/>
              <a:gd name="connsiteY210-18924" fmla="*/ 4704021 h 5096785"/>
              <a:gd name="connsiteX211-18925" fmla="*/ 826436 w 12192000"/>
              <a:gd name="connsiteY211-18926" fmla="*/ 4707421 h 5096785"/>
              <a:gd name="connsiteX212-18927" fmla="*/ 733052 w 12192000"/>
              <a:gd name="connsiteY212-18928" fmla="*/ 4701884 h 5096785"/>
              <a:gd name="connsiteX213-18929" fmla="*/ 716185 w 12192000"/>
              <a:gd name="connsiteY213-18930" fmla="*/ 4648168 h 5096785"/>
              <a:gd name="connsiteX214-18931" fmla="*/ 582722 w 12192000"/>
              <a:gd name="connsiteY214-18932" fmla="*/ 4658637 h 5096785"/>
              <a:gd name="connsiteX215-18933" fmla="*/ 581118 w 12192000"/>
              <a:gd name="connsiteY215-18934" fmla="*/ 4654120 h 5096785"/>
              <a:gd name="connsiteX216-18935" fmla="*/ 546453 w 12192000"/>
              <a:gd name="connsiteY216-18936" fmla="*/ 4652542 h 5096785"/>
              <a:gd name="connsiteX217-18937" fmla="*/ 536773 w 12192000"/>
              <a:gd name="connsiteY217-18938" fmla="*/ 4644609 h 5096785"/>
              <a:gd name="connsiteX218-18939" fmla="*/ 388896 w 12192000"/>
              <a:gd name="connsiteY218-18940" fmla="*/ 4619173 h 5096785"/>
              <a:gd name="connsiteX219-18941" fmla="*/ 366479 w 12192000"/>
              <a:gd name="connsiteY219-18942" fmla="*/ 4618896 h 5096785"/>
              <a:gd name="connsiteX220-18943" fmla="*/ 342781 w 12192000"/>
              <a:gd name="connsiteY220-18944" fmla="*/ 4601239 h 5096785"/>
              <a:gd name="connsiteX221-18945" fmla="*/ 255925 w 12192000"/>
              <a:gd name="connsiteY221-18946" fmla="*/ 4598685 h 5096785"/>
              <a:gd name="connsiteX222-18947" fmla="*/ 226919 w 12192000"/>
              <a:gd name="connsiteY222-18948" fmla="*/ 4598460 h 5096785"/>
              <a:gd name="connsiteX223-18949" fmla="*/ 213925 w 12192000"/>
              <a:gd name="connsiteY223-18950" fmla="*/ 4597783 h 5096785"/>
              <a:gd name="connsiteX224-18951" fmla="*/ 215196 w 12192000"/>
              <a:gd name="connsiteY224-18952" fmla="*/ 4588576 h 5096785"/>
              <a:gd name="connsiteX225-18953" fmla="*/ 180214 w 12192000"/>
              <a:gd name="connsiteY225-18954" fmla="*/ 4583701 h 5096785"/>
              <a:gd name="connsiteX226-18955" fmla="*/ 83203 w 12192000"/>
              <a:gd name="connsiteY226-18956" fmla="*/ 4531664 h 5096785"/>
              <a:gd name="connsiteX227-18957" fmla="*/ 4106 w 12192000"/>
              <a:gd name="connsiteY227-18958" fmla="*/ 4517202 h 5096785"/>
              <a:gd name="connsiteX228-18959" fmla="*/ 0 w 12192000"/>
              <a:gd name="connsiteY228-18960" fmla="*/ 4516084 h 5096785"/>
              <a:gd name="connsiteX229-18961" fmla="*/ 0 w 12192000"/>
              <a:gd name="connsiteY229-18962" fmla="*/ 0 h 5096785"/>
              <a:gd name="connsiteX0-18963" fmla="*/ 0 w 12192000"/>
              <a:gd name="connsiteY0-18964" fmla="*/ 0 h 5096785"/>
              <a:gd name="connsiteX1-18965" fmla="*/ 12192000 w 12192000"/>
              <a:gd name="connsiteY1-18966" fmla="*/ 0 h 5096785"/>
              <a:gd name="connsiteX2-18967" fmla="*/ 12192000 w 12192000"/>
              <a:gd name="connsiteY2-18968" fmla="*/ 3809005 h 5096785"/>
              <a:gd name="connsiteX3-18969" fmla="*/ 12142543 w 12192000"/>
              <a:gd name="connsiteY3-18970" fmla="*/ 3817043 h 5096785"/>
              <a:gd name="connsiteX4-18971" fmla="*/ 12109241 w 12192000"/>
              <a:gd name="connsiteY4-18972" fmla="*/ 3824228 h 5096785"/>
              <a:gd name="connsiteX5-18973" fmla="*/ 11668991 w 12192000"/>
              <a:gd name="connsiteY5-18974" fmla="*/ 3788038 h 5096785"/>
              <a:gd name="connsiteX6-18975" fmla="*/ 11476952 w 12192000"/>
              <a:gd name="connsiteY6-18976" fmla="*/ 3866786 h 5096785"/>
              <a:gd name="connsiteX7-18977" fmla="*/ 11336487 w 12192000"/>
              <a:gd name="connsiteY7-18978" fmla="*/ 3971513 h 5096785"/>
              <a:gd name="connsiteX8-18979" fmla="*/ 11214181 w 12192000"/>
              <a:gd name="connsiteY8-18980" fmla="*/ 4004215 h 5096785"/>
              <a:gd name="connsiteX9-18981" fmla="*/ 11042540 w 12192000"/>
              <a:gd name="connsiteY9-18982" fmla="*/ 4002613 h 5096785"/>
              <a:gd name="connsiteX10-18983" fmla="*/ 10833086 w 12192000"/>
              <a:gd name="connsiteY10-18984" fmla="*/ 3997707 h 5096785"/>
              <a:gd name="connsiteX11-18985" fmla="*/ 10599680 w 12192000"/>
              <a:gd name="connsiteY11-18986" fmla="*/ 3982661 h 5096785"/>
              <a:gd name="connsiteX12-18987" fmla="*/ 10519971 w 12192000"/>
              <a:gd name="connsiteY12-18988" fmla="*/ 3975018 h 5096785"/>
              <a:gd name="connsiteX13-18989" fmla="*/ 10217282 w 12192000"/>
              <a:gd name="connsiteY13-18990" fmla="*/ 4020809 h 5096785"/>
              <a:gd name="connsiteX14-18991" fmla="*/ 9936427 w 12192000"/>
              <a:gd name="connsiteY14-18992" fmla="*/ 4137843 h 5096785"/>
              <a:gd name="connsiteX15-18993" fmla="*/ 9800299 w 12192000"/>
              <a:gd name="connsiteY15-18994" fmla="*/ 4186098 h 5096785"/>
              <a:gd name="connsiteX16-18995" fmla="*/ 9707822 w 12192000"/>
              <a:gd name="connsiteY16-18996" fmla="*/ 4189102 h 5096785"/>
              <a:gd name="connsiteX17-18997" fmla="*/ 9543973 w 12192000"/>
              <a:gd name="connsiteY17-18998" fmla="*/ 4245802 h 5096785"/>
              <a:gd name="connsiteX18-18999" fmla="*/ 9528747 w 12192000"/>
              <a:gd name="connsiteY18-19000" fmla="*/ 4251724 h 5096785"/>
              <a:gd name="connsiteX19-19001" fmla="*/ 9436976 w 12192000"/>
              <a:gd name="connsiteY19-19002" fmla="*/ 4269351 h 5096785"/>
              <a:gd name="connsiteX20-19003" fmla="*/ 9371827 w 12192000"/>
              <a:gd name="connsiteY20-19004" fmla="*/ 4303912 h 5096785"/>
              <a:gd name="connsiteX21-19005" fmla="*/ 9260304 w 12192000"/>
              <a:gd name="connsiteY21-19006" fmla="*/ 4328021 h 5096785"/>
              <a:gd name="connsiteX22-19007" fmla="*/ 9148799 w 12192000"/>
              <a:gd name="connsiteY22-19008" fmla="*/ 4348506 h 5096785"/>
              <a:gd name="connsiteX23-19009" fmla="*/ 9107898 w 12192000"/>
              <a:gd name="connsiteY23-19010" fmla="*/ 4354282 h 5096785"/>
              <a:gd name="connsiteX24-19011" fmla="*/ 8990743 w 12192000"/>
              <a:gd name="connsiteY24-19012" fmla="*/ 4382161 h 5096785"/>
              <a:gd name="connsiteX25-19013" fmla="*/ 8979819 w 12192000"/>
              <a:gd name="connsiteY25-19014" fmla="*/ 4366419 h 5096785"/>
              <a:gd name="connsiteX26-19015" fmla="*/ 8936044 w 12192000"/>
              <a:gd name="connsiteY26-19016" fmla="*/ 4370992 h 5096785"/>
              <a:gd name="connsiteX27-19017" fmla="*/ 8897707 w 12192000"/>
              <a:gd name="connsiteY27-19018" fmla="*/ 4392673 h 5096785"/>
              <a:gd name="connsiteX28-19019" fmla="*/ 8845635 w 12192000"/>
              <a:gd name="connsiteY28-19020" fmla="*/ 4404300 h 5096785"/>
              <a:gd name="connsiteX29-19021" fmla="*/ 8814562 w 12192000"/>
              <a:gd name="connsiteY29-19022" fmla="*/ 4411434 h 5096785"/>
              <a:gd name="connsiteX30-19023" fmla="*/ 8726349 w 12192000"/>
              <a:gd name="connsiteY30-19024" fmla="*/ 4416668 h 5096785"/>
              <a:gd name="connsiteX31-19025" fmla="*/ 8566678 w 12192000"/>
              <a:gd name="connsiteY31-19026" fmla="*/ 4391711 h 5096785"/>
              <a:gd name="connsiteX32-19027" fmla="*/ 8521516 w 12192000"/>
              <a:gd name="connsiteY32-19028" fmla="*/ 4393927 h 5096785"/>
              <a:gd name="connsiteX33-19029" fmla="*/ 8515998 w 12192000"/>
              <a:gd name="connsiteY33-19030" fmla="*/ 4399124 h 5096785"/>
              <a:gd name="connsiteX34-19031" fmla="*/ 8449547 w 12192000"/>
              <a:gd name="connsiteY34-19032" fmla="*/ 4383170 h 5096785"/>
              <a:gd name="connsiteX35-19033" fmla="*/ 8360285 w 12192000"/>
              <a:gd name="connsiteY35-19034" fmla="*/ 4398502 h 5096785"/>
              <a:gd name="connsiteX36-19035" fmla="*/ 8256584 w 12192000"/>
              <a:gd name="connsiteY36-19036" fmla="*/ 4423564 h 5096785"/>
              <a:gd name="connsiteX37-19037" fmla="*/ 8229821 w 12192000"/>
              <a:gd name="connsiteY37-19038" fmla="*/ 4431840 h 5096785"/>
              <a:gd name="connsiteX38-19039" fmla="*/ 8158476 w 12192000"/>
              <a:gd name="connsiteY38-19040" fmla="*/ 4436904 h 5096785"/>
              <a:gd name="connsiteX39-19041" fmla="*/ 7993707 w 12192000"/>
              <a:gd name="connsiteY39-19042" fmla="*/ 4447962 h 5096785"/>
              <a:gd name="connsiteX40-19043" fmla="*/ 7990346 w 12192000"/>
              <a:gd name="connsiteY40-19044" fmla="*/ 4454853 h 5096785"/>
              <a:gd name="connsiteX41-19045" fmla="*/ 7976786 w 12192000"/>
              <a:gd name="connsiteY41-19046" fmla="*/ 4456820 h 5096785"/>
              <a:gd name="connsiteX42-19047" fmla="*/ 7973491 w 12192000"/>
              <a:gd name="connsiteY42-19048" fmla="*/ 4458577 h 5096785"/>
              <a:gd name="connsiteX43-19049" fmla="*/ 7954281 w 12192000"/>
              <a:gd name="connsiteY43-19050" fmla="*/ 4467421 h 5096785"/>
              <a:gd name="connsiteX44-19051" fmla="*/ 7905540 w 12192000"/>
              <a:gd name="connsiteY44-19052" fmla="*/ 4455628 h 5096785"/>
              <a:gd name="connsiteX45-19053" fmla="*/ 7851932 w 12192000"/>
              <a:gd name="connsiteY45-19054" fmla="*/ 4466353 h 5096785"/>
              <a:gd name="connsiteX46-19055" fmla="*/ 7639078 w 12192000"/>
              <a:gd name="connsiteY46-19056" fmla="*/ 4467635 h 5096785"/>
              <a:gd name="connsiteX47-19057" fmla="*/ 7612359 w 12192000"/>
              <a:gd name="connsiteY47-19058" fmla="*/ 4492789 h 5096785"/>
              <a:gd name="connsiteX48-19059" fmla="*/ 7527328 w 12192000"/>
              <a:gd name="connsiteY48-19060" fmla="*/ 4502199 h 5096785"/>
              <a:gd name="connsiteX49-19061" fmla="*/ 7388717 w 12192000"/>
              <a:gd name="connsiteY49-19062" fmla="*/ 4470799 h 5096785"/>
              <a:gd name="connsiteX50-19063" fmla="*/ 7231898 w 12192000"/>
              <a:gd name="connsiteY50-19064" fmla="*/ 4486028 h 5096785"/>
              <a:gd name="connsiteX51-19065" fmla="*/ 7218425 w 12192000"/>
              <a:gd name="connsiteY51-19066" fmla="*/ 4477288 h 5096785"/>
              <a:gd name="connsiteX52-19067" fmla="*/ 7202795 w 12192000"/>
              <a:gd name="connsiteY52-19068" fmla="*/ 4472972 h 5096785"/>
              <a:gd name="connsiteX53-19069" fmla="*/ 7200744 w 12192000"/>
              <a:gd name="connsiteY53-19070" fmla="*/ 4474099 h 5096785"/>
              <a:gd name="connsiteX54-19071" fmla="*/ 7182163 w 12192000"/>
              <a:gd name="connsiteY54-19072" fmla="*/ 4474005 h 5096785"/>
              <a:gd name="connsiteX55-19073" fmla="*/ 7178368 w 12192000"/>
              <a:gd name="connsiteY55-19074" fmla="*/ 4470673 h 5096785"/>
              <a:gd name="connsiteX56-19075" fmla="*/ 7165705 w 12192000"/>
              <a:gd name="connsiteY56-19076" fmla="*/ 4469569 h 5096785"/>
              <a:gd name="connsiteX57-19077" fmla="*/ 7140991 w 12192000"/>
              <a:gd name="connsiteY57-19078" fmla="*/ 4464599 h 5096785"/>
              <a:gd name="connsiteX58-19079" fmla="*/ 7136152 w 12192000"/>
              <a:gd name="connsiteY58-19080" fmla="*/ 4466292 h 5096785"/>
              <a:gd name="connsiteX59-19081" fmla="*/ 7098544 w 12192000"/>
              <a:gd name="connsiteY59-19082" fmla="*/ 4462879 h 5096785"/>
              <a:gd name="connsiteX60-19083" fmla="*/ 7097922 w 12192000"/>
              <a:gd name="connsiteY60-19084" fmla="*/ 4464077 h 5096785"/>
              <a:gd name="connsiteX61-19085" fmla="*/ 7086877 w 12192000"/>
              <a:gd name="connsiteY61-19086" fmla="*/ 4468554 h 5096785"/>
              <a:gd name="connsiteX62-19087" fmla="*/ 7065999 w 12192000"/>
              <a:gd name="connsiteY62-19088" fmla="*/ 4474270 h 5096785"/>
              <a:gd name="connsiteX63-19089" fmla="*/ 7016598 w 12192000"/>
              <a:gd name="connsiteY63-19090" fmla="*/ 4502855 h 5096785"/>
              <a:gd name="connsiteX64-19091" fmla="*/ 6977375 w 12192000"/>
              <a:gd name="connsiteY64-19092" fmla="*/ 4499434 h 5096785"/>
              <a:gd name="connsiteX65-19093" fmla="*/ 6969409 w 12192000"/>
              <a:gd name="connsiteY65-19094" fmla="*/ 4499424 h 5096785"/>
              <a:gd name="connsiteX66-19095" fmla="*/ 6969218 w 12192000"/>
              <a:gd name="connsiteY66-19096" fmla="*/ 4499704 h 5096785"/>
              <a:gd name="connsiteX67-19097" fmla="*/ 6960755 w 12192000"/>
              <a:gd name="connsiteY67-19098" fmla="*/ 4500249 h 5096785"/>
              <a:gd name="connsiteX68-19099" fmla="*/ 6954882 w 12192000"/>
              <a:gd name="connsiteY68-19100" fmla="*/ 4499405 h 5096785"/>
              <a:gd name="connsiteX69-19101" fmla="*/ 6939428 w 12192000"/>
              <a:gd name="connsiteY69-19102" fmla="*/ 4499385 h 5096785"/>
              <a:gd name="connsiteX70-19103" fmla="*/ 6933902 w 12192000"/>
              <a:gd name="connsiteY70-19104" fmla="*/ 4501239 h 5096785"/>
              <a:gd name="connsiteX71-19105" fmla="*/ 6891244 w 12192000"/>
              <a:gd name="connsiteY71-19106" fmla="*/ 4536371 h 5096785"/>
              <a:gd name="connsiteX72-19107" fmla="*/ 6794496 w 12192000"/>
              <a:gd name="connsiteY72-19108" fmla="*/ 4567924 h 5096785"/>
              <a:gd name="connsiteX73-19109" fmla="*/ 6574528 w 12192000"/>
              <a:gd name="connsiteY73-19110" fmla="*/ 4641155 h 5096785"/>
              <a:gd name="connsiteX74-19111" fmla="*/ 6573036 w 12192000"/>
              <a:gd name="connsiteY74-19112" fmla="*/ 4641049 h 5096785"/>
              <a:gd name="connsiteX75-19113" fmla="*/ 6571920 w 12192000"/>
              <a:gd name="connsiteY75-19114" fmla="*/ 4644739 h 5096785"/>
              <a:gd name="connsiteX76-19115" fmla="*/ 6552021 w 12192000"/>
              <a:gd name="connsiteY76-19116" fmla="*/ 4650379 h 5096785"/>
              <a:gd name="connsiteX77-19117" fmla="*/ 6545925 w 12192000"/>
              <a:gd name="connsiteY77-19118" fmla="*/ 4650675 h 5096785"/>
              <a:gd name="connsiteX78-19119" fmla="*/ 6537822 w 12192000"/>
              <a:gd name="connsiteY78-19120" fmla="*/ 4652769 h 5096785"/>
              <a:gd name="connsiteX79-19121" fmla="*/ 6537743 w 12192000"/>
              <a:gd name="connsiteY79-19122" fmla="*/ 4653068 h 5096785"/>
              <a:gd name="connsiteX80-19123" fmla="*/ 6490057 w 12192000"/>
              <a:gd name="connsiteY80-19124" fmla="*/ 4658624 h 5096785"/>
              <a:gd name="connsiteX81-19125" fmla="*/ 6386800 w 12192000"/>
              <a:gd name="connsiteY81-19126" fmla="*/ 4715431 h 5096785"/>
              <a:gd name="connsiteX82-19127" fmla="*/ 6382703 w 12192000"/>
              <a:gd name="connsiteY82-19128" fmla="*/ 4717930 h 5096785"/>
              <a:gd name="connsiteX83-19129" fmla="*/ 6356495 w 12192000"/>
              <a:gd name="connsiteY83-19130" fmla="*/ 4717843 h 5096785"/>
              <a:gd name="connsiteX84-19131" fmla="*/ 6343628 w 12192000"/>
              <a:gd name="connsiteY84-19132" fmla="*/ 4719161 h 5096785"/>
              <a:gd name="connsiteX85-19133" fmla="*/ 6338605 w 12192000"/>
              <a:gd name="connsiteY85-19134" fmla="*/ 4716723 h 5096785"/>
              <a:gd name="connsiteX86-19135" fmla="*/ 6320318 w 12192000"/>
              <a:gd name="connsiteY86-19136" fmla="*/ 4720095 h 5096785"/>
              <a:gd name="connsiteX87-19137" fmla="*/ 6318742 w 12192000"/>
              <a:gd name="connsiteY87-19138" fmla="*/ 4721541 h 5096785"/>
              <a:gd name="connsiteX88-19139" fmla="*/ 6301708 w 12192000"/>
              <a:gd name="connsiteY88-19140" fmla="*/ 4720380 h 5096785"/>
              <a:gd name="connsiteX89-19141" fmla="*/ 6285082 w 12192000"/>
              <a:gd name="connsiteY89-19142" fmla="*/ 4714639 h 5096785"/>
              <a:gd name="connsiteX90-19143" fmla="*/ 6052189 w 12192000"/>
              <a:gd name="connsiteY90-19144" fmla="*/ 4762378 h 5096785"/>
              <a:gd name="connsiteX91-19145" fmla="*/ 5908701 w 12192000"/>
              <a:gd name="connsiteY91-19146" fmla="*/ 4779160 h 5096785"/>
              <a:gd name="connsiteX92-19147" fmla="*/ 5860414 w 12192000"/>
              <a:gd name="connsiteY92-19148" fmla="*/ 4807892 h 5096785"/>
              <a:gd name="connsiteX93-19149" fmla="*/ 5683612 w 12192000"/>
              <a:gd name="connsiteY93-19150" fmla="*/ 4848770 h 5096785"/>
              <a:gd name="connsiteX94-19151" fmla="*/ 5635111 w 12192000"/>
              <a:gd name="connsiteY94-19152" fmla="*/ 4868888 h 5096785"/>
              <a:gd name="connsiteX95-19153" fmla="*/ 5582652 w 12192000"/>
              <a:gd name="connsiteY95-19154" fmla="*/ 4866836 h 5096785"/>
              <a:gd name="connsiteX96-19155" fmla="*/ 5567213 w 12192000"/>
              <a:gd name="connsiteY96-19156" fmla="*/ 4878769 h 5096785"/>
              <a:gd name="connsiteX97-19157" fmla="*/ 5564659 w 12192000"/>
              <a:gd name="connsiteY97-19158" fmla="*/ 4881042 h 5096785"/>
              <a:gd name="connsiteX98-19159" fmla="*/ 5552102 w 12192000"/>
              <a:gd name="connsiteY98-19160" fmla="*/ 4885426 h 5096785"/>
              <a:gd name="connsiteX99-19161" fmla="*/ 5551475 w 12192000"/>
              <a:gd name="connsiteY99-19162" fmla="*/ 4892560 h 5096785"/>
              <a:gd name="connsiteX100-19163" fmla="*/ 5534664 w 12192000"/>
              <a:gd name="connsiteY100-19164" fmla="*/ 4903385 h 5096785"/>
              <a:gd name="connsiteX101-19165" fmla="*/ 5510737 w 12192000"/>
              <a:gd name="connsiteY101-19166" fmla="*/ 4909807 h 5096785"/>
              <a:gd name="connsiteX102-19167" fmla="*/ 5393901 w 12192000"/>
              <a:gd name="connsiteY102-19168" fmla="*/ 4933709 h 5096785"/>
              <a:gd name="connsiteX103-19169" fmla="*/ 5325782 w 12192000"/>
              <a:gd name="connsiteY103-19170" fmla="*/ 4951789 h 5096785"/>
              <a:gd name="connsiteX104-19171" fmla="*/ 5302703 w 12192000"/>
              <a:gd name="connsiteY104-19172" fmla="*/ 4964590 h 5096785"/>
              <a:gd name="connsiteX105-19173" fmla="*/ 5268591 w 12192000"/>
              <a:gd name="connsiteY105-19174" fmla="*/ 4978479 h 5096785"/>
              <a:gd name="connsiteX106-19175" fmla="*/ 5210559 w 12192000"/>
              <a:gd name="connsiteY106-19176" fmla="*/ 5007585 h 5096785"/>
              <a:gd name="connsiteX107-19177" fmla="*/ 5177597 w 12192000"/>
              <a:gd name="connsiteY107-19178" fmla="*/ 5015926 h 5096785"/>
              <a:gd name="connsiteX108-19179" fmla="*/ 5160569 w 12192000"/>
              <a:gd name="connsiteY108-19180" fmla="*/ 5025681 h 5096785"/>
              <a:gd name="connsiteX109-19181" fmla="*/ 5152748 w 12192000"/>
              <a:gd name="connsiteY109-19182" fmla="*/ 5026569 h 5096785"/>
              <a:gd name="connsiteX110-19183" fmla="*/ 5127678 w 12192000"/>
              <a:gd name="connsiteY110-19184" fmla="*/ 5032947 h 5096785"/>
              <a:gd name="connsiteX111-19185" fmla="*/ 5113147 w 12192000"/>
              <a:gd name="connsiteY111-19186" fmla="*/ 5035818 h 5096785"/>
              <a:gd name="connsiteX112-19187" fmla="*/ 5107301 w 12192000"/>
              <a:gd name="connsiteY112-19188" fmla="*/ 5036672 h 5096785"/>
              <a:gd name="connsiteX113-19189" fmla="*/ 5093215 w 12192000"/>
              <a:gd name="connsiteY113-19190" fmla="*/ 5032880 h 5096785"/>
              <a:gd name="connsiteX114-19191" fmla="*/ 5077058 w 12192000"/>
              <a:gd name="connsiteY114-19192" fmla="*/ 5038681 h 5096785"/>
              <a:gd name="connsiteX115-19193" fmla="*/ 5057349 w 12192000"/>
              <a:gd name="connsiteY115-19194" fmla="*/ 5036015 h 5096785"/>
              <a:gd name="connsiteX116-19195" fmla="*/ 5053945 w 12192000"/>
              <a:gd name="connsiteY116-19196" fmla="*/ 5041952 h 5096785"/>
              <a:gd name="connsiteX117-19197" fmla="*/ 5040021 w 12192000"/>
              <a:gd name="connsiteY117-19198" fmla="*/ 5050052 h 5096785"/>
              <a:gd name="connsiteX118-19199" fmla="*/ 5025913 w 12192000"/>
              <a:gd name="connsiteY118-19200" fmla="*/ 5046535 h 5096785"/>
              <a:gd name="connsiteX119-19201" fmla="*/ 4998218 w 12192000"/>
              <a:gd name="connsiteY119-19202" fmla="*/ 5048065 h 5096785"/>
              <a:gd name="connsiteX120-19203" fmla="*/ 4991008 w 12192000"/>
              <a:gd name="connsiteY120-19204" fmla="*/ 5050439 h 5096785"/>
              <a:gd name="connsiteX121-19205" fmla="*/ 4963503 w 12192000"/>
              <a:gd name="connsiteY121-19206" fmla="*/ 5047575 h 5096785"/>
              <a:gd name="connsiteX122-19207" fmla="*/ 4921053 w 12192000"/>
              <a:gd name="connsiteY122-19208" fmla="*/ 5048925 h 5096785"/>
              <a:gd name="connsiteX123-19209" fmla="*/ 4873420 w 12192000"/>
              <a:gd name="connsiteY123-19210" fmla="*/ 5054929 h 5096785"/>
              <a:gd name="connsiteX124-19211" fmla="*/ 4858825 w 12192000"/>
              <a:gd name="connsiteY124-19212" fmla="*/ 5051329 h 5096785"/>
              <a:gd name="connsiteX125-19213" fmla="*/ 4769340 w 12192000"/>
              <a:gd name="connsiteY125-19214" fmla="*/ 5053090 h 5096785"/>
              <a:gd name="connsiteX126-19215" fmla="*/ 4744152 w 12192000"/>
              <a:gd name="connsiteY126-19216" fmla="*/ 5053391 h 5096785"/>
              <a:gd name="connsiteX127-19217" fmla="*/ 4723556 w 12192000"/>
              <a:gd name="connsiteY127-19218" fmla="*/ 5059633 h 5096785"/>
              <a:gd name="connsiteX128-19219" fmla="*/ 4719699 w 12192000"/>
              <a:gd name="connsiteY128-19220" fmla="*/ 5066298 h 5096785"/>
              <a:gd name="connsiteX129-19221" fmla="*/ 4706016 w 12192000"/>
              <a:gd name="connsiteY129-19222" fmla="*/ 5067422 h 5096785"/>
              <a:gd name="connsiteX130-19223" fmla="*/ 4702593 w 12192000"/>
              <a:gd name="connsiteY130-19224" fmla="*/ 5068973 h 5096785"/>
              <a:gd name="connsiteX131-19225" fmla="*/ 4682766 w 12192000"/>
              <a:gd name="connsiteY131-19226" fmla="*/ 5076609 h 5096785"/>
              <a:gd name="connsiteX132-19227" fmla="*/ 4634960 w 12192000"/>
              <a:gd name="connsiteY132-19228" fmla="*/ 5061852 h 5096785"/>
              <a:gd name="connsiteX133-19229" fmla="*/ 4580645 w 12192000"/>
              <a:gd name="connsiteY133-19230" fmla="*/ 5069246 h 5096785"/>
              <a:gd name="connsiteX134-19231" fmla="*/ 4368005 w 12192000"/>
              <a:gd name="connsiteY134-19232" fmla="*/ 5057426 h 5096785"/>
              <a:gd name="connsiteX135-19233" fmla="*/ 4339489 w 12192000"/>
              <a:gd name="connsiteY135-19234" fmla="*/ 5080858 h 5096785"/>
              <a:gd name="connsiteX136-19235" fmla="*/ 4253895 w 12192000"/>
              <a:gd name="connsiteY136-19236" fmla="*/ 5085008 h 5096785"/>
              <a:gd name="connsiteX137-19237" fmla="*/ 4130140 w 12192000"/>
              <a:gd name="connsiteY137-19238" fmla="*/ 5057070 h 5096785"/>
              <a:gd name="connsiteX138-19239" fmla="*/ 3911296 w 12192000"/>
              <a:gd name="connsiteY138-19240" fmla="*/ 5035663 h 5096785"/>
              <a:gd name="connsiteX139-19241" fmla="*/ 3895182 w 12192000"/>
              <a:gd name="connsiteY139-19242" fmla="*/ 5030229 h 5096785"/>
              <a:gd name="connsiteX140-19243" fmla="*/ 3870866 w 12192000"/>
              <a:gd name="connsiteY140-19244" fmla="*/ 5023753 h 5096785"/>
              <a:gd name="connsiteX141-19245" fmla="*/ 3865913 w 12192000"/>
              <a:gd name="connsiteY141-19246" fmla="*/ 5025143 h 5096785"/>
              <a:gd name="connsiteX142-19247" fmla="*/ 3828606 w 12192000"/>
              <a:gd name="connsiteY142-19248" fmla="*/ 5019426 h 5096785"/>
              <a:gd name="connsiteX143-19249" fmla="*/ 3827901 w 12192000"/>
              <a:gd name="connsiteY143-19250" fmla="*/ 5020583 h 5096785"/>
              <a:gd name="connsiteX144-19251" fmla="*/ 3816543 w 12192000"/>
              <a:gd name="connsiteY144-19252" fmla="*/ 5024366 h 5096785"/>
              <a:gd name="connsiteX145-19253" fmla="*/ 3795278 w 12192000"/>
              <a:gd name="connsiteY145-19254" fmla="*/ 5028779 h 5096785"/>
              <a:gd name="connsiteX146-19255" fmla="*/ 3743858 w 12192000"/>
              <a:gd name="connsiteY146-19256" fmla="*/ 5054237 h 5096785"/>
              <a:gd name="connsiteX147-19257" fmla="*/ 3704945 w 12192000"/>
              <a:gd name="connsiteY147-19258" fmla="*/ 5048413 h 5096785"/>
              <a:gd name="connsiteX148-19259" fmla="*/ 3696992 w 12192000"/>
              <a:gd name="connsiteY148-19260" fmla="*/ 5047914 h 5096785"/>
              <a:gd name="connsiteX149-19261" fmla="*/ 3696780 w 12192000"/>
              <a:gd name="connsiteY149-19262" fmla="*/ 5048181 h 5096785"/>
              <a:gd name="connsiteX150-19263" fmla="*/ 3688290 w 12192000"/>
              <a:gd name="connsiteY150-19264" fmla="*/ 5048204 h 5096785"/>
              <a:gd name="connsiteX151-19265" fmla="*/ 3682486 w 12192000"/>
              <a:gd name="connsiteY151-19266" fmla="*/ 5047000 h 5096785"/>
              <a:gd name="connsiteX152-19267" fmla="*/ 3667056 w 12192000"/>
              <a:gd name="connsiteY152-19268" fmla="*/ 5046030 h 5096785"/>
              <a:gd name="connsiteX153-19269" fmla="*/ 3661403 w 12192000"/>
              <a:gd name="connsiteY153-19270" fmla="*/ 5047537 h 5096785"/>
              <a:gd name="connsiteX154-19271" fmla="*/ 3658673 w 12192000"/>
              <a:gd name="connsiteY154-19272" fmla="*/ 5050790 h 5096785"/>
              <a:gd name="connsiteX155-19273" fmla="*/ 3657333 w 12192000"/>
              <a:gd name="connsiteY155-19274" fmla="*/ 5050325 h 5096785"/>
              <a:gd name="connsiteX156-19275" fmla="*/ 3626778 w 12192000"/>
              <a:gd name="connsiteY156-19276" fmla="*/ 5057882 h 5096785"/>
              <a:gd name="connsiteX157-19277" fmla="*/ 3560067 w 12192000"/>
              <a:gd name="connsiteY157-19278" fmla="*/ 5064266 h 5096785"/>
              <a:gd name="connsiteX158-19279" fmla="*/ 3522641 w 12192000"/>
              <a:gd name="connsiteY158-19280" fmla="*/ 5063654 h 5096785"/>
              <a:gd name="connsiteX159-19281" fmla="*/ 3419275 w 12192000"/>
              <a:gd name="connsiteY159-19282" fmla="*/ 5066646 h 5096785"/>
              <a:gd name="connsiteX160-19283" fmla="*/ 3314869 w 12192000"/>
              <a:gd name="connsiteY160-19284" fmla="*/ 5073197 h 5096785"/>
              <a:gd name="connsiteX161-19285" fmla="*/ 3259088 w 12192000"/>
              <a:gd name="connsiteY161-19286" fmla="*/ 5096363 h 5096785"/>
              <a:gd name="connsiteX162-19287" fmla="*/ 3253104 w 12192000"/>
              <a:gd name="connsiteY162-19288" fmla="*/ 5096785 h 5096785"/>
              <a:gd name="connsiteX163-19289" fmla="*/ 3238751 w 12192000"/>
              <a:gd name="connsiteY163-19290" fmla="*/ 5092996 h 5096785"/>
              <a:gd name="connsiteX164-19291" fmla="*/ 3233681 w 12192000"/>
              <a:gd name="connsiteY164-19292" fmla="*/ 5090758 h 5096785"/>
              <a:gd name="connsiteX165-19293" fmla="*/ 3225562 w 12192000"/>
              <a:gd name="connsiteY165-19294" fmla="*/ 5089215 h 5096785"/>
              <a:gd name="connsiteX166-19295" fmla="*/ 3225260 w 12192000"/>
              <a:gd name="connsiteY166-19296" fmla="*/ 5089437 h 5096785"/>
              <a:gd name="connsiteX167-19297" fmla="*/ 3217859 w 12192000"/>
              <a:gd name="connsiteY167-19298" fmla="*/ 5087484 h 5096785"/>
              <a:gd name="connsiteX168-19299" fmla="*/ 3182980 w 12192000"/>
              <a:gd name="connsiteY168-19300" fmla="*/ 5074650 h 5096785"/>
              <a:gd name="connsiteX169-19301" fmla="*/ 3055081 w 12192000"/>
              <a:gd name="connsiteY169-19302" fmla="*/ 5080424 h 5096785"/>
              <a:gd name="connsiteX170-19303" fmla="*/ 3049807 w 12192000"/>
              <a:gd name="connsiteY170-19304" fmla="*/ 5080860 h 5096785"/>
              <a:gd name="connsiteX171-19305" fmla="*/ 3029122 w 12192000"/>
              <a:gd name="connsiteY171-19306" fmla="*/ 5070085 h 5096785"/>
              <a:gd name="connsiteX172-19307" fmla="*/ 3017862 w 12192000"/>
              <a:gd name="connsiteY172-19308" fmla="*/ 5065942 h 5096785"/>
              <a:gd name="connsiteX173-19309" fmla="*/ 3015868 w 12192000"/>
              <a:gd name="connsiteY173-19310" fmla="*/ 5061832 h 5096785"/>
              <a:gd name="connsiteX174-19311" fmla="*/ 2998644 w 12192000"/>
              <a:gd name="connsiteY174-19312" fmla="*/ 5057210 h 5096785"/>
              <a:gd name="connsiteX175-19313" fmla="*/ 2996219 w 12192000"/>
              <a:gd name="connsiteY175-19314" fmla="*/ 5057788 h 5096785"/>
              <a:gd name="connsiteX176-19315" fmla="*/ 2983676 w 12192000"/>
              <a:gd name="connsiteY176-19316" fmla="*/ 5049852 h 5096785"/>
              <a:gd name="connsiteX177-19317" fmla="*/ 2903609 w 12192000"/>
              <a:gd name="connsiteY177-19318" fmla="*/ 4998457 h 5096785"/>
              <a:gd name="connsiteX178-19319" fmla="*/ 2758830 w 12192000"/>
              <a:gd name="connsiteY178-19320" fmla="*/ 4974760 h 5096785"/>
              <a:gd name="connsiteX179-19321" fmla="*/ 2532669 w 12192000"/>
              <a:gd name="connsiteY179-19322" fmla="*/ 4940573 h 5096785"/>
              <a:gd name="connsiteX180-19323" fmla="*/ 2389931 w 12192000"/>
              <a:gd name="connsiteY180-19324" fmla="*/ 4905785 h 5096785"/>
              <a:gd name="connsiteX181-19325" fmla="*/ 2335186 w 12192000"/>
              <a:gd name="connsiteY181-19326" fmla="*/ 4902957 h 5096785"/>
              <a:gd name="connsiteX182-19327" fmla="*/ 2273393 w 12192000"/>
              <a:gd name="connsiteY182-19328" fmla="*/ 4883565 h 5096785"/>
              <a:gd name="connsiteX183-19329" fmla="*/ 2269523 w 12192000"/>
              <a:gd name="connsiteY183-19330" fmla="*/ 4884442 h 5096785"/>
              <a:gd name="connsiteX184-19331" fmla="*/ 2256015 w 12192000"/>
              <a:gd name="connsiteY184-19332" fmla="*/ 4883014 h 5096785"/>
              <a:gd name="connsiteX185-19333" fmla="*/ 2249731 w 12192000"/>
              <a:gd name="connsiteY185-19334" fmla="*/ 4888778 h 5096785"/>
              <a:gd name="connsiteX186-19335" fmla="*/ 2227629 w 12192000"/>
              <a:gd name="connsiteY186-19336" fmla="*/ 4891047 h 5096785"/>
              <a:gd name="connsiteX187-19337" fmla="*/ 2203460 w 12192000"/>
              <a:gd name="connsiteY187-19338" fmla="*/ 4886696 h 5096785"/>
              <a:gd name="connsiteX188-19339" fmla="*/ 2091528 w 12192000"/>
              <a:gd name="connsiteY188-19340" fmla="*/ 4859155 h 5096785"/>
              <a:gd name="connsiteX189-19341" fmla="*/ 2022901 w 12192000"/>
              <a:gd name="connsiteY189-19342" fmla="*/ 4846594 h 5096785"/>
              <a:gd name="connsiteX190-19343" fmla="*/ 1994227 w 12192000"/>
              <a:gd name="connsiteY190-19344" fmla="*/ 4847973 h 5096785"/>
              <a:gd name="connsiteX191-19345" fmla="*/ 1955936 w 12192000"/>
              <a:gd name="connsiteY191-19346" fmla="*/ 4845765 h 5096785"/>
              <a:gd name="connsiteX192-19347" fmla="*/ 1741924 w 12192000"/>
              <a:gd name="connsiteY192-19348" fmla="*/ 4808054 h 5096785"/>
              <a:gd name="connsiteX193-19349" fmla="*/ 1734410 w 12192000"/>
              <a:gd name="connsiteY193-19350" fmla="*/ 4811675 h 5096785"/>
              <a:gd name="connsiteX194-19351" fmla="*/ 1691423 w 12192000"/>
              <a:gd name="connsiteY194-19352" fmla="*/ 4802777 h 5096785"/>
              <a:gd name="connsiteX195-19353" fmla="*/ 1554504 w 12192000"/>
              <a:gd name="connsiteY195-19354" fmla="*/ 4739985 h 5096785"/>
              <a:gd name="connsiteX196-19355" fmla="*/ 1470119 w 12192000"/>
              <a:gd name="connsiteY196-19356" fmla="*/ 4723470 h 5096785"/>
              <a:gd name="connsiteX197-19357" fmla="*/ 1437967 w 12192000"/>
              <a:gd name="connsiteY197-19358" fmla="*/ 4722710 h 5096785"/>
              <a:gd name="connsiteX198-19359" fmla="*/ 1295869 w 12192000"/>
              <a:gd name="connsiteY198-19360" fmla="*/ 4726175 h 5096785"/>
              <a:gd name="connsiteX199-19361" fmla="*/ 1292949 w 12192000"/>
              <a:gd name="connsiteY199-19362" fmla="*/ 4684615 h 5096785"/>
              <a:gd name="connsiteX200-19363" fmla="*/ 1244908 w 12192000"/>
              <a:gd name="connsiteY200-19364" fmla="*/ 4706993 h 5096785"/>
              <a:gd name="connsiteX201-19365" fmla="*/ 1171266 w 12192000"/>
              <a:gd name="connsiteY201-19366" fmla="*/ 4706535 h 5096785"/>
              <a:gd name="connsiteX202-19367" fmla="*/ 1160868 w 12192000"/>
              <a:gd name="connsiteY202-19368" fmla="*/ 4701936 h 5096785"/>
              <a:gd name="connsiteX203-19369" fmla="*/ 1147599 w 12192000"/>
              <a:gd name="connsiteY203-19370" fmla="*/ 4714833 h 5096785"/>
              <a:gd name="connsiteX204-19371" fmla="*/ 1119603 w 12192000"/>
              <a:gd name="connsiteY204-19372" fmla="*/ 4721303 h 5096785"/>
              <a:gd name="connsiteX205-19373" fmla="*/ 997851 w 12192000"/>
              <a:gd name="connsiteY205-19374" fmla="*/ 4722336 h 5096785"/>
              <a:gd name="connsiteX206-19375" fmla="*/ 976455 w 12192000"/>
              <a:gd name="connsiteY206-19376" fmla="*/ 4726407 h 5096785"/>
              <a:gd name="connsiteX207-19377" fmla="*/ 949939 w 12192000"/>
              <a:gd name="connsiteY207-19378" fmla="*/ 4719699 h 5096785"/>
              <a:gd name="connsiteX208-19379" fmla="*/ 894148 w 12192000"/>
              <a:gd name="connsiteY208-19380" fmla="*/ 4710406 h 5096785"/>
              <a:gd name="connsiteX209-19381" fmla="*/ 857990 w 12192000"/>
              <a:gd name="connsiteY209-19382" fmla="*/ 4696844 h 5096785"/>
              <a:gd name="connsiteX210-19383" fmla="*/ 848649 w 12192000"/>
              <a:gd name="connsiteY210-19384" fmla="*/ 4704021 h 5096785"/>
              <a:gd name="connsiteX211-19385" fmla="*/ 826436 w 12192000"/>
              <a:gd name="connsiteY211-19386" fmla="*/ 4707421 h 5096785"/>
              <a:gd name="connsiteX212-19387" fmla="*/ 733052 w 12192000"/>
              <a:gd name="connsiteY212-19388" fmla="*/ 4701884 h 5096785"/>
              <a:gd name="connsiteX213-19389" fmla="*/ 716185 w 12192000"/>
              <a:gd name="connsiteY213-19390" fmla="*/ 4648168 h 5096785"/>
              <a:gd name="connsiteX214-19391" fmla="*/ 582722 w 12192000"/>
              <a:gd name="connsiteY214-19392" fmla="*/ 4658637 h 5096785"/>
              <a:gd name="connsiteX215-19393" fmla="*/ 581118 w 12192000"/>
              <a:gd name="connsiteY215-19394" fmla="*/ 4654120 h 5096785"/>
              <a:gd name="connsiteX216-19395" fmla="*/ 546453 w 12192000"/>
              <a:gd name="connsiteY216-19396" fmla="*/ 4652542 h 5096785"/>
              <a:gd name="connsiteX217-19397" fmla="*/ 536773 w 12192000"/>
              <a:gd name="connsiteY217-19398" fmla="*/ 4644609 h 5096785"/>
              <a:gd name="connsiteX218-19399" fmla="*/ 388896 w 12192000"/>
              <a:gd name="connsiteY218-19400" fmla="*/ 4619173 h 5096785"/>
              <a:gd name="connsiteX219-19401" fmla="*/ 366479 w 12192000"/>
              <a:gd name="connsiteY219-19402" fmla="*/ 4618896 h 5096785"/>
              <a:gd name="connsiteX220-19403" fmla="*/ 342781 w 12192000"/>
              <a:gd name="connsiteY220-19404" fmla="*/ 4601239 h 5096785"/>
              <a:gd name="connsiteX221-19405" fmla="*/ 255925 w 12192000"/>
              <a:gd name="connsiteY221-19406" fmla="*/ 4598685 h 5096785"/>
              <a:gd name="connsiteX222-19407" fmla="*/ 226919 w 12192000"/>
              <a:gd name="connsiteY222-19408" fmla="*/ 4598460 h 5096785"/>
              <a:gd name="connsiteX223-19409" fmla="*/ 213925 w 12192000"/>
              <a:gd name="connsiteY223-19410" fmla="*/ 4597783 h 5096785"/>
              <a:gd name="connsiteX224-19411" fmla="*/ 215196 w 12192000"/>
              <a:gd name="connsiteY224-19412" fmla="*/ 4588576 h 5096785"/>
              <a:gd name="connsiteX225-19413" fmla="*/ 180214 w 12192000"/>
              <a:gd name="connsiteY225-19414" fmla="*/ 4583701 h 5096785"/>
              <a:gd name="connsiteX226-19415" fmla="*/ 83203 w 12192000"/>
              <a:gd name="connsiteY226-19416" fmla="*/ 4531664 h 5096785"/>
              <a:gd name="connsiteX227-19417" fmla="*/ 4106 w 12192000"/>
              <a:gd name="connsiteY227-19418" fmla="*/ 4517202 h 5096785"/>
              <a:gd name="connsiteX228-19419" fmla="*/ 0 w 12192000"/>
              <a:gd name="connsiteY228-19420" fmla="*/ 4516084 h 5096785"/>
              <a:gd name="connsiteX229-19421" fmla="*/ 0 w 12192000"/>
              <a:gd name="connsiteY229-19422" fmla="*/ 0 h 5096785"/>
              <a:gd name="connsiteX0-19423" fmla="*/ 0 w 12192000"/>
              <a:gd name="connsiteY0-19424" fmla="*/ 0 h 5096785"/>
              <a:gd name="connsiteX1-19425" fmla="*/ 12192000 w 12192000"/>
              <a:gd name="connsiteY1-19426" fmla="*/ 0 h 5096785"/>
              <a:gd name="connsiteX2-19427" fmla="*/ 12192000 w 12192000"/>
              <a:gd name="connsiteY2-19428" fmla="*/ 3809005 h 5096785"/>
              <a:gd name="connsiteX3-19429" fmla="*/ 12142543 w 12192000"/>
              <a:gd name="connsiteY3-19430" fmla="*/ 3817043 h 5096785"/>
              <a:gd name="connsiteX4-19431" fmla="*/ 12109241 w 12192000"/>
              <a:gd name="connsiteY4-19432" fmla="*/ 3824228 h 5096785"/>
              <a:gd name="connsiteX5-19433" fmla="*/ 11668991 w 12192000"/>
              <a:gd name="connsiteY5-19434" fmla="*/ 3788038 h 5096785"/>
              <a:gd name="connsiteX6-19435" fmla="*/ 11476952 w 12192000"/>
              <a:gd name="connsiteY6-19436" fmla="*/ 3866786 h 5096785"/>
              <a:gd name="connsiteX7-19437" fmla="*/ 11336487 w 12192000"/>
              <a:gd name="connsiteY7-19438" fmla="*/ 3971513 h 5096785"/>
              <a:gd name="connsiteX8-19439" fmla="*/ 11214181 w 12192000"/>
              <a:gd name="connsiteY8-19440" fmla="*/ 4004215 h 5096785"/>
              <a:gd name="connsiteX9-19441" fmla="*/ 11042540 w 12192000"/>
              <a:gd name="connsiteY9-19442" fmla="*/ 4002613 h 5096785"/>
              <a:gd name="connsiteX10-19443" fmla="*/ 10833086 w 12192000"/>
              <a:gd name="connsiteY10-19444" fmla="*/ 3997707 h 5096785"/>
              <a:gd name="connsiteX11-19445" fmla="*/ 10599680 w 12192000"/>
              <a:gd name="connsiteY11-19446" fmla="*/ 3982661 h 5096785"/>
              <a:gd name="connsiteX12-19447" fmla="*/ 10519971 w 12192000"/>
              <a:gd name="connsiteY12-19448" fmla="*/ 3975018 h 5096785"/>
              <a:gd name="connsiteX13-19449" fmla="*/ 10217282 w 12192000"/>
              <a:gd name="connsiteY13-19450" fmla="*/ 4020809 h 5096785"/>
              <a:gd name="connsiteX14-19451" fmla="*/ 9936427 w 12192000"/>
              <a:gd name="connsiteY14-19452" fmla="*/ 4137843 h 5096785"/>
              <a:gd name="connsiteX15-19453" fmla="*/ 9800299 w 12192000"/>
              <a:gd name="connsiteY15-19454" fmla="*/ 4186098 h 5096785"/>
              <a:gd name="connsiteX16-19455" fmla="*/ 9707822 w 12192000"/>
              <a:gd name="connsiteY16-19456" fmla="*/ 4189102 h 5096785"/>
              <a:gd name="connsiteX17-19457" fmla="*/ 9543973 w 12192000"/>
              <a:gd name="connsiteY17-19458" fmla="*/ 4245802 h 5096785"/>
              <a:gd name="connsiteX18-19459" fmla="*/ 9528747 w 12192000"/>
              <a:gd name="connsiteY18-19460" fmla="*/ 4251724 h 5096785"/>
              <a:gd name="connsiteX19-19461" fmla="*/ 9436976 w 12192000"/>
              <a:gd name="connsiteY19-19462" fmla="*/ 4269351 h 5096785"/>
              <a:gd name="connsiteX20-19463" fmla="*/ 9371827 w 12192000"/>
              <a:gd name="connsiteY20-19464" fmla="*/ 4303912 h 5096785"/>
              <a:gd name="connsiteX21-19465" fmla="*/ 9260304 w 12192000"/>
              <a:gd name="connsiteY21-19466" fmla="*/ 4328021 h 5096785"/>
              <a:gd name="connsiteX22-19467" fmla="*/ 9148799 w 12192000"/>
              <a:gd name="connsiteY22-19468" fmla="*/ 4348506 h 5096785"/>
              <a:gd name="connsiteX23-19469" fmla="*/ 9107898 w 12192000"/>
              <a:gd name="connsiteY23-19470" fmla="*/ 4354282 h 5096785"/>
              <a:gd name="connsiteX24-19471" fmla="*/ 8990743 w 12192000"/>
              <a:gd name="connsiteY24-19472" fmla="*/ 4382161 h 5096785"/>
              <a:gd name="connsiteX25-19473" fmla="*/ 8979819 w 12192000"/>
              <a:gd name="connsiteY25-19474" fmla="*/ 4366419 h 5096785"/>
              <a:gd name="connsiteX26-19475" fmla="*/ 8936044 w 12192000"/>
              <a:gd name="connsiteY26-19476" fmla="*/ 4370992 h 5096785"/>
              <a:gd name="connsiteX27-19477" fmla="*/ 8897707 w 12192000"/>
              <a:gd name="connsiteY27-19478" fmla="*/ 4392673 h 5096785"/>
              <a:gd name="connsiteX28-19479" fmla="*/ 8845635 w 12192000"/>
              <a:gd name="connsiteY28-19480" fmla="*/ 4404300 h 5096785"/>
              <a:gd name="connsiteX29-19481" fmla="*/ 8814562 w 12192000"/>
              <a:gd name="connsiteY29-19482" fmla="*/ 4411434 h 5096785"/>
              <a:gd name="connsiteX30-19483" fmla="*/ 8726349 w 12192000"/>
              <a:gd name="connsiteY30-19484" fmla="*/ 4416668 h 5096785"/>
              <a:gd name="connsiteX31-19485" fmla="*/ 8566678 w 12192000"/>
              <a:gd name="connsiteY31-19486" fmla="*/ 4391711 h 5096785"/>
              <a:gd name="connsiteX32-19487" fmla="*/ 8521516 w 12192000"/>
              <a:gd name="connsiteY32-19488" fmla="*/ 4393927 h 5096785"/>
              <a:gd name="connsiteX33-19489" fmla="*/ 8515998 w 12192000"/>
              <a:gd name="connsiteY33-19490" fmla="*/ 4399124 h 5096785"/>
              <a:gd name="connsiteX34-19491" fmla="*/ 8449547 w 12192000"/>
              <a:gd name="connsiteY34-19492" fmla="*/ 4383170 h 5096785"/>
              <a:gd name="connsiteX35-19493" fmla="*/ 8360285 w 12192000"/>
              <a:gd name="connsiteY35-19494" fmla="*/ 4398502 h 5096785"/>
              <a:gd name="connsiteX36-19495" fmla="*/ 8256584 w 12192000"/>
              <a:gd name="connsiteY36-19496" fmla="*/ 4423564 h 5096785"/>
              <a:gd name="connsiteX37-19497" fmla="*/ 8229821 w 12192000"/>
              <a:gd name="connsiteY37-19498" fmla="*/ 4431840 h 5096785"/>
              <a:gd name="connsiteX38-19499" fmla="*/ 8158476 w 12192000"/>
              <a:gd name="connsiteY38-19500" fmla="*/ 4436904 h 5096785"/>
              <a:gd name="connsiteX39-19501" fmla="*/ 7993707 w 12192000"/>
              <a:gd name="connsiteY39-19502" fmla="*/ 4447962 h 5096785"/>
              <a:gd name="connsiteX40-19503" fmla="*/ 7990346 w 12192000"/>
              <a:gd name="connsiteY40-19504" fmla="*/ 4454853 h 5096785"/>
              <a:gd name="connsiteX41-19505" fmla="*/ 7976786 w 12192000"/>
              <a:gd name="connsiteY41-19506" fmla="*/ 4456820 h 5096785"/>
              <a:gd name="connsiteX42-19507" fmla="*/ 7973491 w 12192000"/>
              <a:gd name="connsiteY42-19508" fmla="*/ 4458577 h 5096785"/>
              <a:gd name="connsiteX43-19509" fmla="*/ 7954281 w 12192000"/>
              <a:gd name="connsiteY43-19510" fmla="*/ 4467421 h 5096785"/>
              <a:gd name="connsiteX44-19511" fmla="*/ 7905540 w 12192000"/>
              <a:gd name="connsiteY44-19512" fmla="*/ 4455628 h 5096785"/>
              <a:gd name="connsiteX45-19513" fmla="*/ 7851932 w 12192000"/>
              <a:gd name="connsiteY45-19514" fmla="*/ 4466353 h 5096785"/>
              <a:gd name="connsiteX46-19515" fmla="*/ 7639078 w 12192000"/>
              <a:gd name="connsiteY46-19516" fmla="*/ 4467635 h 5096785"/>
              <a:gd name="connsiteX47-19517" fmla="*/ 7612359 w 12192000"/>
              <a:gd name="connsiteY47-19518" fmla="*/ 4492789 h 5096785"/>
              <a:gd name="connsiteX48-19519" fmla="*/ 7527328 w 12192000"/>
              <a:gd name="connsiteY48-19520" fmla="*/ 4502199 h 5096785"/>
              <a:gd name="connsiteX49-19521" fmla="*/ 7388717 w 12192000"/>
              <a:gd name="connsiteY49-19522" fmla="*/ 4470799 h 5096785"/>
              <a:gd name="connsiteX50-19523" fmla="*/ 7231898 w 12192000"/>
              <a:gd name="connsiteY50-19524" fmla="*/ 4486028 h 5096785"/>
              <a:gd name="connsiteX51-19525" fmla="*/ 7218425 w 12192000"/>
              <a:gd name="connsiteY51-19526" fmla="*/ 4477288 h 5096785"/>
              <a:gd name="connsiteX52-19527" fmla="*/ 7202795 w 12192000"/>
              <a:gd name="connsiteY52-19528" fmla="*/ 4472972 h 5096785"/>
              <a:gd name="connsiteX53-19529" fmla="*/ 7200744 w 12192000"/>
              <a:gd name="connsiteY53-19530" fmla="*/ 4474099 h 5096785"/>
              <a:gd name="connsiteX54-19531" fmla="*/ 7182163 w 12192000"/>
              <a:gd name="connsiteY54-19532" fmla="*/ 4474005 h 5096785"/>
              <a:gd name="connsiteX55-19533" fmla="*/ 7178368 w 12192000"/>
              <a:gd name="connsiteY55-19534" fmla="*/ 4470673 h 5096785"/>
              <a:gd name="connsiteX56-19535" fmla="*/ 7165705 w 12192000"/>
              <a:gd name="connsiteY56-19536" fmla="*/ 4469569 h 5096785"/>
              <a:gd name="connsiteX57-19537" fmla="*/ 7140991 w 12192000"/>
              <a:gd name="connsiteY57-19538" fmla="*/ 4464599 h 5096785"/>
              <a:gd name="connsiteX58-19539" fmla="*/ 7136152 w 12192000"/>
              <a:gd name="connsiteY58-19540" fmla="*/ 4466292 h 5096785"/>
              <a:gd name="connsiteX59-19541" fmla="*/ 7098544 w 12192000"/>
              <a:gd name="connsiteY59-19542" fmla="*/ 4462879 h 5096785"/>
              <a:gd name="connsiteX60-19543" fmla="*/ 7097922 w 12192000"/>
              <a:gd name="connsiteY60-19544" fmla="*/ 4464077 h 5096785"/>
              <a:gd name="connsiteX61-19545" fmla="*/ 7086877 w 12192000"/>
              <a:gd name="connsiteY61-19546" fmla="*/ 4468554 h 5096785"/>
              <a:gd name="connsiteX62-19547" fmla="*/ 7065999 w 12192000"/>
              <a:gd name="connsiteY62-19548" fmla="*/ 4474270 h 5096785"/>
              <a:gd name="connsiteX63-19549" fmla="*/ 7016598 w 12192000"/>
              <a:gd name="connsiteY63-19550" fmla="*/ 4502855 h 5096785"/>
              <a:gd name="connsiteX64-19551" fmla="*/ 6977375 w 12192000"/>
              <a:gd name="connsiteY64-19552" fmla="*/ 4499434 h 5096785"/>
              <a:gd name="connsiteX65-19553" fmla="*/ 6969409 w 12192000"/>
              <a:gd name="connsiteY65-19554" fmla="*/ 4499424 h 5096785"/>
              <a:gd name="connsiteX66-19555" fmla="*/ 6969218 w 12192000"/>
              <a:gd name="connsiteY66-19556" fmla="*/ 4499704 h 5096785"/>
              <a:gd name="connsiteX67-19557" fmla="*/ 6960755 w 12192000"/>
              <a:gd name="connsiteY67-19558" fmla="*/ 4500249 h 5096785"/>
              <a:gd name="connsiteX68-19559" fmla="*/ 6954882 w 12192000"/>
              <a:gd name="connsiteY68-19560" fmla="*/ 4499405 h 5096785"/>
              <a:gd name="connsiteX69-19561" fmla="*/ 6939428 w 12192000"/>
              <a:gd name="connsiteY69-19562" fmla="*/ 4499385 h 5096785"/>
              <a:gd name="connsiteX70-19563" fmla="*/ 6933902 w 12192000"/>
              <a:gd name="connsiteY70-19564" fmla="*/ 4501239 h 5096785"/>
              <a:gd name="connsiteX71-19565" fmla="*/ 6891244 w 12192000"/>
              <a:gd name="connsiteY71-19566" fmla="*/ 4536371 h 5096785"/>
              <a:gd name="connsiteX72-19567" fmla="*/ 6794496 w 12192000"/>
              <a:gd name="connsiteY72-19568" fmla="*/ 4567924 h 5096785"/>
              <a:gd name="connsiteX73-19569" fmla="*/ 6574528 w 12192000"/>
              <a:gd name="connsiteY73-19570" fmla="*/ 4641155 h 5096785"/>
              <a:gd name="connsiteX74-19571" fmla="*/ 6573036 w 12192000"/>
              <a:gd name="connsiteY74-19572" fmla="*/ 4641049 h 5096785"/>
              <a:gd name="connsiteX75-19573" fmla="*/ 6571920 w 12192000"/>
              <a:gd name="connsiteY75-19574" fmla="*/ 4644739 h 5096785"/>
              <a:gd name="connsiteX76-19575" fmla="*/ 6552021 w 12192000"/>
              <a:gd name="connsiteY76-19576" fmla="*/ 4650379 h 5096785"/>
              <a:gd name="connsiteX77-19577" fmla="*/ 6545925 w 12192000"/>
              <a:gd name="connsiteY77-19578" fmla="*/ 4650675 h 5096785"/>
              <a:gd name="connsiteX78-19579" fmla="*/ 6537822 w 12192000"/>
              <a:gd name="connsiteY78-19580" fmla="*/ 4652769 h 5096785"/>
              <a:gd name="connsiteX79-19581" fmla="*/ 6537743 w 12192000"/>
              <a:gd name="connsiteY79-19582" fmla="*/ 4653068 h 5096785"/>
              <a:gd name="connsiteX80-19583" fmla="*/ 6490057 w 12192000"/>
              <a:gd name="connsiteY80-19584" fmla="*/ 4658624 h 5096785"/>
              <a:gd name="connsiteX81-19585" fmla="*/ 6386800 w 12192000"/>
              <a:gd name="connsiteY81-19586" fmla="*/ 4715431 h 5096785"/>
              <a:gd name="connsiteX82-19587" fmla="*/ 6382703 w 12192000"/>
              <a:gd name="connsiteY82-19588" fmla="*/ 4717930 h 5096785"/>
              <a:gd name="connsiteX83-19589" fmla="*/ 6356495 w 12192000"/>
              <a:gd name="connsiteY83-19590" fmla="*/ 4717843 h 5096785"/>
              <a:gd name="connsiteX84-19591" fmla="*/ 6343628 w 12192000"/>
              <a:gd name="connsiteY84-19592" fmla="*/ 4719161 h 5096785"/>
              <a:gd name="connsiteX85-19593" fmla="*/ 6338605 w 12192000"/>
              <a:gd name="connsiteY85-19594" fmla="*/ 4716723 h 5096785"/>
              <a:gd name="connsiteX86-19595" fmla="*/ 6320318 w 12192000"/>
              <a:gd name="connsiteY86-19596" fmla="*/ 4720095 h 5096785"/>
              <a:gd name="connsiteX87-19597" fmla="*/ 6318742 w 12192000"/>
              <a:gd name="connsiteY87-19598" fmla="*/ 4721541 h 5096785"/>
              <a:gd name="connsiteX88-19599" fmla="*/ 6301708 w 12192000"/>
              <a:gd name="connsiteY88-19600" fmla="*/ 4720380 h 5096785"/>
              <a:gd name="connsiteX89-19601" fmla="*/ 6285082 w 12192000"/>
              <a:gd name="connsiteY89-19602" fmla="*/ 4714639 h 5096785"/>
              <a:gd name="connsiteX90-19603" fmla="*/ 6028335 w 12192000"/>
              <a:gd name="connsiteY90-19604" fmla="*/ 4722621 h 5096785"/>
              <a:gd name="connsiteX91-19605" fmla="*/ 5908701 w 12192000"/>
              <a:gd name="connsiteY91-19606" fmla="*/ 4779160 h 5096785"/>
              <a:gd name="connsiteX92-19607" fmla="*/ 5860414 w 12192000"/>
              <a:gd name="connsiteY92-19608" fmla="*/ 4807892 h 5096785"/>
              <a:gd name="connsiteX93-19609" fmla="*/ 5683612 w 12192000"/>
              <a:gd name="connsiteY93-19610" fmla="*/ 4848770 h 5096785"/>
              <a:gd name="connsiteX94-19611" fmla="*/ 5635111 w 12192000"/>
              <a:gd name="connsiteY94-19612" fmla="*/ 4868888 h 5096785"/>
              <a:gd name="connsiteX95-19613" fmla="*/ 5582652 w 12192000"/>
              <a:gd name="connsiteY95-19614" fmla="*/ 4866836 h 5096785"/>
              <a:gd name="connsiteX96-19615" fmla="*/ 5567213 w 12192000"/>
              <a:gd name="connsiteY96-19616" fmla="*/ 4878769 h 5096785"/>
              <a:gd name="connsiteX97-19617" fmla="*/ 5564659 w 12192000"/>
              <a:gd name="connsiteY97-19618" fmla="*/ 4881042 h 5096785"/>
              <a:gd name="connsiteX98-19619" fmla="*/ 5552102 w 12192000"/>
              <a:gd name="connsiteY98-19620" fmla="*/ 4885426 h 5096785"/>
              <a:gd name="connsiteX99-19621" fmla="*/ 5551475 w 12192000"/>
              <a:gd name="connsiteY99-19622" fmla="*/ 4892560 h 5096785"/>
              <a:gd name="connsiteX100-19623" fmla="*/ 5534664 w 12192000"/>
              <a:gd name="connsiteY100-19624" fmla="*/ 4903385 h 5096785"/>
              <a:gd name="connsiteX101-19625" fmla="*/ 5510737 w 12192000"/>
              <a:gd name="connsiteY101-19626" fmla="*/ 4909807 h 5096785"/>
              <a:gd name="connsiteX102-19627" fmla="*/ 5393901 w 12192000"/>
              <a:gd name="connsiteY102-19628" fmla="*/ 4933709 h 5096785"/>
              <a:gd name="connsiteX103-19629" fmla="*/ 5325782 w 12192000"/>
              <a:gd name="connsiteY103-19630" fmla="*/ 4951789 h 5096785"/>
              <a:gd name="connsiteX104-19631" fmla="*/ 5302703 w 12192000"/>
              <a:gd name="connsiteY104-19632" fmla="*/ 4964590 h 5096785"/>
              <a:gd name="connsiteX105-19633" fmla="*/ 5268591 w 12192000"/>
              <a:gd name="connsiteY105-19634" fmla="*/ 4978479 h 5096785"/>
              <a:gd name="connsiteX106-19635" fmla="*/ 5210559 w 12192000"/>
              <a:gd name="connsiteY106-19636" fmla="*/ 5007585 h 5096785"/>
              <a:gd name="connsiteX107-19637" fmla="*/ 5177597 w 12192000"/>
              <a:gd name="connsiteY107-19638" fmla="*/ 5015926 h 5096785"/>
              <a:gd name="connsiteX108-19639" fmla="*/ 5160569 w 12192000"/>
              <a:gd name="connsiteY108-19640" fmla="*/ 5025681 h 5096785"/>
              <a:gd name="connsiteX109-19641" fmla="*/ 5152748 w 12192000"/>
              <a:gd name="connsiteY109-19642" fmla="*/ 5026569 h 5096785"/>
              <a:gd name="connsiteX110-19643" fmla="*/ 5127678 w 12192000"/>
              <a:gd name="connsiteY110-19644" fmla="*/ 5032947 h 5096785"/>
              <a:gd name="connsiteX111-19645" fmla="*/ 5113147 w 12192000"/>
              <a:gd name="connsiteY111-19646" fmla="*/ 5035818 h 5096785"/>
              <a:gd name="connsiteX112-19647" fmla="*/ 5107301 w 12192000"/>
              <a:gd name="connsiteY112-19648" fmla="*/ 5036672 h 5096785"/>
              <a:gd name="connsiteX113-19649" fmla="*/ 5093215 w 12192000"/>
              <a:gd name="connsiteY113-19650" fmla="*/ 5032880 h 5096785"/>
              <a:gd name="connsiteX114-19651" fmla="*/ 5077058 w 12192000"/>
              <a:gd name="connsiteY114-19652" fmla="*/ 5038681 h 5096785"/>
              <a:gd name="connsiteX115-19653" fmla="*/ 5057349 w 12192000"/>
              <a:gd name="connsiteY115-19654" fmla="*/ 5036015 h 5096785"/>
              <a:gd name="connsiteX116-19655" fmla="*/ 5053945 w 12192000"/>
              <a:gd name="connsiteY116-19656" fmla="*/ 5041952 h 5096785"/>
              <a:gd name="connsiteX117-19657" fmla="*/ 5040021 w 12192000"/>
              <a:gd name="connsiteY117-19658" fmla="*/ 5050052 h 5096785"/>
              <a:gd name="connsiteX118-19659" fmla="*/ 5025913 w 12192000"/>
              <a:gd name="connsiteY118-19660" fmla="*/ 5046535 h 5096785"/>
              <a:gd name="connsiteX119-19661" fmla="*/ 4998218 w 12192000"/>
              <a:gd name="connsiteY119-19662" fmla="*/ 5048065 h 5096785"/>
              <a:gd name="connsiteX120-19663" fmla="*/ 4991008 w 12192000"/>
              <a:gd name="connsiteY120-19664" fmla="*/ 5050439 h 5096785"/>
              <a:gd name="connsiteX121-19665" fmla="*/ 4963503 w 12192000"/>
              <a:gd name="connsiteY121-19666" fmla="*/ 5047575 h 5096785"/>
              <a:gd name="connsiteX122-19667" fmla="*/ 4921053 w 12192000"/>
              <a:gd name="connsiteY122-19668" fmla="*/ 5048925 h 5096785"/>
              <a:gd name="connsiteX123-19669" fmla="*/ 4873420 w 12192000"/>
              <a:gd name="connsiteY123-19670" fmla="*/ 5054929 h 5096785"/>
              <a:gd name="connsiteX124-19671" fmla="*/ 4858825 w 12192000"/>
              <a:gd name="connsiteY124-19672" fmla="*/ 5051329 h 5096785"/>
              <a:gd name="connsiteX125-19673" fmla="*/ 4769340 w 12192000"/>
              <a:gd name="connsiteY125-19674" fmla="*/ 5053090 h 5096785"/>
              <a:gd name="connsiteX126-19675" fmla="*/ 4744152 w 12192000"/>
              <a:gd name="connsiteY126-19676" fmla="*/ 5053391 h 5096785"/>
              <a:gd name="connsiteX127-19677" fmla="*/ 4723556 w 12192000"/>
              <a:gd name="connsiteY127-19678" fmla="*/ 5059633 h 5096785"/>
              <a:gd name="connsiteX128-19679" fmla="*/ 4719699 w 12192000"/>
              <a:gd name="connsiteY128-19680" fmla="*/ 5066298 h 5096785"/>
              <a:gd name="connsiteX129-19681" fmla="*/ 4706016 w 12192000"/>
              <a:gd name="connsiteY129-19682" fmla="*/ 5067422 h 5096785"/>
              <a:gd name="connsiteX130-19683" fmla="*/ 4702593 w 12192000"/>
              <a:gd name="connsiteY130-19684" fmla="*/ 5068973 h 5096785"/>
              <a:gd name="connsiteX131-19685" fmla="*/ 4682766 w 12192000"/>
              <a:gd name="connsiteY131-19686" fmla="*/ 5076609 h 5096785"/>
              <a:gd name="connsiteX132-19687" fmla="*/ 4634960 w 12192000"/>
              <a:gd name="connsiteY132-19688" fmla="*/ 5061852 h 5096785"/>
              <a:gd name="connsiteX133-19689" fmla="*/ 4580645 w 12192000"/>
              <a:gd name="connsiteY133-19690" fmla="*/ 5069246 h 5096785"/>
              <a:gd name="connsiteX134-19691" fmla="*/ 4368005 w 12192000"/>
              <a:gd name="connsiteY134-19692" fmla="*/ 5057426 h 5096785"/>
              <a:gd name="connsiteX135-19693" fmla="*/ 4339489 w 12192000"/>
              <a:gd name="connsiteY135-19694" fmla="*/ 5080858 h 5096785"/>
              <a:gd name="connsiteX136-19695" fmla="*/ 4253895 w 12192000"/>
              <a:gd name="connsiteY136-19696" fmla="*/ 5085008 h 5096785"/>
              <a:gd name="connsiteX137-19697" fmla="*/ 4130140 w 12192000"/>
              <a:gd name="connsiteY137-19698" fmla="*/ 5057070 h 5096785"/>
              <a:gd name="connsiteX138-19699" fmla="*/ 3911296 w 12192000"/>
              <a:gd name="connsiteY138-19700" fmla="*/ 5035663 h 5096785"/>
              <a:gd name="connsiteX139-19701" fmla="*/ 3895182 w 12192000"/>
              <a:gd name="connsiteY139-19702" fmla="*/ 5030229 h 5096785"/>
              <a:gd name="connsiteX140-19703" fmla="*/ 3870866 w 12192000"/>
              <a:gd name="connsiteY140-19704" fmla="*/ 5023753 h 5096785"/>
              <a:gd name="connsiteX141-19705" fmla="*/ 3865913 w 12192000"/>
              <a:gd name="connsiteY141-19706" fmla="*/ 5025143 h 5096785"/>
              <a:gd name="connsiteX142-19707" fmla="*/ 3828606 w 12192000"/>
              <a:gd name="connsiteY142-19708" fmla="*/ 5019426 h 5096785"/>
              <a:gd name="connsiteX143-19709" fmla="*/ 3827901 w 12192000"/>
              <a:gd name="connsiteY143-19710" fmla="*/ 5020583 h 5096785"/>
              <a:gd name="connsiteX144-19711" fmla="*/ 3816543 w 12192000"/>
              <a:gd name="connsiteY144-19712" fmla="*/ 5024366 h 5096785"/>
              <a:gd name="connsiteX145-19713" fmla="*/ 3795278 w 12192000"/>
              <a:gd name="connsiteY145-19714" fmla="*/ 5028779 h 5096785"/>
              <a:gd name="connsiteX146-19715" fmla="*/ 3743858 w 12192000"/>
              <a:gd name="connsiteY146-19716" fmla="*/ 5054237 h 5096785"/>
              <a:gd name="connsiteX147-19717" fmla="*/ 3704945 w 12192000"/>
              <a:gd name="connsiteY147-19718" fmla="*/ 5048413 h 5096785"/>
              <a:gd name="connsiteX148-19719" fmla="*/ 3696992 w 12192000"/>
              <a:gd name="connsiteY148-19720" fmla="*/ 5047914 h 5096785"/>
              <a:gd name="connsiteX149-19721" fmla="*/ 3696780 w 12192000"/>
              <a:gd name="connsiteY149-19722" fmla="*/ 5048181 h 5096785"/>
              <a:gd name="connsiteX150-19723" fmla="*/ 3688290 w 12192000"/>
              <a:gd name="connsiteY150-19724" fmla="*/ 5048204 h 5096785"/>
              <a:gd name="connsiteX151-19725" fmla="*/ 3682486 w 12192000"/>
              <a:gd name="connsiteY151-19726" fmla="*/ 5047000 h 5096785"/>
              <a:gd name="connsiteX152-19727" fmla="*/ 3667056 w 12192000"/>
              <a:gd name="connsiteY152-19728" fmla="*/ 5046030 h 5096785"/>
              <a:gd name="connsiteX153-19729" fmla="*/ 3661403 w 12192000"/>
              <a:gd name="connsiteY153-19730" fmla="*/ 5047537 h 5096785"/>
              <a:gd name="connsiteX154-19731" fmla="*/ 3658673 w 12192000"/>
              <a:gd name="connsiteY154-19732" fmla="*/ 5050790 h 5096785"/>
              <a:gd name="connsiteX155-19733" fmla="*/ 3657333 w 12192000"/>
              <a:gd name="connsiteY155-19734" fmla="*/ 5050325 h 5096785"/>
              <a:gd name="connsiteX156-19735" fmla="*/ 3626778 w 12192000"/>
              <a:gd name="connsiteY156-19736" fmla="*/ 5057882 h 5096785"/>
              <a:gd name="connsiteX157-19737" fmla="*/ 3560067 w 12192000"/>
              <a:gd name="connsiteY157-19738" fmla="*/ 5064266 h 5096785"/>
              <a:gd name="connsiteX158-19739" fmla="*/ 3522641 w 12192000"/>
              <a:gd name="connsiteY158-19740" fmla="*/ 5063654 h 5096785"/>
              <a:gd name="connsiteX159-19741" fmla="*/ 3419275 w 12192000"/>
              <a:gd name="connsiteY159-19742" fmla="*/ 5066646 h 5096785"/>
              <a:gd name="connsiteX160-19743" fmla="*/ 3314869 w 12192000"/>
              <a:gd name="connsiteY160-19744" fmla="*/ 5073197 h 5096785"/>
              <a:gd name="connsiteX161-19745" fmla="*/ 3259088 w 12192000"/>
              <a:gd name="connsiteY161-19746" fmla="*/ 5096363 h 5096785"/>
              <a:gd name="connsiteX162-19747" fmla="*/ 3253104 w 12192000"/>
              <a:gd name="connsiteY162-19748" fmla="*/ 5096785 h 5096785"/>
              <a:gd name="connsiteX163-19749" fmla="*/ 3238751 w 12192000"/>
              <a:gd name="connsiteY163-19750" fmla="*/ 5092996 h 5096785"/>
              <a:gd name="connsiteX164-19751" fmla="*/ 3233681 w 12192000"/>
              <a:gd name="connsiteY164-19752" fmla="*/ 5090758 h 5096785"/>
              <a:gd name="connsiteX165-19753" fmla="*/ 3225562 w 12192000"/>
              <a:gd name="connsiteY165-19754" fmla="*/ 5089215 h 5096785"/>
              <a:gd name="connsiteX166-19755" fmla="*/ 3225260 w 12192000"/>
              <a:gd name="connsiteY166-19756" fmla="*/ 5089437 h 5096785"/>
              <a:gd name="connsiteX167-19757" fmla="*/ 3217859 w 12192000"/>
              <a:gd name="connsiteY167-19758" fmla="*/ 5087484 h 5096785"/>
              <a:gd name="connsiteX168-19759" fmla="*/ 3182980 w 12192000"/>
              <a:gd name="connsiteY168-19760" fmla="*/ 5074650 h 5096785"/>
              <a:gd name="connsiteX169-19761" fmla="*/ 3055081 w 12192000"/>
              <a:gd name="connsiteY169-19762" fmla="*/ 5080424 h 5096785"/>
              <a:gd name="connsiteX170-19763" fmla="*/ 3049807 w 12192000"/>
              <a:gd name="connsiteY170-19764" fmla="*/ 5080860 h 5096785"/>
              <a:gd name="connsiteX171-19765" fmla="*/ 3029122 w 12192000"/>
              <a:gd name="connsiteY171-19766" fmla="*/ 5070085 h 5096785"/>
              <a:gd name="connsiteX172-19767" fmla="*/ 3017862 w 12192000"/>
              <a:gd name="connsiteY172-19768" fmla="*/ 5065942 h 5096785"/>
              <a:gd name="connsiteX173-19769" fmla="*/ 3015868 w 12192000"/>
              <a:gd name="connsiteY173-19770" fmla="*/ 5061832 h 5096785"/>
              <a:gd name="connsiteX174-19771" fmla="*/ 2998644 w 12192000"/>
              <a:gd name="connsiteY174-19772" fmla="*/ 5057210 h 5096785"/>
              <a:gd name="connsiteX175-19773" fmla="*/ 2996219 w 12192000"/>
              <a:gd name="connsiteY175-19774" fmla="*/ 5057788 h 5096785"/>
              <a:gd name="connsiteX176-19775" fmla="*/ 2983676 w 12192000"/>
              <a:gd name="connsiteY176-19776" fmla="*/ 5049852 h 5096785"/>
              <a:gd name="connsiteX177-19777" fmla="*/ 2903609 w 12192000"/>
              <a:gd name="connsiteY177-19778" fmla="*/ 4998457 h 5096785"/>
              <a:gd name="connsiteX178-19779" fmla="*/ 2758830 w 12192000"/>
              <a:gd name="connsiteY178-19780" fmla="*/ 4974760 h 5096785"/>
              <a:gd name="connsiteX179-19781" fmla="*/ 2532669 w 12192000"/>
              <a:gd name="connsiteY179-19782" fmla="*/ 4940573 h 5096785"/>
              <a:gd name="connsiteX180-19783" fmla="*/ 2389931 w 12192000"/>
              <a:gd name="connsiteY180-19784" fmla="*/ 4905785 h 5096785"/>
              <a:gd name="connsiteX181-19785" fmla="*/ 2335186 w 12192000"/>
              <a:gd name="connsiteY181-19786" fmla="*/ 4902957 h 5096785"/>
              <a:gd name="connsiteX182-19787" fmla="*/ 2273393 w 12192000"/>
              <a:gd name="connsiteY182-19788" fmla="*/ 4883565 h 5096785"/>
              <a:gd name="connsiteX183-19789" fmla="*/ 2269523 w 12192000"/>
              <a:gd name="connsiteY183-19790" fmla="*/ 4884442 h 5096785"/>
              <a:gd name="connsiteX184-19791" fmla="*/ 2256015 w 12192000"/>
              <a:gd name="connsiteY184-19792" fmla="*/ 4883014 h 5096785"/>
              <a:gd name="connsiteX185-19793" fmla="*/ 2249731 w 12192000"/>
              <a:gd name="connsiteY185-19794" fmla="*/ 4888778 h 5096785"/>
              <a:gd name="connsiteX186-19795" fmla="*/ 2227629 w 12192000"/>
              <a:gd name="connsiteY186-19796" fmla="*/ 4891047 h 5096785"/>
              <a:gd name="connsiteX187-19797" fmla="*/ 2203460 w 12192000"/>
              <a:gd name="connsiteY187-19798" fmla="*/ 4886696 h 5096785"/>
              <a:gd name="connsiteX188-19799" fmla="*/ 2091528 w 12192000"/>
              <a:gd name="connsiteY188-19800" fmla="*/ 4859155 h 5096785"/>
              <a:gd name="connsiteX189-19801" fmla="*/ 2022901 w 12192000"/>
              <a:gd name="connsiteY189-19802" fmla="*/ 4846594 h 5096785"/>
              <a:gd name="connsiteX190-19803" fmla="*/ 1994227 w 12192000"/>
              <a:gd name="connsiteY190-19804" fmla="*/ 4847973 h 5096785"/>
              <a:gd name="connsiteX191-19805" fmla="*/ 1955936 w 12192000"/>
              <a:gd name="connsiteY191-19806" fmla="*/ 4845765 h 5096785"/>
              <a:gd name="connsiteX192-19807" fmla="*/ 1741924 w 12192000"/>
              <a:gd name="connsiteY192-19808" fmla="*/ 4808054 h 5096785"/>
              <a:gd name="connsiteX193-19809" fmla="*/ 1734410 w 12192000"/>
              <a:gd name="connsiteY193-19810" fmla="*/ 4811675 h 5096785"/>
              <a:gd name="connsiteX194-19811" fmla="*/ 1691423 w 12192000"/>
              <a:gd name="connsiteY194-19812" fmla="*/ 4802777 h 5096785"/>
              <a:gd name="connsiteX195-19813" fmla="*/ 1554504 w 12192000"/>
              <a:gd name="connsiteY195-19814" fmla="*/ 4739985 h 5096785"/>
              <a:gd name="connsiteX196-19815" fmla="*/ 1470119 w 12192000"/>
              <a:gd name="connsiteY196-19816" fmla="*/ 4723470 h 5096785"/>
              <a:gd name="connsiteX197-19817" fmla="*/ 1437967 w 12192000"/>
              <a:gd name="connsiteY197-19818" fmla="*/ 4722710 h 5096785"/>
              <a:gd name="connsiteX198-19819" fmla="*/ 1295869 w 12192000"/>
              <a:gd name="connsiteY198-19820" fmla="*/ 4726175 h 5096785"/>
              <a:gd name="connsiteX199-19821" fmla="*/ 1292949 w 12192000"/>
              <a:gd name="connsiteY199-19822" fmla="*/ 4684615 h 5096785"/>
              <a:gd name="connsiteX200-19823" fmla="*/ 1244908 w 12192000"/>
              <a:gd name="connsiteY200-19824" fmla="*/ 4706993 h 5096785"/>
              <a:gd name="connsiteX201-19825" fmla="*/ 1171266 w 12192000"/>
              <a:gd name="connsiteY201-19826" fmla="*/ 4706535 h 5096785"/>
              <a:gd name="connsiteX202-19827" fmla="*/ 1160868 w 12192000"/>
              <a:gd name="connsiteY202-19828" fmla="*/ 4701936 h 5096785"/>
              <a:gd name="connsiteX203-19829" fmla="*/ 1147599 w 12192000"/>
              <a:gd name="connsiteY203-19830" fmla="*/ 4714833 h 5096785"/>
              <a:gd name="connsiteX204-19831" fmla="*/ 1119603 w 12192000"/>
              <a:gd name="connsiteY204-19832" fmla="*/ 4721303 h 5096785"/>
              <a:gd name="connsiteX205-19833" fmla="*/ 997851 w 12192000"/>
              <a:gd name="connsiteY205-19834" fmla="*/ 4722336 h 5096785"/>
              <a:gd name="connsiteX206-19835" fmla="*/ 976455 w 12192000"/>
              <a:gd name="connsiteY206-19836" fmla="*/ 4726407 h 5096785"/>
              <a:gd name="connsiteX207-19837" fmla="*/ 949939 w 12192000"/>
              <a:gd name="connsiteY207-19838" fmla="*/ 4719699 h 5096785"/>
              <a:gd name="connsiteX208-19839" fmla="*/ 894148 w 12192000"/>
              <a:gd name="connsiteY208-19840" fmla="*/ 4710406 h 5096785"/>
              <a:gd name="connsiteX209-19841" fmla="*/ 857990 w 12192000"/>
              <a:gd name="connsiteY209-19842" fmla="*/ 4696844 h 5096785"/>
              <a:gd name="connsiteX210-19843" fmla="*/ 848649 w 12192000"/>
              <a:gd name="connsiteY210-19844" fmla="*/ 4704021 h 5096785"/>
              <a:gd name="connsiteX211-19845" fmla="*/ 826436 w 12192000"/>
              <a:gd name="connsiteY211-19846" fmla="*/ 4707421 h 5096785"/>
              <a:gd name="connsiteX212-19847" fmla="*/ 733052 w 12192000"/>
              <a:gd name="connsiteY212-19848" fmla="*/ 4701884 h 5096785"/>
              <a:gd name="connsiteX213-19849" fmla="*/ 716185 w 12192000"/>
              <a:gd name="connsiteY213-19850" fmla="*/ 4648168 h 5096785"/>
              <a:gd name="connsiteX214-19851" fmla="*/ 582722 w 12192000"/>
              <a:gd name="connsiteY214-19852" fmla="*/ 4658637 h 5096785"/>
              <a:gd name="connsiteX215-19853" fmla="*/ 581118 w 12192000"/>
              <a:gd name="connsiteY215-19854" fmla="*/ 4654120 h 5096785"/>
              <a:gd name="connsiteX216-19855" fmla="*/ 546453 w 12192000"/>
              <a:gd name="connsiteY216-19856" fmla="*/ 4652542 h 5096785"/>
              <a:gd name="connsiteX217-19857" fmla="*/ 536773 w 12192000"/>
              <a:gd name="connsiteY217-19858" fmla="*/ 4644609 h 5096785"/>
              <a:gd name="connsiteX218-19859" fmla="*/ 388896 w 12192000"/>
              <a:gd name="connsiteY218-19860" fmla="*/ 4619173 h 5096785"/>
              <a:gd name="connsiteX219-19861" fmla="*/ 366479 w 12192000"/>
              <a:gd name="connsiteY219-19862" fmla="*/ 4618896 h 5096785"/>
              <a:gd name="connsiteX220-19863" fmla="*/ 342781 w 12192000"/>
              <a:gd name="connsiteY220-19864" fmla="*/ 4601239 h 5096785"/>
              <a:gd name="connsiteX221-19865" fmla="*/ 255925 w 12192000"/>
              <a:gd name="connsiteY221-19866" fmla="*/ 4598685 h 5096785"/>
              <a:gd name="connsiteX222-19867" fmla="*/ 226919 w 12192000"/>
              <a:gd name="connsiteY222-19868" fmla="*/ 4598460 h 5096785"/>
              <a:gd name="connsiteX223-19869" fmla="*/ 213925 w 12192000"/>
              <a:gd name="connsiteY223-19870" fmla="*/ 4597783 h 5096785"/>
              <a:gd name="connsiteX224-19871" fmla="*/ 215196 w 12192000"/>
              <a:gd name="connsiteY224-19872" fmla="*/ 4588576 h 5096785"/>
              <a:gd name="connsiteX225-19873" fmla="*/ 180214 w 12192000"/>
              <a:gd name="connsiteY225-19874" fmla="*/ 4583701 h 5096785"/>
              <a:gd name="connsiteX226-19875" fmla="*/ 83203 w 12192000"/>
              <a:gd name="connsiteY226-19876" fmla="*/ 4531664 h 5096785"/>
              <a:gd name="connsiteX227-19877" fmla="*/ 4106 w 12192000"/>
              <a:gd name="connsiteY227-19878" fmla="*/ 4517202 h 5096785"/>
              <a:gd name="connsiteX228-19879" fmla="*/ 0 w 12192000"/>
              <a:gd name="connsiteY228-19880" fmla="*/ 4516084 h 5096785"/>
              <a:gd name="connsiteX229-19881" fmla="*/ 0 w 12192000"/>
              <a:gd name="connsiteY229-19882" fmla="*/ 0 h 5096785"/>
              <a:gd name="connsiteX0-19883" fmla="*/ 0 w 12192000"/>
              <a:gd name="connsiteY0-19884" fmla="*/ 0 h 5096785"/>
              <a:gd name="connsiteX1-19885" fmla="*/ 12192000 w 12192000"/>
              <a:gd name="connsiteY1-19886" fmla="*/ 0 h 5096785"/>
              <a:gd name="connsiteX2-19887" fmla="*/ 12192000 w 12192000"/>
              <a:gd name="connsiteY2-19888" fmla="*/ 3809005 h 5096785"/>
              <a:gd name="connsiteX3-19889" fmla="*/ 12142543 w 12192000"/>
              <a:gd name="connsiteY3-19890" fmla="*/ 3817043 h 5096785"/>
              <a:gd name="connsiteX4-19891" fmla="*/ 12021777 w 12192000"/>
              <a:gd name="connsiteY4-19892" fmla="*/ 3848082 h 5096785"/>
              <a:gd name="connsiteX5-19893" fmla="*/ 11668991 w 12192000"/>
              <a:gd name="connsiteY5-19894" fmla="*/ 3788038 h 5096785"/>
              <a:gd name="connsiteX6-19895" fmla="*/ 11476952 w 12192000"/>
              <a:gd name="connsiteY6-19896" fmla="*/ 3866786 h 5096785"/>
              <a:gd name="connsiteX7-19897" fmla="*/ 11336487 w 12192000"/>
              <a:gd name="connsiteY7-19898" fmla="*/ 3971513 h 5096785"/>
              <a:gd name="connsiteX8-19899" fmla="*/ 11214181 w 12192000"/>
              <a:gd name="connsiteY8-19900" fmla="*/ 4004215 h 5096785"/>
              <a:gd name="connsiteX9-19901" fmla="*/ 11042540 w 12192000"/>
              <a:gd name="connsiteY9-19902" fmla="*/ 4002613 h 5096785"/>
              <a:gd name="connsiteX10-19903" fmla="*/ 10833086 w 12192000"/>
              <a:gd name="connsiteY10-19904" fmla="*/ 3997707 h 5096785"/>
              <a:gd name="connsiteX11-19905" fmla="*/ 10599680 w 12192000"/>
              <a:gd name="connsiteY11-19906" fmla="*/ 3982661 h 5096785"/>
              <a:gd name="connsiteX12-19907" fmla="*/ 10519971 w 12192000"/>
              <a:gd name="connsiteY12-19908" fmla="*/ 3975018 h 5096785"/>
              <a:gd name="connsiteX13-19909" fmla="*/ 10217282 w 12192000"/>
              <a:gd name="connsiteY13-19910" fmla="*/ 4020809 h 5096785"/>
              <a:gd name="connsiteX14-19911" fmla="*/ 9936427 w 12192000"/>
              <a:gd name="connsiteY14-19912" fmla="*/ 4137843 h 5096785"/>
              <a:gd name="connsiteX15-19913" fmla="*/ 9800299 w 12192000"/>
              <a:gd name="connsiteY15-19914" fmla="*/ 4186098 h 5096785"/>
              <a:gd name="connsiteX16-19915" fmla="*/ 9707822 w 12192000"/>
              <a:gd name="connsiteY16-19916" fmla="*/ 4189102 h 5096785"/>
              <a:gd name="connsiteX17-19917" fmla="*/ 9543973 w 12192000"/>
              <a:gd name="connsiteY17-19918" fmla="*/ 4245802 h 5096785"/>
              <a:gd name="connsiteX18-19919" fmla="*/ 9528747 w 12192000"/>
              <a:gd name="connsiteY18-19920" fmla="*/ 4251724 h 5096785"/>
              <a:gd name="connsiteX19-19921" fmla="*/ 9436976 w 12192000"/>
              <a:gd name="connsiteY19-19922" fmla="*/ 4269351 h 5096785"/>
              <a:gd name="connsiteX20-19923" fmla="*/ 9371827 w 12192000"/>
              <a:gd name="connsiteY20-19924" fmla="*/ 4303912 h 5096785"/>
              <a:gd name="connsiteX21-19925" fmla="*/ 9260304 w 12192000"/>
              <a:gd name="connsiteY21-19926" fmla="*/ 4328021 h 5096785"/>
              <a:gd name="connsiteX22-19927" fmla="*/ 9148799 w 12192000"/>
              <a:gd name="connsiteY22-19928" fmla="*/ 4348506 h 5096785"/>
              <a:gd name="connsiteX23-19929" fmla="*/ 9107898 w 12192000"/>
              <a:gd name="connsiteY23-19930" fmla="*/ 4354282 h 5096785"/>
              <a:gd name="connsiteX24-19931" fmla="*/ 8990743 w 12192000"/>
              <a:gd name="connsiteY24-19932" fmla="*/ 4382161 h 5096785"/>
              <a:gd name="connsiteX25-19933" fmla="*/ 8979819 w 12192000"/>
              <a:gd name="connsiteY25-19934" fmla="*/ 4366419 h 5096785"/>
              <a:gd name="connsiteX26-19935" fmla="*/ 8936044 w 12192000"/>
              <a:gd name="connsiteY26-19936" fmla="*/ 4370992 h 5096785"/>
              <a:gd name="connsiteX27-19937" fmla="*/ 8897707 w 12192000"/>
              <a:gd name="connsiteY27-19938" fmla="*/ 4392673 h 5096785"/>
              <a:gd name="connsiteX28-19939" fmla="*/ 8845635 w 12192000"/>
              <a:gd name="connsiteY28-19940" fmla="*/ 4404300 h 5096785"/>
              <a:gd name="connsiteX29-19941" fmla="*/ 8814562 w 12192000"/>
              <a:gd name="connsiteY29-19942" fmla="*/ 4411434 h 5096785"/>
              <a:gd name="connsiteX30-19943" fmla="*/ 8726349 w 12192000"/>
              <a:gd name="connsiteY30-19944" fmla="*/ 4416668 h 5096785"/>
              <a:gd name="connsiteX31-19945" fmla="*/ 8566678 w 12192000"/>
              <a:gd name="connsiteY31-19946" fmla="*/ 4391711 h 5096785"/>
              <a:gd name="connsiteX32-19947" fmla="*/ 8521516 w 12192000"/>
              <a:gd name="connsiteY32-19948" fmla="*/ 4393927 h 5096785"/>
              <a:gd name="connsiteX33-19949" fmla="*/ 8515998 w 12192000"/>
              <a:gd name="connsiteY33-19950" fmla="*/ 4399124 h 5096785"/>
              <a:gd name="connsiteX34-19951" fmla="*/ 8449547 w 12192000"/>
              <a:gd name="connsiteY34-19952" fmla="*/ 4383170 h 5096785"/>
              <a:gd name="connsiteX35-19953" fmla="*/ 8360285 w 12192000"/>
              <a:gd name="connsiteY35-19954" fmla="*/ 4398502 h 5096785"/>
              <a:gd name="connsiteX36-19955" fmla="*/ 8256584 w 12192000"/>
              <a:gd name="connsiteY36-19956" fmla="*/ 4423564 h 5096785"/>
              <a:gd name="connsiteX37-19957" fmla="*/ 8229821 w 12192000"/>
              <a:gd name="connsiteY37-19958" fmla="*/ 4431840 h 5096785"/>
              <a:gd name="connsiteX38-19959" fmla="*/ 8158476 w 12192000"/>
              <a:gd name="connsiteY38-19960" fmla="*/ 4436904 h 5096785"/>
              <a:gd name="connsiteX39-19961" fmla="*/ 7993707 w 12192000"/>
              <a:gd name="connsiteY39-19962" fmla="*/ 4447962 h 5096785"/>
              <a:gd name="connsiteX40-19963" fmla="*/ 7990346 w 12192000"/>
              <a:gd name="connsiteY40-19964" fmla="*/ 4454853 h 5096785"/>
              <a:gd name="connsiteX41-19965" fmla="*/ 7976786 w 12192000"/>
              <a:gd name="connsiteY41-19966" fmla="*/ 4456820 h 5096785"/>
              <a:gd name="connsiteX42-19967" fmla="*/ 7973491 w 12192000"/>
              <a:gd name="connsiteY42-19968" fmla="*/ 4458577 h 5096785"/>
              <a:gd name="connsiteX43-19969" fmla="*/ 7954281 w 12192000"/>
              <a:gd name="connsiteY43-19970" fmla="*/ 4467421 h 5096785"/>
              <a:gd name="connsiteX44-19971" fmla="*/ 7905540 w 12192000"/>
              <a:gd name="connsiteY44-19972" fmla="*/ 4455628 h 5096785"/>
              <a:gd name="connsiteX45-19973" fmla="*/ 7851932 w 12192000"/>
              <a:gd name="connsiteY45-19974" fmla="*/ 4466353 h 5096785"/>
              <a:gd name="connsiteX46-19975" fmla="*/ 7639078 w 12192000"/>
              <a:gd name="connsiteY46-19976" fmla="*/ 4467635 h 5096785"/>
              <a:gd name="connsiteX47-19977" fmla="*/ 7612359 w 12192000"/>
              <a:gd name="connsiteY47-19978" fmla="*/ 4492789 h 5096785"/>
              <a:gd name="connsiteX48-19979" fmla="*/ 7527328 w 12192000"/>
              <a:gd name="connsiteY48-19980" fmla="*/ 4502199 h 5096785"/>
              <a:gd name="connsiteX49-19981" fmla="*/ 7388717 w 12192000"/>
              <a:gd name="connsiteY49-19982" fmla="*/ 4470799 h 5096785"/>
              <a:gd name="connsiteX50-19983" fmla="*/ 7231898 w 12192000"/>
              <a:gd name="connsiteY50-19984" fmla="*/ 4486028 h 5096785"/>
              <a:gd name="connsiteX51-19985" fmla="*/ 7218425 w 12192000"/>
              <a:gd name="connsiteY51-19986" fmla="*/ 4477288 h 5096785"/>
              <a:gd name="connsiteX52-19987" fmla="*/ 7202795 w 12192000"/>
              <a:gd name="connsiteY52-19988" fmla="*/ 4472972 h 5096785"/>
              <a:gd name="connsiteX53-19989" fmla="*/ 7200744 w 12192000"/>
              <a:gd name="connsiteY53-19990" fmla="*/ 4474099 h 5096785"/>
              <a:gd name="connsiteX54-19991" fmla="*/ 7182163 w 12192000"/>
              <a:gd name="connsiteY54-19992" fmla="*/ 4474005 h 5096785"/>
              <a:gd name="connsiteX55-19993" fmla="*/ 7178368 w 12192000"/>
              <a:gd name="connsiteY55-19994" fmla="*/ 4470673 h 5096785"/>
              <a:gd name="connsiteX56-19995" fmla="*/ 7165705 w 12192000"/>
              <a:gd name="connsiteY56-19996" fmla="*/ 4469569 h 5096785"/>
              <a:gd name="connsiteX57-19997" fmla="*/ 7140991 w 12192000"/>
              <a:gd name="connsiteY57-19998" fmla="*/ 4464599 h 5096785"/>
              <a:gd name="connsiteX58-19999" fmla="*/ 7136152 w 12192000"/>
              <a:gd name="connsiteY58-20000" fmla="*/ 4466292 h 5096785"/>
              <a:gd name="connsiteX59-20001" fmla="*/ 7098544 w 12192000"/>
              <a:gd name="connsiteY59-20002" fmla="*/ 4462879 h 5096785"/>
              <a:gd name="connsiteX60-20003" fmla="*/ 7097922 w 12192000"/>
              <a:gd name="connsiteY60-20004" fmla="*/ 4464077 h 5096785"/>
              <a:gd name="connsiteX61-20005" fmla="*/ 7086877 w 12192000"/>
              <a:gd name="connsiteY61-20006" fmla="*/ 4468554 h 5096785"/>
              <a:gd name="connsiteX62-20007" fmla="*/ 7065999 w 12192000"/>
              <a:gd name="connsiteY62-20008" fmla="*/ 4474270 h 5096785"/>
              <a:gd name="connsiteX63-20009" fmla="*/ 7016598 w 12192000"/>
              <a:gd name="connsiteY63-20010" fmla="*/ 4502855 h 5096785"/>
              <a:gd name="connsiteX64-20011" fmla="*/ 6977375 w 12192000"/>
              <a:gd name="connsiteY64-20012" fmla="*/ 4499434 h 5096785"/>
              <a:gd name="connsiteX65-20013" fmla="*/ 6969409 w 12192000"/>
              <a:gd name="connsiteY65-20014" fmla="*/ 4499424 h 5096785"/>
              <a:gd name="connsiteX66-20015" fmla="*/ 6969218 w 12192000"/>
              <a:gd name="connsiteY66-20016" fmla="*/ 4499704 h 5096785"/>
              <a:gd name="connsiteX67-20017" fmla="*/ 6960755 w 12192000"/>
              <a:gd name="connsiteY67-20018" fmla="*/ 4500249 h 5096785"/>
              <a:gd name="connsiteX68-20019" fmla="*/ 6954882 w 12192000"/>
              <a:gd name="connsiteY68-20020" fmla="*/ 4499405 h 5096785"/>
              <a:gd name="connsiteX69-20021" fmla="*/ 6939428 w 12192000"/>
              <a:gd name="connsiteY69-20022" fmla="*/ 4499385 h 5096785"/>
              <a:gd name="connsiteX70-20023" fmla="*/ 6933902 w 12192000"/>
              <a:gd name="connsiteY70-20024" fmla="*/ 4501239 h 5096785"/>
              <a:gd name="connsiteX71-20025" fmla="*/ 6891244 w 12192000"/>
              <a:gd name="connsiteY71-20026" fmla="*/ 4536371 h 5096785"/>
              <a:gd name="connsiteX72-20027" fmla="*/ 6794496 w 12192000"/>
              <a:gd name="connsiteY72-20028" fmla="*/ 4567924 h 5096785"/>
              <a:gd name="connsiteX73-20029" fmla="*/ 6574528 w 12192000"/>
              <a:gd name="connsiteY73-20030" fmla="*/ 4641155 h 5096785"/>
              <a:gd name="connsiteX74-20031" fmla="*/ 6573036 w 12192000"/>
              <a:gd name="connsiteY74-20032" fmla="*/ 4641049 h 5096785"/>
              <a:gd name="connsiteX75-20033" fmla="*/ 6571920 w 12192000"/>
              <a:gd name="connsiteY75-20034" fmla="*/ 4644739 h 5096785"/>
              <a:gd name="connsiteX76-20035" fmla="*/ 6552021 w 12192000"/>
              <a:gd name="connsiteY76-20036" fmla="*/ 4650379 h 5096785"/>
              <a:gd name="connsiteX77-20037" fmla="*/ 6545925 w 12192000"/>
              <a:gd name="connsiteY77-20038" fmla="*/ 4650675 h 5096785"/>
              <a:gd name="connsiteX78-20039" fmla="*/ 6537822 w 12192000"/>
              <a:gd name="connsiteY78-20040" fmla="*/ 4652769 h 5096785"/>
              <a:gd name="connsiteX79-20041" fmla="*/ 6537743 w 12192000"/>
              <a:gd name="connsiteY79-20042" fmla="*/ 4653068 h 5096785"/>
              <a:gd name="connsiteX80-20043" fmla="*/ 6490057 w 12192000"/>
              <a:gd name="connsiteY80-20044" fmla="*/ 4658624 h 5096785"/>
              <a:gd name="connsiteX81-20045" fmla="*/ 6386800 w 12192000"/>
              <a:gd name="connsiteY81-20046" fmla="*/ 4715431 h 5096785"/>
              <a:gd name="connsiteX82-20047" fmla="*/ 6382703 w 12192000"/>
              <a:gd name="connsiteY82-20048" fmla="*/ 4717930 h 5096785"/>
              <a:gd name="connsiteX83-20049" fmla="*/ 6356495 w 12192000"/>
              <a:gd name="connsiteY83-20050" fmla="*/ 4717843 h 5096785"/>
              <a:gd name="connsiteX84-20051" fmla="*/ 6343628 w 12192000"/>
              <a:gd name="connsiteY84-20052" fmla="*/ 4719161 h 5096785"/>
              <a:gd name="connsiteX85-20053" fmla="*/ 6338605 w 12192000"/>
              <a:gd name="connsiteY85-20054" fmla="*/ 4716723 h 5096785"/>
              <a:gd name="connsiteX86-20055" fmla="*/ 6320318 w 12192000"/>
              <a:gd name="connsiteY86-20056" fmla="*/ 4720095 h 5096785"/>
              <a:gd name="connsiteX87-20057" fmla="*/ 6318742 w 12192000"/>
              <a:gd name="connsiteY87-20058" fmla="*/ 4721541 h 5096785"/>
              <a:gd name="connsiteX88-20059" fmla="*/ 6301708 w 12192000"/>
              <a:gd name="connsiteY88-20060" fmla="*/ 4720380 h 5096785"/>
              <a:gd name="connsiteX89-20061" fmla="*/ 6285082 w 12192000"/>
              <a:gd name="connsiteY89-20062" fmla="*/ 4714639 h 5096785"/>
              <a:gd name="connsiteX90-20063" fmla="*/ 6028335 w 12192000"/>
              <a:gd name="connsiteY90-20064" fmla="*/ 4722621 h 5096785"/>
              <a:gd name="connsiteX91-20065" fmla="*/ 5908701 w 12192000"/>
              <a:gd name="connsiteY91-20066" fmla="*/ 4779160 h 5096785"/>
              <a:gd name="connsiteX92-20067" fmla="*/ 5860414 w 12192000"/>
              <a:gd name="connsiteY92-20068" fmla="*/ 4807892 h 5096785"/>
              <a:gd name="connsiteX93-20069" fmla="*/ 5683612 w 12192000"/>
              <a:gd name="connsiteY93-20070" fmla="*/ 4848770 h 5096785"/>
              <a:gd name="connsiteX94-20071" fmla="*/ 5635111 w 12192000"/>
              <a:gd name="connsiteY94-20072" fmla="*/ 4868888 h 5096785"/>
              <a:gd name="connsiteX95-20073" fmla="*/ 5582652 w 12192000"/>
              <a:gd name="connsiteY95-20074" fmla="*/ 4866836 h 5096785"/>
              <a:gd name="connsiteX96-20075" fmla="*/ 5567213 w 12192000"/>
              <a:gd name="connsiteY96-20076" fmla="*/ 4878769 h 5096785"/>
              <a:gd name="connsiteX97-20077" fmla="*/ 5564659 w 12192000"/>
              <a:gd name="connsiteY97-20078" fmla="*/ 4881042 h 5096785"/>
              <a:gd name="connsiteX98-20079" fmla="*/ 5552102 w 12192000"/>
              <a:gd name="connsiteY98-20080" fmla="*/ 4885426 h 5096785"/>
              <a:gd name="connsiteX99-20081" fmla="*/ 5551475 w 12192000"/>
              <a:gd name="connsiteY99-20082" fmla="*/ 4892560 h 5096785"/>
              <a:gd name="connsiteX100-20083" fmla="*/ 5534664 w 12192000"/>
              <a:gd name="connsiteY100-20084" fmla="*/ 4903385 h 5096785"/>
              <a:gd name="connsiteX101-20085" fmla="*/ 5510737 w 12192000"/>
              <a:gd name="connsiteY101-20086" fmla="*/ 4909807 h 5096785"/>
              <a:gd name="connsiteX102-20087" fmla="*/ 5393901 w 12192000"/>
              <a:gd name="connsiteY102-20088" fmla="*/ 4933709 h 5096785"/>
              <a:gd name="connsiteX103-20089" fmla="*/ 5325782 w 12192000"/>
              <a:gd name="connsiteY103-20090" fmla="*/ 4951789 h 5096785"/>
              <a:gd name="connsiteX104-20091" fmla="*/ 5302703 w 12192000"/>
              <a:gd name="connsiteY104-20092" fmla="*/ 4964590 h 5096785"/>
              <a:gd name="connsiteX105-20093" fmla="*/ 5268591 w 12192000"/>
              <a:gd name="connsiteY105-20094" fmla="*/ 4978479 h 5096785"/>
              <a:gd name="connsiteX106-20095" fmla="*/ 5210559 w 12192000"/>
              <a:gd name="connsiteY106-20096" fmla="*/ 5007585 h 5096785"/>
              <a:gd name="connsiteX107-20097" fmla="*/ 5177597 w 12192000"/>
              <a:gd name="connsiteY107-20098" fmla="*/ 5015926 h 5096785"/>
              <a:gd name="connsiteX108-20099" fmla="*/ 5160569 w 12192000"/>
              <a:gd name="connsiteY108-20100" fmla="*/ 5025681 h 5096785"/>
              <a:gd name="connsiteX109-20101" fmla="*/ 5152748 w 12192000"/>
              <a:gd name="connsiteY109-20102" fmla="*/ 5026569 h 5096785"/>
              <a:gd name="connsiteX110-20103" fmla="*/ 5127678 w 12192000"/>
              <a:gd name="connsiteY110-20104" fmla="*/ 5032947 h 5096785"/>
              <a:gd name="connsiteX111-20105" fmla="*/ 5113147 w 12192000"/>
              <a:gd name="connsiteY111-20106" fmla="*/ 5035818 h 5096785"/>
              <a:gd name="connsiteX112-20107" fmla="*/ 5107301 w 12192000"/>
              <a:gd name="connsiteY112-20108" fmla="*/ 5036672 h 5096785"/>
              <a:gd name="connsiteX113-20109" fmla="*/ 5093215 w 12192000"/>
              <a:gd name="connsiteY113-20110" fmla="*/ 5032880 h 5096785"/>
              <a:gd name="connsiteX114-20111" fmla="*/ 5077058 w 12192000"/>
              <a:gd name="connsiteY114-20112" fmla="*/ 5038681 h 5096785"/>
              <a:gd name="connsiteX115-20113" fmla="*/ 5057349 w 12192000"/>
              <a:gd name="connsiteY115-20114" fmla="*/ 5036015 h 5096785"/>
              <a:gd name="connsiteX116-20115" fmla="*/ 5053945 w 12192000"/>
              <a:gd name="connsiteY116-20116" fmla="*/ 5041952 h 5096785"/>
              <a:gd name="connsiteX117-20117" fmla="*/ 5040021 w 12192000"/>
              <a:gd name="connsiteY117-20118" fmla="*/ 5050052 h 5096785"/>
              <a:gd name="connsiteX118-20119" fmla="*/ 5025913 w 12192000"/>
              <a:gd name="connsiteY118-20120" fmla="*/ 5046535 h 5096785"/>
              <a:gd name="connsiteX119-20121" fmla="*/ 4998218 w 12192000"/>
              <a:gd name="connsiteY119-20122" fmla="*/ 5048065 h 5096785"/>
              <a:gd name="connsiteX120-20123" fmla="*/ 4991008 w 12192000"/>
              <a:gd name="connsiteY120-20124" fmla="*/ 5050439 h 5096785"/>
              <a:gd name="connsiteX121-20125" fmla="*/ 4963503 w 12192000"/>
              <a:gd name="connsiteY121-20126" fmla="*/ 5047575 h 5096785"/>
              <a:gd name="connsiteX122-20127" fmla="*/ 4921053 w 12192000"/>
              <a:gd name="connsiteY122-20128" fmla="*/ 5048925 h 5096785"/>
              <a:gd name="connsiteX123-20129" fmla="*/ 4873420 w 12192000"/>
              <a:gd name="connsiteY123-20130" fmla="*/ 5054929 h 5096785"/>
              <a:gd name="connsiteX124-20131" fmla="*/ 4858825 w 12192000"/>
              <a:gd name="connsiteY124-20132" fmla="*/ 5051329 h 5096785"/>
              <a:gd name="connsiteX125-20133" fmla="*/ 4769340 w 12192000"/>
              <a:gd name="connsiteY125-20134" fmla="*/ 5053090 h 5096785"/>
              <a:gd name="connsiteX126-20135" fmla="*/ 4744152 w 12192000"/>
              <a:gd name="connsiteY126-20136" fmla="*/ 5053391 h 5096785"/>
              <a:gd name="connsiteX127-20137" fmla="*/ 4723556 w 12192000"/>
              <a:gd name="connsiteY127-20138" fmla="*/ 5059633 h 5096785"/>
              <a:gd name="connsiteX128-20139" fmla="*/ 4719699 w 12192000"/>
              <a:gd name="connsiteY128-20140" fmla="*/ 5066298 h 5096785"/>
              <a:gd name="connsiteX129-20141" fmla="*/ 4706016 w 12192000"/>
              <a:gd name="connsiteY129-20142" fmla="*/ 5067422 h 5096785"/>
              <a:gd name="connsiteX130-20143" fmla="*/ 4702593 w 12192000"/>
              <a:gd name="connsiteY130-20144" fmla="*/ 5068973 h 5096785"/>
              <a:gd name="connsiteX131-20145" fmla="*/ 4682766 w 12192000"/>
              <a:gd name="connsiteY131-20146" fmla="*/ 5076609 h 5096785"/>
              <a:gd name="connsiteX132-20147" fmla="*/ 4634960 w 12192000"/>
              <a:gd name="connsiteY132-20148" fmla="*/ 5061852 h 5096785"/>
              <a:gd name="connsiteX133-20149" fmla="*/ 4580645 w 12192000"/>
              <a:gd name="connsiteY133-20150" fmla="*/ 5069246 h 5096785"/>
              <a:gd name="connsiteX134-20151" fmla="*/ 4368005 w 12192000"/>
              <a:gd name="connsiteY134-20152" fmla="*/ 5057426 h 5096785"/>
              <a:gd name="connsiteX135-20153" fmla="*/ 4339489 w 12192000"/>
              <a:gd name="connsiteY135-20154" fmla="*/ 5080858 h 5096785"/>
              <a:gd name="connsiteX136-20155" fmla="*/ 4253895 w 12192000"/>
              <a:gd name="connsiteY136-20156" fmla="*/ 5085008 h 5096785"/>
              <a:gd name="connsiteX137-20157" fmla="*/ 4130140 w 12192000"/>
              <a:gd name="connsiteY137-20158" fmla="*/ 5057070 h 5096785"/>
              <a:gd name="connsiteX138-20159" fmla="*/ 3911296 w 12192000"/>
              <a:gd name="connsiteY138-20160" fmla="*/ 5035663 h 5096785"/>
              <a:gd name="connsiteX139-20161" fmla="*/ 3895182 w 12192000"/>
              <a:gd name="connsiteY139-20162" fmla="*/ 5030229 h 5096785"/>
              <a:gd name="connsiteX140-20163" fmla="*/ 3870866 w 12192000"/>
              <a:gd name="connsiteY140-20164" fmla="*/ 5023753 h 5096785"/>
              <a:gd name="connsiteX141-20165" fmla="*/ 3865913 w 12192000"/>
              <a:gd name="connsiteY141-20166" fmla="*/ 5025143 h 5096785"/>
              <a:gd name="connsiteX142-20167" fmla="*/ 3828606 w 12192000"/>
              <a:gd name="connsiteY142-20168" fmla="*/ 5019426 h 5096785"/>
              <a:gd name="connsiteX143-20169" fmla="*/ 3827901 w 12192000"/>
              <a:gd name="connsiteY143-20170" fmla="*/ 5020583 h 5096785"/>
              <a:gd name="connsiteX144-20171" fmla="*/ 3816543 w 12192000"/>
              <a:gd name="connsiteY144-20172" fmla="*/ 5024366 h 5096785"/>
              <a:gd name="connsiteX145-20173" fmla="*/ 3795278 w 12192000"/>
              <a:gd name="connsiteY145-20174" fmla="*/ 5028779 h 5096785"/>
              <a:gd name="connsiteX146-20175" fmla="*/ 3743858 w 12192000"/>
              <a:gd name="connsiteY146-20176" fmla="*/ 5054237 h 5096785"/>
              <a:gd name="connsiteX147-20177" fmla="*/ 3704945 w 12192000"/>
              <a:gd name="connsiteY147-20178" fmla="*/ 5048413 h 5096785"/>
              <a:gd name="connsiteX148-20179" fmla="*/ 3696992 w 12192000"/>
              <a:gd name="connsiteY148-20180" fmla="*/ 5047914 h 5096785"/>
              <a:gd name="connsiteX149-20181" fmla="*/ 3696780 w 12192000"/>
              <a:gd name="connsiteY149-20182" fmla="*/ 5048181 h 5096785"/>
              <a:gd name="connsiteX150-20183" fmla="*/ 3688290 w 12192000"/>
              <a:gd name="connsiteY150-20184" fmla="*/ 5048204 h 5096785"/>
              <a:gd name="connsiteX151-20185" fmla="*/ 3682486 w 12192000"/>
              <a:gd name="connsiteY151-20186" fmla="*/ 5047000 h 5096785"/>
              <a:gd name="connsiteX152-20187" fmla="*/ 3667056 w 12192000"/>
              <a:gd name="connsiteY152-20188" fmla="*/ 5046030 h 5096785"/>
              <a:gd name="connsiteX153-20189" fmla="*/ 3661403 w 12192000"/>
              <a:gd name="connsiteY153-20190" fmla="*/ 5047537 h 5096785"/>
              <a:gd name="connsiteX154-20191" fmla="*/ 3658673 w 12192000"/>
              <a:gd name="connsiteY154-20192" fmla="*/ 5050790 h 5096785"/>
              <a:gd name="connsiteX155-20193" fmla="*/ 3657333 w 12192000"/>
              <a:gd name="connsiteY155-20194" fmla="*/ 5050325 h 5096785"/>
              <a:gd name="connsiteX156-20195" fmla="*/ 3626778 w 12192000"/>
              <a:gd name="connsiteY156-20196" fmla="*/ 5057882 h 5096785"/>
              <a:gd name="connsiteX157-20197" fmla="*/ 3560067 w 12192000"/>
              <a:gd name="connsiteY157-20198" fmla="*/ 5064266 h 5096785"/>
              <a:gd name="connsiteX158-20199" fmla="*/ 3522641 w 12192000"/>
              <a:gd name="connsiteY158-20200" fmla="*/ 5063654 h 5096785"/>
              <a:gd name="connsiteX159-20201" fmla="*/ 3419275 w 12192000"/>
              <a:gd name="connsiteY159-20202" fmla="*/ 5066646 h 5096785"/>
              <a:gd name="connsiteX160-20203" fmla="*/ 3314869 w 12192000"/>
              <a:gd name="connsiteY160-20204" fmla="*/ 5073197 h 5096785"/>
              <a:gd name="connsiteX161-20205" fmla="*/ 3259088 w 12192000"/>
              <a:gd name="connsiteY161-20206" fmla="*/ 5096363 h 5096785"/>
              <a:gd name="connsiteX162-20207" fmla="*/ 3253104 w 12192000"/>
              <a:gd name="connsiteY162-20208" fmla="*/ 5096785 h 5096785"/>
              <a:gd name="connsiteX163-20209" fmla="*/ 3238751 w 12192000"/>
              <a:gd name="connsiteY163-20210" fmla="*/ 5092996 h 5096785"/>
              <a:gd name="connsiteX164-20211" fmla="*/ 3233681 w 12192000"/>
              <a:gd name="connsiteY164-20212" fmla="*/ 5090758 h 5096785"/>
              <a:gd name="connsiteX165-20213" fmla="*/ 3225562 w 12192000"/>
              <a:gd name="connsiteY165-20214" fmla="*/ 5089215 h 5096785"/>
              <a:gd name="connsiteX166-20215" fmla="*/ 3225260 w 12192000"/>
              <a:gd name="connsiteY166-20216" fmla="*/ 5089437 h 5096785"/>
              <a:gd name="connsiteX167-20217" fmla="*/ 3217859 w 12192000"/>
              <a:gd name="connsiteY167-20218" fmla="*/ 5087484 h 5096785"/>
              <a:gd name="connsiteX168-20219" fmla="*/ 3182980 w 12192000"/>
              <a:gd name="connsiteY168-20220" fmla="*/ 5074650 h 5096785"/>
              <a:gd name="connsiteX169-20221" fmla="*/ 3055081 w 12192000"/>
              <a:gd name="connsiteY169-20222" fmla="*/ 5080424 h 5096785"/>
              <a:gd name="connsiteX170-20223" fmla="*/ 3049807 w 12192000"/>
              <a:gd name="connsiteY170-20224" fmla="*/ 5080860 h 5096785"/>
              <a:gd name="connsiteX171-20225" fmla="*/ 3029122 w 12192000"/>
              <a:gd name="connsiteY171-20226" fmla="*/ 5070085 h 5096785"/>
              <a:gd name="connsiteX172-20227" fmla="*/ 3017862 w 12192000"/>
              <a:gd name="connsiteY172-20228" fmla="*/ 5065942 h 5096785"/>
              <a:gd name="connsiteX173-20229" fmla="*/ 3015868 w 12192000"/>
              <a:gd name="connsiteY173-20230" fmla="*/ 5061832 h 5096785"/>
              <a:gd name="connsiteX174-20231" fmla="*/ 2998644 w 12192000"/>
              <a:gd name="connsiteY174-20232" fmla="*/ 5057210 h 5096785"/>
              <a:gd name="connsiteX175-20233" fmla="*/ 2996219 w 12192000"/>
              <a:gd name="connsiteY175-20234" fmla="*/ 5057788 h 5096785"/>
              <a:gd name="connsiteX176-20235" fmla="*/ 2983676 w 12192000"/>
              <a:gd name="connsiteY176-20236" fmla="*/ 5049852 h 5096785"/>
              <a:gd name="connsiteX177-20237" fmla="*/ 2903609 w 12192000"/>
              <a:gd name="connsiteY177-20238" fmla="*/ 4998457 h 5096785"/>
              <a:gd name="connsiteX178-20239" fmla="*/ 2758830 w 12192000"/>
              <a:gd name="connsiteY178-20240" fmla="*/ 4974760 h 5096785"/>
              <a:gd name="connsiteX179-20241" fmla="*/ 2532669 w 12192000"/>
              <a:gd name="connsiteY179-20242" fmla="*/ 4940573 h 5096785"/>
              <a:gd name="connsiteX180-20243" fmla="*/ 2389931 w 12192000"/>
              <a:gd name="connsiteY180-20244" fmla="*/ 4905785 h 5096785"/>
              <a:gd name="connsiteX181-20245" fmla="*/ 2335186 w 12192000"/>
              <a:gd name="connsiteY181-20246" fmla="*/ 4902957 h 5096785"/>
              <a:gd name="connsiteX182-20247" fmla="*/ 2273393 w 12192000"/>
              <a:gd name="connsiteY182-20248" fmla="*/ 4883565 h 5096785"/>
              <a:gd name="connsiteX183-20249" fmla="*/ 2269523 w 12192000"/>
              <a:gd name="connsiteY183-20250" fmla="*/ 4884442 h 5096785"/>
              <a:gd name="connsiteX184-20251" fmla="*/ 2256015 w 12192000"/>
              <a:gd name="connsiteY184-20252" fmla="*/ 4883014 h 5096785"/>
              <a:gd name="connsiteX185-20253" fmla="*/ 2249731 w 12192000"/>
              <a:gd name="connsiteY185-20254" fmla="*/ 4888778 h 5096785"/>
              <a:gd name="connsiteX186-20255" fmla="*/ 2227629 w 12192000"/>
              <a:gd name="connsiteY186-20256" fmla="*/ 4891047 h 5096785"/>
              <a:gd name="connsiteX187-20257" fmla="*/ 2203460 w 12192000"/>
              <a:gd name="connsiteY187-20258" fmla="*/ 4886696 h 5096785"/>
              <a:gd name="connsiteX188-20259" fmla="*/ 2091528 w 12192000"/>
              <a:gd name="connsiteY188-20260" fmla="*/ 4859155 h 5096785"/>
              <a:gd name="connsiteX189-20261" fmla="*/ 2022901 w 12192000"/>
              <a:gd name="connsiteY189-20262" fmla="*/ 4846594 h 5096785"/>
              <a:gd name="connsiteX190-20263" fmla="*/ 1994227 w 12192000"/>
              <a:gd name="connsiteY190-20264" fmla="*/ 4847973 h 5096785"/>
              <a:gd name="connsiteX191-20265" fmla="*/ 1955936 w 12192000"/>
              <a:gd name="connsiteY191-20266" fmla="*/ 4845765 h 5096785"/>
              <a:gd name="connsiteX192-20267" fmla="*/ 1741924 w 12192000"/>
              <a:gd name="connsiteY192-20268" fmla="*/ 4808054 h 5096785"/>
              <a:gd name="connsiteX193-20269" fmla="*/ 1734410 w 12192000"/>
              <a:gd name="connsiteY193-20270" fmla="*/ 4811675 h 5096785"/>
              <a:gd name="connsiteX194-20271" fmla="*/ 1691423 w 12192000"/>
              <a:gd name="connsiteY194-20272" fmla="*/ 4802777 h 5096785"/>
              <a:gd name="connsiteX195-20273" fmla="*/ 1554504 w 12192000"/>
              <a:gd name="connsiteY195-20274" fmla="*/ 4739985 h 5096785"/>
              <a:gd name="connsiteX196-20275" fmla="*/ 1470119 w 12192000"/>
              <a:gd name="connsiteY196-20276" fmla="*/ 4723470 h 5096785"/>
              <a:gd name="connsiteX197-20277" fmla="*/ 1437967 w 12192000"/>
              <a:gd name="connsiteY197-20278" fmla="*/ 4722710 h 5096785"/>
              <a:gd name="connsiteX198-20279" fmla="*/ 1295869 w 12192000"/>
              <a:gd name="connsiteY198-20280" fmla="*/ 4726175 h 5096785"/>
              <a:gd name="connsiteX199-20281" fmla="*/ 1292949 w 12192000"/>
              <a:gd name="connsiteY199-20282" fmla="*/ 4684615 h 5096785"/>
              <a:gd name="connsiteX200-20283" fmla="*/ 1244908 w 12192000"/>
              <a:gd name="connsiteY200-20284" fmla="*/ 4706993 h 5096785"/>
              <a:gd name="connsiteX201-20285" fmla="*/ 1171266 w 12192000"/>
              <a:gd name="connsiteY201-20286" fmla="*/ 4706535 h 5096785"/>
              <a:gd name="connsiteX202-20287" fmla="*/ 1160868 w 12192000"/>
              <a:gd name="connsiteY202-20288" fmla="*/ 4701936 h 5096785"/>
              <a:gd name="connsiteX203-20289" fmla="*/ 1147599 w 12192000"/>
              <a:gd name="connsiteY203-20290" fmla="*/ 4714833 h 5096785"/>
              <a:gd name="connsiteX204-20291" fmla="*/ 1119603 w 12192000"/>
              <a:gd name="connsiteY204-20292" fmla="*/ 4721303 h 5096785"/>
              <a:gd name="connsiteX205-20293" fmla="*/ 997851 w 12192000"/>
              <a:gd name="connsiteY205-20294" fmla="*/ 4722336 h 5096785"/>
              <a:gd name="connsiteX206-20295" fmla="*/ 976455 w 12192000"/>
              <a:gd name="connsiteY206-20296" fmla="*/ 4726407 h 5096785"/>
              <a:gd name="connsiteX207-20297" fmla="*/ 949939 w 12192000"/>
              <a:gd name="connsiteY207-20298" fmla="*/ 4719699 h 5096785"/>
              <a:gd name="connsiteX208-20299" fmla="*/ 894148 w 12192000"/>
              <a:gd name="connsiteY208-20300" fmla="*/ 4710406 h 5096785"/>
              <a:gd name="connsiteX209-20301" fmla="*/ 857990 w 12192000"/>
              <a:gd name="connsiteY209-20302" fmla="*/ 4696844 h 5096785"/>
              <a:gd name="connsiteX210-20303" fmla="*/ 848649 w 12192000"/>
              <a:gd name="connsiteY210-20304" fmla="*/ 4704021 h 5096785"/>
              <a:gd name="connsiteX211-20305" fmla="*/ 826436 w 12192000"/>
              <a:gd name="connsiteY211-20306" fmla="*/ 4707421 h 5096785"/>
              <a:gd name="connsiteX212-20307" fmla="*/ 733052 w 12192000"/>
              <a:gd name="connsiteY212-20308" fmla="*/ 4701884 h 5096785"/>
              <a:gd name="connsiteX213-20309" fmla="*/ 716185 w 12192000"/>
              <a:gd name="connsiteY213-20310" fmla="*/ 4648168 h 5096785"/>
              <a:gd name="connsiteX214-20311" fmla="*/ 582722 w 12192000"/>
              <a:gd name="connsiteY214-20312" fmla="*/ 4658637 h 5096785"/>
              <a:gd name="connsiteX215-20313" fmla="*/ 581118 w 12192000"/>
              <a:gd name="connsiteY215-20314" fmla="*/ 4654120 h 5096785"/>
              <a:gd name="connsiteX216-20315" fmla="*/ 546453 w 12192000"/>
              <a:gd name="connsiteY216-20316" fmla="*/ 4652542 h 5096785"/>
              <a:gd name="connsiteX217-20317" fmla="*/ 536773 w 12192000"/>
              <a:gd name="connsiteY217-20318" fmla="*/ 4644609 h 5096785"/>
              <a:gd name="connsiteX218-20319" fmla="*/ 388896 w 12192000"/>
              <a:gd name="connsiteY218-20320" fmla="*/ 4619173 h 5096785"/>
              <a:gd name="connsiteX219-20321" fmla="*/ 366479 w 12192000"/>
              <a:gd name="connsiteY219-20322" fmla="*/ 4618896 h 5096785"/>
              <a:gd name="connsiteX220-20323" fmla="*/ 342781 w 12192000"/>
              <a:gd name="connsiteY220-20324" fmla="*/ 4601239 h 5096785"/>
              <a:gd name="connsiteX221-20325" fmla="*/ 255925 w 12192000"/>
              <a:gd name="connsiteY221-20326" fmla="*/ 4598685 h 5096785"/>
              <a:gd name="connsiteX222-20327" fmla="*/ 226919 w 12192000"/>
              <a:gd name="connsiteY222-20328" fmla="*/ 4598460 h 5096785"/>
              <a:gd name="connsiteX223-20329" fmla="*/ 213925 w 12192000"/>
              <a:gd name="connsiteY223-20330" fmla="*/ 4597783 h 5096785"/>
              <a:gd name="connsiteX224-20331" fmla="*/ 215196 w 12192000"/>
              <a:gd name="connsiteY224-20332" fmla="*/ 4588576 h 5096785"/>
              <a:gd name="connsiteX225-20333" fmla="*/ 180214 w 12192000"/>
              <a:gd name="connsiteY225-20334" fmla="*/ 4583701 h 5096785"/>
              <a:gd name="connsiteX226-20335" fmla="*/ 83203 w 12192000"/>
              <a:gd name="connsiteY226-20336" fmla="*/ 4531664 h 5096785"/>
              <a:gd name="connsiteX227-20337" fmla="*/ 4106 w 12192000"/>
              <a:gd name="connsiteY227-20338" fmla="*/ 4517202 h 5096785"/>
              <a:gd name="connsiteX228-20339" fmla="*/ 0 w 12192000"/>
              <a:gd name="connsiteY228-20340" fmla="*/ 4516084 h 5096785"/>
              <a:gd name="connsiteX229-20341" fmla="*/ 0 w 12192000"/>
              <a:gd name="connsiteY229-20342" fmla="*/ 0 h 5096785"/>
              <a:gd name="connsiteX0-20343" fmla="*/ 0 w 12192000"/>
              <a:gd name="connsiteY0-20344" fmla="*/ 0 h 5096785"/>
              <a:gd name="connsiteX1-20345" fmla="*/ 12192000 w 12192000"/>
              <a:gd name="connsiteY1-20346" fmla="*/ 0 h 5096785"/>
              <a:gd name="connsiteX2-20347" fmla="*/ 12192000 w 12192000"/>
              <a:gd name="connsiteY2-20348" fmla="*/ 3809005 h 5096785"/>
              <a:gd name="connsiteX3-20349" fmla="*/ 12142543 w 12192000"/>
              <a:gd name="connsiteY3-20350" fmla="*/ 3817043 h 5096785"/>
              <a:gd name="connsiteX4-20351" fmla="*/ 12021777 w 12192000"/>
              <a:gd name="connsiteY4-20352" fmla="*/ 3848082 h 5096785"/>
              <a:gd name="connsiteX5-20353" fmla="*/ 11700796 w 12192000"/>
              <a:gd name="connsiteY5-20354" fmla="*/ 3819843 h 5096785"/>
              <a:gd name="connsiteX6-20355" fmla="*/ 11476952 w 12192000"/>
              <a:gd name="connsiteY6-20356" fmla="*/ 3866786 h 5096785"/>
              <a:gd name="connsiteX7-20357" fmla="*/ 11336487 w 12192000"/>
              <a:gd name="connsiteY7-20358" fmla="*/ 3971513 h 5096785"/>
              <a:gd name="connsiteX8-20359" fmla="*/ 11214181 w 12192000"/>
              <a:gd name="connsiteY8-20360" fmla="*/ 4004215 h 5096785"/>
              <a:gd name="connsiteX9-20361" fmla="*/ 11042540 w 12192000"/>
              <a:gd name="connsiteY9-20362" fmla="*/ 4002613 h 5096785"/>
              <a:gd name="connsiteX10-20363" fmla="*/ 10833086 w 12192000"/>
              <a:gd name="connsiteY10-20364" fmla="*/ 3997707 h 5096785"/>
              <a:gd name="connsiteX11-20365" fmla="*/ 10599680 w 12192000"/>
              <a:gd name="connsiteY11-20366" fmla="*/ 3982661 h 5096785"/>
              <a:gd name="connsiteX12-20367" fmla="*/ 10519971 w 12192000"/>
              <a:gd name="connsiteY12-20368" fmla="*/ 3975018 h 5096785"/>
              <a:gd name="connsiteX13-20369" fmla="*/ 10217282 w 12192000"/>
              <a:gd name="connsiteY13-20370" fmla="*/ 4020809 h 5096785"/>
              <a:gd name="connsiteX14-20371" fmla="*/ 9936427 w 12192000"/>
              <a:gd name="connsiteY14-20372" fmla="*/ 4137843 h 5096785"/>
              <a:gd name="connsiteX15-20373" fmla="*/ 9800299 w 12192000"/>
              <a:gd name="connsiteY15-20374" fmla="*/ 4186098 h 5096785"/>
              <a:gd name="connsiteX16-20375" fmla="*/ 9707822 w 12192000"/>
              <a:gd name="connsiteY16-20376" fmla="*/ 4189102 h 5096785"/>
              <a:gd name="connsiteX17-20377" fmla="*/ 9543973 w 12192000"/>
              <a:gd name="connsiteY17-20378" fmla="*/ 4245802 h 5096785"/>
              <a:gd name="connsiteX18-20379" fmla="*/ 9528747 w 12192000"/>
              <a:gd name="connsiteY18-20380" fmla="*/ 4251724 h 5096785"/>
              <a:gd name="connsiteX19-20381" fmla="*/ 9436976 w 12192000"/>
              <a:gd name="connsiteY19-20382" fmla="*/ 4269351 h 5096785"/>
              <a:gd name="connsiteX20-20383" fmla="*/ 9371827 w 12192000"/>
              <a:gd name="connsiteY20-20384" fmla="*/ 4303912 h 5096785"/>
              <a:gd name="connsiteX21-20385" fmla="*/ 9260304 w 12192000"/>
              <a:gd name="connsiteY21-20386" fmla="*/ 4328021 h 5096785"/>
              <a:gd name="connsiteX22-20387" fmla="*/ 9148799 w 12192000"/>
              <a:gd name="connsiteY22-20388" fmla="*/ 4348506 h 5096785"/>
              <a:gd name="connsiteX23-20389" fmla="*/ 9107898 w 12192000"/>
              <a:gd name="connsiteY23-20390" fmla="*/ 4354282 h 5096785"/>
              <a:gd name="connsiteX24-20391" fmla="*/ 8990743 w 12192000"/>
              <a:gd name="connsiteY24-20392" fmla="*/ 4382161 h 5096785"/>
              <a:gd name="connsiteX25-20393" fmla="*/ 8979819 w 12192000"/>
              <a:gd name="connsiteY25-20394" fmla="*/ 4366419 h 5096785"/>
              <a:gd name="connsiteX26-20395" fmla="*/ 8936044 w 12192000"/>
              <a:gd name="connsiteY26-20396" fmla="*/ 4370992 h 5096785"/>
              <a:gd name="connsiteX27-20397" fmla="*/ 8897707 w 12192000"/>
              <a:gd name="connsiteY27-20398" fmla="*/ 4392673 h 5096785"/>
              <a:gd name="connsiteX28-20399" fmla="*/ 8845635 w 12192000"/>
              <a:gd name="connsiteY28-20400" fmla="*/ 4404300 h 5096785"/>
              <a:gd name="connsiteX29-20401" fmla="*/ 8814562 w 12192000"/>
              <a:gd name="connsiteY29-20402" fmla="*/ 4411434 h 5096785"/>
              <a:gd name="connsiteX30-20403" fmla="*/ 8726349 w 12192000"/>
              <a:gd name="connsiteY30-20404" fmla="*/ 4416668 h 5096785"/>
              <a:gd name="connsiteX31-20405" fmla="*/ 8566678 w 12192000"/>
              <a:gd name="connsiteY31-20406" fmla="*/ 4391711 h 5096785"/>
              <a:gd name="connsiteX32-20407" fmla="*/ 8521516 w 12192000"/>
              <a:gd name="connsiteY32-20408" fmla="*/ 4393927 h 5096785"/>
              <a:gd name="connsiteX33-20409" fmla="*/ 8515998 w 12192000"/>
              <a:gd name="connsiteY33-20410" fmla="*/ 4399124 h 5096785"/>
              <a:gd name="connsiteX34-20411" fmla="*/ 8449547 w 12192000"/>
              <a:gd name="connsiteY34-20412" fmla="*/ 4383170 h 5096785"/>
              <a:gd name="connsiteX35-20413" fmla="*/ 8360285 w 12192000"/>
              <a:gd name="connsiteY35-20414" fmla="*/ 4398502 h 5096785"/>
              <a:gd name="connsiteX36-20415" fmla="*/ 8256584 w 12192000"/>
              <a:gd name="connsiteY36-20416" fmla="*/ 4423564 h 5096785"/>
              <a:gd name="connsiteX37-20417" fmla="*/ 8229821 w 12192000"/>
              <a:gd name="connsiteY37-20418" fmla="*/ 4431840 h 5096785"/>
              <a:gd name="connsiteX38-20419" fmla="*/ 8158476 w 12192000"/>
              <a:gd name="connsiteY38-20420" fmla="*/ 4436904 h 5096785"/>
              <a:gd name="connsiteX39-20421" fmla="*/ 7993707 w 12192000"/>
              <a:gd name="connsiteY39-20422" fmla="*/ 4447962 h 5096785"/>
              <a:gd name="connsiteX40-20423" fmla="*/ 7990346 w 12192000"/>
              <a:gd name="connsiteY40-20424" fmla="*/ 4454853 h 5096785"/>
              <a:gd name="connsiteX41-20425" fmla="*/ 7976786 w 12192000"/>
              <a:gd name="connsiteY41-20426" fmla="*/ 4456820 h 5096785"/>
              <a:gd name="connsiteX42-20427" fmla="*/ 7973491 w 12192000"/>
              <a:gd name="connsiteY42-20428" fmla="*/ 4458577 h 5096785"/>
              <a:gd name="connsiteX43-20429" fmla="*/ 7954281 w 12192000"/>
              <a:gd name="connsiteY43-20430" fmla="*/ 4467421 h 5096785"/>
              <a:gd name="connsiteX44-20431" fmla="*/ 7905540 w 12192000"/>
              <a:gd name="connsiteY44-20432" fmla="*/ 4455628 h 5096785"/>
              <a:gd name="connsiteX45-20433" fmla="*/ 7851932 w 12192000"/>
              <a:gd name="connsiteY45-20434" fmla="*/ 4466353 h 5096785"/>
              <a:gd name="connsiteX46-20435" fmla="*/ 7639078 w 12192000"/>
              <a:gd name="connsiteY46-20436" fmla="*/ 4467635 h 5096785"/>
              <a:gd name="connsiteX47-20437" fmla="*/ 7612359 w 12192000"/>
              <a:gd name="connsiteY47-20438" fmla="*/ 4492789 h 5096785"/>
              <a:gd name="connsiteX48-20439" fmla="*/ 7527328 w 12192000"/>
              <a:gd name="connsiteY48-20440" fmla="*/ 4502199 h 5096785"/>
              <a:gd name="connsiteX49-20441" fmla="*/ 7388717 w 12192000"/>
              <a:gd name="connsiteY49-20442" fmla="*/ 4470799 h 5096785"/>
              <a:gd name="connsiteX50-20443" fmla="*/ 7231898 w 12192000"/>
              <a:gd name="connsiteY50-20444" fmla="*/ 4486028 h 5096785"/>
              <a:gd name="connsiteX51-20445" fmla="*/ 7218425 w 12192000"/>
              <a:gd name="connsiteY51-20446" fmla="*/ 4477288 h 5096785"/>
              <a:gd name="connsiteX52-20447" fmla="*/ 7202795 w 12192000"/>
              <a:gd name="connsiteY52-20448" fmla="*/ 4472972 h 5096785"/>
              <a:gd name="connsiteX53-20449" fmla="*/ 7200744 w 12192000"/>
              <a:gd name="connsiteY53-20450" fmla="*/ 4474099 h 5096785"/>
              <a:gd name="connsiteX54-20451" fmla="*/ 7182163 w 12192000"/>
              <a:gd name="connsiteY54-20452" fmla="*/ 4474005 h 5096785"/>
              <a:gd name="connsiteX55-20453" fmla="*/ 7178368 w 12192000"/>
              <a:gd name="connsiteY55-20454" fmla="*/ 4470673 h 5096785"/>
              <a:gd name="connsiteX56-20455" fmla="*/ 7165705 w 12192000"/>
              <a:gd name="connsiteY56-20456" fmla="*/ 4469569 h 5096785"/>
              <a:gd name="connsiteX57-20457" fmla="*/ 7140991 w 12192000"/>
              <a:gd name="connsiteY57-20458" fmla="*/ 4464599 h 5096785"/>
              <a:gd name="connsiteX58-20459" fmla="*/ 7136152 w 12192000"/>
              <a:gd name="connsiteY58-20460" fmla="*/ 4466292 h 5096785"/>
              <a:gd name="connsiteX59-20461" fmla="*/ 7098544 w 12192000"/>
              <a:gd name="connsiteY59-20462" fmla="*/ 4462879 h 5096785"/>
              <a:gd name="connsiteX60-20463" fmla="*/ 7097922 w 12192000"/>
              <a:gd name="connsiteY60-20464" fmla="*/ 4464077 h 5096785"/>
              <a:gd name="connsiteX61-20465" fmla="*/ 7086877 w 12192000"/>
              <a:gd name="connsiteY61-20466" fmla="*/ 4468554 h 5096785"/>
              <a:gd name="connsiteX62-20467" fmla="*/ 7065999 w 12192000"/>
              <a:gd name="connsiteY62-20468" fmla="*/ 4474270 h 5096785"/>
              <a:gd name="connsiteX63-20469" fmla="*/ 7016598 w 12192000"/>
              <a:gd name="connsiteY63-20470" fmla="*/ 4502855 h 5096785"/>
              <a:gd name="connsiteX64-20471" fmla="*/ 6977375 w 12192000"/>
              <a:gd name="connsiteY64-20472" fmla="*/ 4499434 h 5096785"/>
              <a:gd name="connsiteX65-20473" fmla="*/ 6969409 w 12192000"/>
              <a:gd name="connsiteY65-20474" fmla="*/ 4499424 h 5096785"/>
              <a:gd name="connsiteX66-20475" fmla="*/ 6969218 w 12192000"/>
              <a:gd name="connsiteY66-20476" fmla="*/ 4499704 h 5096785"/>
              <a:gd name="connsiteX67-20477" fmla="*/ 6960755 w 12192000"/>
              <a:gd name="connsiteY67-20478" fmla="*/ 4500249 h 5096785"/>
              <a:gd name="connsiteX68-20479" fmla="*/ 6954882 w 12192000"/>
              <a:gd name="connsiteY68-20480" fmla="*/ 4499405 h 5096785"/>
              <a:gd name="connsiteX69-20481" fmla="*/ 6939428 w 12192000"/>
              <a:gd name="connsiteY69-20482" fmla="*/ 4499385 h 5096785"/>
              <a:gd name="connsiteX70-20483" fmla="*/ 6933902 w 12192000"/>
              <a:gd name="connsiteY70-20484" fmla="*/ 4501239 h 5096785"/>
              <a:gd name="connsiteX71-20485" fmla="*/ 6891244 w 12192000"/>
              <a:gd name="connsiteY71-20486" fmla="*/ 4536371 h 5096785"/>
              <a:gd name="connsiteX72-20487" fmla="*/ 6794496 w 12192000"/>
              <a:gd name="connsiteY72-20488" fmla="*/ 4567924 h 5096785"/>
              <a:gd name="connsiteX73-20489" fmla="*/ 6574528 w 12192000"/>
              <a:gd name="connsiteY73-20490" fmla="*/ 4641155 h 5096785"/>
              <a:gd name="connsiteX74-20491" fmla="*/ 6573036 w 12192000"/>
              <a:gd name="connsiteY74-20492" fmla="*/ 4641049 h 5096785"/>
              <a:gd name="connsiteX75-20493" fmla="*/ 6571920 w 12192000"/>
              <a:gd name="connsiteY75-20494" fmla="*/ 4644739 h 5096785"/>
              <a:gd name="connsiteX76-20495" fmla="*/ 6552021 w 12192000"/>
              <a:gd name="connsiteY76-20496" fmla="*/ 4650379 h 5096785"/>
              <a:gd name="connsiteX77-20497" fmla="*/ 6545925 w 12192000"/>
              <a:gd name="connsiteY77-20498" fmla="*/ 4650675 h 5096785"/>
              <a:gd name="connsiteX78-20499" fmla="*/ 6537822 w 12192000"/>
              <a:gd name="connsiteY78-20500" fmla="*/ 4652769 h 5096785"/>
              <a:gd name="connsiteX79-20501" fmla="*/ 6537743 w 12192000"/>
              <a:gd name="connsiteY79-20502" fmla="*/ 4653068 h 5096785"/>
              <a:gd name="connsiteX80-20503" fmla="*/ 6490057 w 12192000"/>
              <a:gd name="connsiteY80-20504" fmla="*/ 4658624 h 5096785"/>
              <a:gd name="connsiteX81-20505" fmla="*/ 6386800 w 12192000"/>
              <a:gd name="connsiteY81-20506" fmla="*/ 4715431 h 5096785"/>
              <a:gd name="connsiteX82-20507" fmla="*/ 6382703 w 12192000"/>
              <a:gd name="connsiteY82-20508" fmla="*/ 4717930 h 5096785"/>
              <a:gd name="connsiteX83-20509" fmla="*/ 6356495 w 12192000"/>
              <a:gd name="connsiteY83-20510" fmla="*/ 4717843 h 5096785"/>
              <a:gd name="connsiteX84-20511" fmla="*/ 6343628 w 12192000"/>
              <a:gd name="connsiteY84-20512" fmla="*/ 4719161 h 5096785"/>
              <a:gd name="connsiteX85-20513" fmla="*/ 6338605 w 12192000"/>
              <a:gd name="connsiteY85-20514" fmla="*/ 4716723 h 5096785"/>
              <a:gd name="connsiteX86-20515" fmla="*/ 6320318 w 12192000"/>
              <a:gd name="connsiteY86-20516" fmla="*/ 4720095 h 5096785"/>
              <a:gd name="connsiteX87-20517" fmla="*/ 6318742 w 12192000"/>
              <a:gd name="connsiteY87-20518" fmla="*/ 4721541 h 5096785"/>
              <a:gd name="connsiteX88-20519" fmla="*/ 6301708 w 12192000"/>
              <a:gd name="connsiteY88-20520" fmla="*/ 4720380 h 5096785"/>
              <a:gd name="connsiteX89-20521" fmla="*/ 6285082 w 12192000"/>
              <a:gd name="connsiteY89-20522" fmla="*/ 4714639 h 5096785"/>
              <a:gd name="connsiteX90-20523" fmla="*/ 6028335 w 12192000"/>
              <a:gd name="connsiteY90-20524" fmla="*/ 4722621 h 5096785"/>
              <a:gd name="connsiteX91-20525" fmla="*/ 5908701 w 12192000"/>
              <a:gd name="connsiteY91-20526" fmla="*/ 4779160 h 5096785"/>
              <a:gd name="connsiteX92-20527" fmla="*/ 5860414 w 12192000"/>
              <a:gd name="connsiteY92-20528" fmla="*/ 4807892 h 5096785"/>
              <a:gd name="connsiteX93-20529" fmla="*/ 5683612 w 12192000"/>
              <a:gd name="connsiteY93-20530" fmla="*/ 4848770 h 5096785"/>
              <a:gd name="connsiteX94-20531" fmla="*/ 5635111 w 12192000"/>
              <a:gd name="connsiteY94-20532" fmla="*/ 4868888 h 5096785"/>
              <a:gd name="connsiteX95-20533" fmla="*/ 5582652 w 12192000"/>
              <a:gd name="connsiteY95-20534" fmla="*/ 4866836 h 5096785"/>
              <a:gd name="connsiteX96-20535" fmla="*/ 5567213 w 12192000"/>
              <a:gd name="connsiteY96-20536" fmla="*/ 4878769 h 5096785"/>
              <a:gd name="connsiteX97-20537" fmla="*/ 5564659 w 12192000"/>
              <a:gd name="connsiteY97-20538" fmla="*/ 4881042 h 5096785"/>
              <a:gd name="connsiteX98-20539" fmla="*/ 5552102 w 12192000"/>
              <a:gd name="connsiteY98-20540" fmla="*/ 4885426 h 5096785"/>
              <a:gd name="connsiteX99-20541" fmla="*/ 5551475 w 12192000"/>
              <a:gd name="connsiteY99-20542" fmla="*/ 4892560 h 5096785"/>
              <a:gd name="connsiteX100-20543" fmla="*/ 5534664 w 12192000"/>
              <a:gd name="connsiteY100-20544" fmla="*/ 4903385 h 5096785"/>
              <a:gd name="connsiteX101-20545" fmla="*/ 5510737 w 12192000"/>
              <a:gd name="connsiteY101-20546" fmla="*/ 4909807 h 5096785"/>
              <a:gd name="connsiteX102-20547" fmla="*/ 5393901 w 12192000"/>
              <a:gd name="connsiteY102-20548" fmla="*/ 4933709 h 5096785"/>
              <a:gd name="connsiteX103-20549" fmla="*/ 5325782 w 12192000"/>
              <a:gd name="connsiteY103-20550" fmla="*/ 4951789 h 5096785"/>
              <a:gd name="connsiteX104-20551" fmla="*/ 5302703 w 12192000"/>
              <a:gd name="connsiteY104-20552" fmla="*/ 4964590 h 5096785"/>
              <a:gd name="connsiteX105-20553" fmla="*/ 5268591 w 12192000"/>
              <a:gd name="connsiteY105-20554" fmla="*/ 4978479 h 5096785"/>
              <a:gd name="connsiteX106-20555" fmla="*/ 5210559 w 12192000"/>
              <a:gd name="connsiteY106-20556" fmla="*/ 5007585 h 5096785"/>
              <a:gd name="connsiteX107-20557" fmla="*/ 5177597 w 12192000"/>
              <a:gd name="connsiteY107-20558" fmla="*/ 5015926 h 5096785"/>
              <a:gd name="connsiteX108-20559" fmla="*/ 5160569 w 12192000"/>
              <a:gd name="connsiteY108-20560" fmla="*/ 5025681 h 5096785"/>
              <a:gd name="connsiteX109-20561" fmla="*/ 5152748 w 12192000"/>
              <a:gd name="connsiteY109-20562" fmla="*/ 5026569 h 5096785"/>
              <a:gd name="connsiteX110-20563" fmla="*/ 5127678 w 12192000"/>
              <a:gd name="connsiteY110-20564" fmla="*/ 5032947 h 5096785"/>
              <a:gd name="connsiteX111-20565" fmla="*/ 5113147 w 12192000"/>
              <a:gd name="connsiteY111-20566" fmla="*/ 5035818 h 5096785"/>
              <a:gd name="connsiteX112-20567" fmla="*/ 5107301 w 12192000"/>
              <a:gd name="connsiteY112-20568" fmla="*/ 5036672 h 5096785"/>
              <a:gd name="connsiteX113-20569" fmla="*/ 5093215 w 12192000"/>
              <a:gd name="connsiteY113-20570" fmla="*/ 5032880 h 5096785"/>
              <a:gd name="connsiteX114-20571" fmla="*/ 5077058 w 12192000"/>
              <a:gd name="connsiteY114-20572" fmla="*/ 5038681 h 5096785"/>
              <a:gd name="connsiteX115-20573" fmla="*/ 5057349 w 12192000"/>
              <a:gd name="connsiteY115-20574" fmla="*/ 5036015 h 5096785"/>
              <a:gd name="connsiteX116-20575" fmla="*/ 5053945 w 12192000"/>
              <a:gd name="connsiteY116-20576" fmla="*/ 5041952 h 5096785"/>
              <a:gd name="connsiteX117-20577" fmla="*/ 5040021 w 12192000"/>
              <a:gd name="connsiteY117-20578" fmla="*/ 5050052 h 5096785"/>
              <a:gd name="connsiteX118-20579" fmla="*/ 5025913 w 12192000"/>
              <a:gd name="connsiteY118-20580" fmla="*/ 5046535 h 5096785"/>
              <a:gd name="connsiteX119-20581" fmla="*/ 4998218 w 12192000"/>
              <a:gd name="connsiteY119-20582" fmla="*/ 5048065 h 5096785"/>
              <a:gd name="connsiteX120-20583" fmla="*/ 4991008 w 12192000"/>
              <a:gd name="connsiteY120-20584" fmla="*/ 5050439 h 5096785"/>
              <a:gd name="connsiteX121-20585" fmla="*/ 4963503 w 12192000"/>
              <a:gd name="connsiteY121-20586" fmla="*/ 5047575 h 5096785"/>
              <a:gd name="connsiteX122-20587" fmla="*/ 4921053 w 12192000"/>
              <a:gd name="connsiteY122-20588" fmla="*/ 5048925 h 5096785"/>
              <a:gd name="connsiteX123-20589" fmla="*/ 4873420 w 12192000"/>
              <a:gd name="connsiteY123-20590" fmla="*/ 5054929 h 5096785"/>
              <a:gd name="connsiteX124-20591" fmla="*/ 4858825 w 12192000"/>
              <a:gd name="connsiteY124-20592" fmla="*/ 5051329 h 5096785"/>
              <a:gd name="connsiteX125-20593" fmla="*/ 4769340 w 12192000"/>
              <a:gd name="connsiteY125-20594" fmla="*/ 5053090 h 5096785"/>
              <a:gd name="connsiteX126-20595" fmla="*/ 4744152 w 12192000"/>
              <a:gd name="connsiteY126-20596" fmla="*/ 5053391 h 5096785"/>
              <a:gd name="connsiteX127-20597" fmla="*/ 4723556 w 12192000"/>
              <a:gd name="connsiteY127-20598" fmla="*/ 5059633 h 5096785"/>
              <a:gd name="connsiteX128-20599" fmla="*/ 4719699 w 12192000"/>
              <a:gd name="connsiteY128-20600" fmla="*/ 5066298 h 5096785"/>
              <a:gd name="connsiteX129-20601" fmla="*/ 4706016 w 12192000"/>
              <a:gd name="connsiteY129-20602" fmla="*/ 5067422 h 5096785"/>
              <a:gd name="connsiteX130-20603" fmla="*/ 4702593 w 12192000"/>
              <a:gd name="connsiteY130-20604" fmla="*/ 5068973 h 5096785"/>
              <a:gd name="connsiteX131-20605" fmla="*/ 4682766 w 12192000"/>
              <a:gd name="connsiteY131-20606" fmla="*/ 5076609 h 5096785"/>
              <a:gd name="connsiteX132-20607" fmla="*/ 4634960 w 12192000"/>
              <a:gd name="connsiteY132-20608" fmla="*/ 5061852 h 5096785"/>
              <a:gd name="connsiteX133-20609" fmla="*/ 4580645 w 12192000"/>
              <a:gd name="connsiteY133-20610" fmla="*/ 5069246 h 5096785"/>
              <a:gd name="connsiteX134-20611" fmla="*/ 4368005 w 12192000"/>
              <a:gd name="connsiteY134-20612" fmla="*/ 5057426 h 5096785"/>
              <a:gd name="connsiteX135-20613" fmla="*/ 4339489 w 12192000"/>
              <a:gd name="connsiteY135-20614" fmla="*/ 5080858 h 5096785"/>
              <a:gd name="connsiteX136-20615" fmla="*/ 4253895 w 12192000"/>
              <a:gd name="connsiteY136-20616" fmla="*/ 5085008 h 5096785"/>
              <a:gd name="connsiteX137-20617" fmla="*/ 4130140 w 12192000"/>
              <a:gd name="connsiteY137-20618" fmla="*/ 5057070 h 5096785"/>
              <a:gd name="connsiteX138-20619" fmla="*/ 3911296 w 12192000"/>
              <a:gd name="connsiteY138-20620" fmla="*/ 5035663 h 5096785"/>
              <a:gd name="connsiteX139-20621" fmla="*/ 3895182 w 12192000"/>
              <a:gd name="connsiteY139-20622" fmla="*/ 5030229 h 5096785"/>
              <a:gd name="connsiteX140-20623" fmla="*/ 3870866 w 12192000"/>
              <a:gd name="connsiteY140-20624" fmla="*/ 5023753 h 5096785"/>
              <a:gd name="connsiteX141-20625" fmla="*/ 3865913 w 12192000"/>
              <a:gd name="connsiteY141-20626" fmla="*/ 5025143 h 5096785"/>
              <a:gd name="connsiteX142-20627" fmla="*/ 3828606 w 12192000"/>
              <a:gd name="connsiteY142-20628" fmla="*/ 5019426 h 5096785"/>
              <a:gd name="connsiteX143-20629" fmla="*/ 3827901 w 12192000"/>
              <a:gd name="connsiteY143-20630" fmla="*/ 5020583 h 5096785"/>
              <a:gd name="connsiteX144-20631" fmla="*/ 3816543 w 12192000"/>
              <a:gd name="connsiteY144-20632" fmla="*/ 5024366 h 5096785"/>
              <a:gd name="connsiteX145-20633" fmla="*/ 3795278 w 12192000"/>
              <a:gd name="connsiteY145-20634" fmla="*/ 5028779 h 5096785"/>
              <a:gd name="connsiteX146-20635" fmla="*/ 3743858 w 12192000"/>
              <a:gd name="connsiteY146-20636" fmla="*/ 5054237 h 5096785"/>
              <a:gd name="connsiteX147-20637" fmla="*/ 3704945 w 12192000"/>
              <a:gd name="connsiteY147-20638" fmla="*/ 5048413 h 5096785"/>
              <a:gd name="connsiteX148-20639" fmla="*/ 3696992 w 12192000"/>
              <a:gd name="connsiteY148-20640" fmla="*/ 5047914 h 5096785"/>
              <a:gd name="connsiteX149-20641" fmla="*/ 3696780 w 12192000"/>
              <a:gd name="connsiteY149-20642" fmla="*/ 5048181 h 5096785"/>
              <a:gd name="connsiteX150-20643" fmla="*/ 3688290 w 12192000"/>
              <a:gd name="connsiteY150-20644" fmla="*/ 5048204 h 5096785"/>
              <a:gd name="connsiteX151-20645" fmla="*/ 3682486 w 12192000"/>
              <a:gd name="connsiteY151-20646" fmla="*/ 5047000 h 5096785"/>
              <a:gd name="connsiteX152-20647" fmla="*/ 3667056 w 12192000"/>
              <a:gd name="connsiteY152-20648" fmla="*/ 5046030 h 5096785"/>
              <a:gd name="connsiteX153-20649" fmla="*/ 3661403 w 12192000"/>
              <a:gd name="connsiteY153-20650" fmla="*/ 5047537 h 5096785"/>
              <a:gd name="connsiteX154-20651" fmla="*/ 3658673 w 12192000"/>
              <a:gd name="connsiteY154-20652" fmla="*/ 5050790 h 5096785"/>
              <a:gd name="connsiteX155-20653" fmla="*/ 3657333 w 12192000"/>
              <a:gd name="connsiteY155-20654" fmla="*/ 5050325 h 5096785"/>
              <a:gd name="connsiteX156-20655" fmla="*/ 3626778 w 12192000"/>
              <a:gd name="connsiteY156-20656" fmla="*/ 5057882 h 5096785"/>
              <a:gd name="connsiteX157-20657" fmla="*/ 3560067 w 12192000"/>
              <a:gd name="connsiteY157-20658" fmla="*/ 5064266 h 5096785"/>
              <a:gd name="connsiteX158-20659" fmla="*/ 3522641 w 12192000"/>
              <a:gd name="connsiteY158-20660" fmla="*/ 5063654 h 5096785"/>
              <a:gd name="connsiteX159-20661" fmla="*/ 3419275 w 12192000"/>
              <a:gd name="connsiteY159-20662" fmla="*/ 5066646 h 5096785"/>
              <a:gd name="connsiteX160-20663" fmla="*/ 3314869 w 12192000"/>
              <a:gd name="connsiteY160-20664" fmla="*/ 5073197 h 5096785"/>
              <a:gd name="connsiteX161-20665" fmla="*/ 3259088 w 12192000"/>
              <a:gd name="connsiteY161-20666" fmla="*/ 5096363 h 5096785"/>
              <a:gd name="connsiteX162-20667" fmla="*/ 3253104 w 12192000"/>
              <a:gd name="connsiteY162-20668" fmla="*/ 5096785 h 5096785"/>
              <a:gd name="connsiteX163-20669" fmla="*/ 3238751 w 12192000"/>
              <a:gd name="connsiteY163-20670" fmla="*/ 5092996 h 5096785"/>
              <a:gd name="connsiteX164-20671" fmla="*/ 3233681 w 12192000"/>
              <a:gd name="connsiteY164-20672" fmla="*/ 5090758 h 5096785"/>
              <a:gd name="connsiteX165-20673" fmla="*/ 3225562 w 12192000"/>
              <a:gd name="connsiteY165-20674" fmla="*/ 5089215 h 5096785"/>
              <a:gd name="connsiteX166-20675" fmla="*/ 3225260 w 12192000"/>
              <a:gd name="connsiteY166-20676" fmla="*/ 5089437 h 5096785"/>
              <a:gd name="connsiteX167-20677" fmla="*/ 3217859 w 12192000"/>
              <a:gd name="connsiteY167-20678" fmla="*/ 5087484 h 5096785"/>
              <a:gd name="connsiteX168-20679" fmla="*/ 3182980 w 12192000"/>
              <a:gd name="connsiteY168-20680" fmla="*/ 5074650 h 5096785"/>
              <a:gd name="connsiteX169-20681" fmla="*/ 3055081 w 12192000"/>
              <a:gd name="connsiteY169-20682" fmla="*/ 5080424 h 5096785"/>
              <a:gd name="connsiteX170-20683" fmla="*/ 3049807 w 12192000"/>
              <a:gd name="connsiteY170-20684" fmla="*/ 5080860 h 5096785"/>
              <a:gd name="connsiteX171-20685" fmla="*/ 3029122 w 12192000"/>
              <a:gd name="connsiteY171-20686" fmla="*/ 5070085 h 5096785"/>
              <a:gd name="connsiteX172-20687" fmla="*/ 3017862 w 12192000"/>
              <a:gd name="connsiteY172-20688" fmla="*/ 5065942 h 5096785"/>
              <a:gd name="connsiteX173-20689" fmla="*/ 3015868 w 12192000"/>
              <a:gd name="connsiteY173-20690" fmla="*/ 5061832 h 5096785"/>
              <a:gd name="connsiteX174-20691" fmla="*/ 2998644 w 12192000"/>
              <a:gd name="connsiteY174-20692" fmla="*/ 5057210 h 5096785"/>
              <a:gd name="connsiteX175-20693" fmla="*/ 2996219 w 12192000"/>
              <a:gd name="connsiteY175-20694" fmla="*/ 5057788 h 5096785"/>
              <a:gd name="connsiteX176-20695" fmla="*/ 2983676 w 12192000"/>
              <a:gd name="connsiteY176-20696" fmla="*/ 5049852 h 5096785"/>
              <a:gd name="connsiteX177-20697" fmla="*/ 2903609 w 12192000"/>
              <a:gd name="connsiteY177-20698" fmla="*/ 4998457 h 5096785"/>
              <a:gd name="connsiteX178-20699" fmla="*/ 2758830 w 12192000"/>
              <a:gd name="connsiteY178-20700" fmla="*/ 4974760 h 5096785"/>
              <a:gd name="connsiteX179-20701" fmla="*/ 2532669 w 12192000"/>
              <a:gd name="connsiteY179-20702" fmla="*/ 4940573 h 5096785"/>
              <a:gd name="connsiteX180-20703" fmla="*/ 2389931 w 12192000"/>
              <a:gd name="connsiteY180-20704" fmla="*/ 4905785 h 5096785"/>
              <a:gd name="connsiteX181-20705" fmla="*/ 2335186 w 12192000"/>
              <a:gd name="connsiteY181-20706" fmla="*/ 4902957 h 5096785"/>
              <a:gd name="connsiteX182-20707" fmla="*/ 2273393 w 12192000"/>
              <a:gd name="connsiteY182-20708" fmla="*/ 4883565 h 5096785"/>
              <a:gd name="connsiteX183-20709" fmla="*/ 2269523 w 12192000"/>
              <a:gd name="connsiteY183-20710" fmla="*/ 4884442 h 5096785"/>
              <a:gd name="connsiteX184-20711" fmla="*/ 2256015 w 12192000"/>
              <a:gd name="connsiteY184-20712" fmla="*/ 4883014 h 5096785"/>
              <a:gd name="connsiteX185-20713" fmla="*/ 2249731 w 12192000"/>
              <a:gd name="connsiteY185-20714" fmla="*/ 4888778 h 5096785"/>
              <a:gd name="connsiteX186-20715" fmla="*/ 2227629 w 12192000"/>
              <a:gd name="connsiteY186-20716" fmla="*/ 4891047 h 5096785"/>
              <a:gd name="connsiteX187-20717" fmla="*/ 2203460 w 12192000"/>
              <a:gd name="connsiteY187-20718" fmla="*/ 4886696 h 5096785"/>
              <a:gd name="connsiteX188-20719" fmla="*/ 2091528 w 12192000"/>
              <a:gd name="connsiteY188-20720" fmla="*/ 4859155 h 5096785"/>
              <a:gd name="connsiteX189-20721" fmla="*/ 2022901 w 12192000"/>
              <a:gd name="connsiteY189-20722" fmla="*/ 4846594 h 5096785"/>
              <a:gd name="connsiteX190-20723" fmla="*/ 1994227 w 12192000"/>
              <a:gd name="connsiteY190-20724" fmla="*/ 4847973 h 5096785"/>
              <a:gd name="connsiteX191-20725" fmla="*/ 1955936 w 12192000"/>
              <a:gd name="connsiteY191-20726" fmla="*/ 4845765 h 5096785"/>
              <a:gd name="connsiteX192-20727" fmla="*/ 1741924 w 12192000"/>
              <a:gd name="connsiteY192-20728" fmla="*/ 4808054 h 5096785"/>
              <a:gd name="connsiteX193-20729" fmla="*/ 1734410 w 12192000"/>
              <a:gd name="connsiteY193-20730" fmla="*/ 4811675 h 5096785"/>
              <a:gd name="connsiteX194-20731" fmla="*/ 1691423 w 12192000"/>
              <a:gd name="connsiteY194-20732" fmla="*/ 4802777 h 5096785"/>
              <a:gd name="connsiteX195-20733" fmla="*/ 1554504 w 12192000"/>
              <a:gd name="connsiteY195-20734" fmla="*/ 4739985 h 5096785"/>
              <a:gd name="connsiteX196-20735" fmla="*/ 1470119 w 12192000"/>
              <a:gd name="connsiteY196-20736" fmla="*/ 4723470 h 5096785"/>
              <a:gd name="connsiteX197-20737" fmla="*/ 1437967 w 12192000"/>
              <a:gd name="connsiteY197-20738" fmla="*/ 4722710 h 5096785"/>
              <a:gd name="connsiteX198-20739" fmla="*/ 1295869 w 12192000"/>
              <a:gd name="connsiteY198-20740" fmla="*/ 4726175 h 5096785"/>
              <a:gd name="connsiteX199-20741" fmla="*/ 1292949 w 12192000"/>
              <a:gd name="connsiteY199-20742" fmla="*/ 4684615 h 5096785"/>
              <a:gd name="connsiteX200-20743" fmla="*/ 1244908 w 12192000"/>
              <a:gd name="connsiteY200-20744" fmla="*/ 4706993 h 5096785"/>
              <a:gd name="connsiteX201-20745" fmla="*/ 1171266 w 12192000"/>
              <a:gd name="connsiteY201-20746" fmla="*/ 4706535 h 5096785"/>
              <a:gd name="connsiteX202-20747" fmla="*/ 1160868 w 12192000"/>
              <a:gd name="connsiteY202-20748" fmla="*/ 4701936 h 5096785"/>
              <a:gd name="connsiteX203-20749" fmla="*/ 1147599 w 12192000"/>
              <a:gd name="connsiteY203-20750" fmla="*/ 4714833 h 5096785"/>
              <a:gd name="connsiteX204-20751" fmla="*/ 1119603 w 12192000"/>
              <a:gd name="connsiteY204-20752" fmla="*/ 4721303 h 5096785"/>
              <a:gd name="connsiteX205-20753" fmla="*/ 997851 w 12192000"/>
              <a:gd name="connsiteY205-20754" fmla="*/ 4722336 h 5096785"/>
              <a:gd name="connsiteX206-20755" fmla="*/ 976455 w 12192000"/>
              <a:gd name="connsiteY206-20756" fmla="*/ 4726407 h 5096785"/>
              <a:gd name="connsiteX207-20757" fmla="*/ 949939 w 12192000"/>
              <a:gd name="connsiteY207-20758" fmla="*/ 4719699 h 5096785"/>
              <a:gd name="connsiteX208-20759" fmla="*/ 894148 w 12192000"/>
              <a:gd name="connsiteY208-20760" fmla="*/ 4710406 h 5096785"/>
              <a:gd name="connsiteX209-20761" fmla="*/ 857990 w 12192000"/>
              <a:gd name="connsiteY209-20762" fmla="*/ 4696844 h 5096785"/>
              <a:gd name="connsiteX210-20763" fmla="*/ 848649 w 12192000"/>
              <a:gd name="connsiteY210-20764" fmla="*/ 4704021 h 5096785"/>
              <a:gd name="connsiteX211-20765" fmla="*/ 826436 w 12192000"/>
              <a:gd name="connsiteY211-20766" fmla="*/ 4707421 h 5096785"/>
              <a:gd name="connsiteX212-20767" fmla="*/ 733052 w 12192000"/>
              <a:gd name="connsiteY212-20768" fmla="*/ 4701884 h 5096785"/>
              <a:gd name="connsiteX213-20769" fmla="*/ 716185 w 12192000"/>
              <a:gd name="connsiteY213-20770" fmla="*/ 4648168 h 5096785"/>
              <a:gd name="connsiteX214-20771" fmla="*/ 582722 w 12192000"/>
              <a:gd name="connsiteY214-20772" fmla="*/ 4658637 h 5096785"/>
              <a:gd name="connsiteX215-20773" fmla="*/ 581118 w 12192000"/>
              <a:gd name="connsiteY215-20774" fmla="*/ 4654120 h 5096785"/>
              <a:gd name="connsiteX216-20775" fmla="*/ 546453 w 12192000"/>
              <a:gd name="connsiteY216-20776" fmla="*/ 4652542 h 5096785"/>
              <a:gd name="connsiteX217-20777" fmla="*/ 536773 w 12192000"/>
              <a:gd name="connsiteY217-20778" fmla="*/ 4644609 h 5096785"/>
              <a:gd name="connsiteX218-20779" fmla="*/ 388896 w 12192000"/>
              <a:gd name="connsiteY218-20780" fmla="*/ 4619173 h 5096785"/>
              <a:gd name="connsiteX219-20781" fmla="*/ 366479 w 12192000"/>
              <a:gd name="connsiteY219-20782" fmla="*/ 4618896 h 5096785"/>
              <a:gd name="connsiteX220-20783" fmla="*/ 342781 w 12192000"/>
              <a:gd name="connsiteY220-20784" fmla="*/ 4601239 h 5096785"/>
              <a:gd name="connsiteX221-20785" fmla="*/ 255925 w 12192000"/>
              <a:gd name="connsiteY221-20786" fmla="*/ 4598685 h 5096785"/>
              <a:gd name="connsiteX222-20787" fmla="*/ 226919 w 12192000"/>
              <a:gd name="connsiteY222-20788" fmla="*/ 4598460 h 5096785"/>
              <a:gd name="connsiteX223-20789" fmla="*/ 213925 w 12192000"/>
              <a:gd name="connsiteY223-20790" fmla="*/ 4597783 h 5096785"/>
              <a:gd name="connsiteX224-20791" fmla="*/ 215196 w 12192000"/>
              <a:gd name="connsiteY224-20792" fmla="*/ 4588576 h 5096785"/>
              <a:gd name="connsiteX225-20793" fmla="*/ 180214 w 12192000"/>
              <a:gd name="connsiteY225-20794" fmla="*/ 4583701 h 5096785"/>
              <a:gd name="connsiteX226-20795" fmla="*/ 83203 w 12192000"/>
              <a:gd name="connsiteY226-20796" fmla="*/ 4531664 h 5096785"/>
              <a:gd name="connsiteX227-20797" fmla="*/ 4106 w 12192000"/>
              <a:gd name="connsiteY227-20798" fmla="*/ 4517202 h 5096785"/>
              <a:gd name="connsiteX228-20799" fmla="*/ 0 w 12192000"/>
              <a:gd name="connsiteY228-20800" fmla="*/ 4516084 h 5096785"/>
              <a:gd name="connsiteX229-20801" fmla="*/ 0 w 12192000"/>
              <a:gd name="connsiteY229-20802" fmla="*/ 0 h 5096785"/>
              <a:gd name="connsiteX0-20803" fmla="*/ 0 w 12192000"/>
              <a:gd name="connsiteY0-20804" fmla="*/ 0 h 5096785"/>
              <a:gd name="connsiteX1-20805" fmla="*/ 12192000 w 12192000"/>
              <a:gd name="connsiteY1-20806" fmla="*/ 0 h 5096785"/>
              <a:gd name="connsiteX2-20807" fmla="*/ 12192000 w 12192000"/>
              <a:gd name="connsiteY2-20808" fmla="*/ 3809005 h 5096785"/>
              <a:gd name="connsiteX3-20809" fmla="*/ 12142543 w 12192000"/>
              <a:gd name="connsiteY3-20810" fmla="*/ 3817043 h 5096785"/>
              <a:gd name="connsiteX4-20811" fmla="*/ 12021777 w 12192000"/>
              <a:gd name="connsiteY4-20812" fmla="*/ 3848082 h 5096785"/>
              <a:gd name="connsiteX5-20813" fmla="*/ 11700796 w 12192000"/>
              <a:gd name="connsiteY5-20814" fmla="*/ 3819843 h 5096785"/>
              <a:gd name="connsiteX6-20815" fmla="*/ 11476952 w 12192000"/>
              <a:gd name="connsiteY6-20816" fmla="*/ 3866786 h 5096785"/>
              <a:gd name="connsiteX7-20817" fmla="*/ 11336487 w 12192000"/>
              <a:gd name="connsiteY7-20818" fmla="*/ 3971513 h 5096785"/>
              <a:gd name="connsiteX8-20819" fmla="*/ 11214181 w 12192000"/>
              <a:gd name="connsiteY8-20820" fmla="*/ 4004215 h 5096785"/>
              <a:gd name="connsiteX9-20821" fmla="*/ 11042540 w 12192000"/>
              <a:gd name="connsiteY9-20822" fmla="*/ 4002613 h 5096785"/>
              <a:gd name="connsiteX10-20823" fmla="*/ 10833086 w 12192000"/>
              <a:gd name="connsiteY10-20824" fmla="*/ 3997707 h 5096785"/>
              <a:gd name="connsiteX11-20825" fmla="*/ 10599680 w 12192000"/>
              <a:gd name="connsiteY11-20826" fmla="*/ 3982661 h 5096785"/>
              <a:gd name="connsiteX12-20827" fmla="*/ 10519971 w 12192000"/>
              <a:gd name="connsiteY12-20828" fmla="*/ 3975018 h 5096785"/>
              <a:gd name="connsiteX13-20829" fmla="*/ 10217282 w 12192000"/>
              <a:gd name="connsiteY13-20830" fmla="*/ 4020809 h 5096785"/>
              <a:gd name="connsiteX14-20831" fmla="*/ 9936427 w 12192000"/>
              <a:gd name="connsiteY14-20832" fmla="*/ 4137843 h 5096785"/>
              <a:gd name="connsiteX15-20833" fmla="*/ 9800299 w 12192000"/>
              <a:gd name="connsiteY15-20834" fmla="*/ 4186098 h 5096785"/>
              <a:gd name="connsiteX16-20835" fmla="*/ 9707822 w 12192000"/>
              <a:gd name="connsiteY16-20836" fmla="*/ 4189102 h 5096785"/>
              <a:gd name="connsiteX17-20837" fmla="*/ 9543973 w 12192000"/>
              <a:gd name="connsiteY17-20838" fmla="*/ 4245802 h 5096785"/>
              <a:gd name="connsiteX18-20839" fmla="*/ 9528747 w 12192000"/>
              <a:gd name="connsiteY18-20840" fmla="*/ 4251724 h 5096785"/>
              <a:gd name="connsiteX19-20841" fmla="*/ 9436976 w 12192000"/>
              <a:gd name="connsiteY19-20842" fmla="*/ 4269351 h 5096785"/>
              <a:gd name="connsiteX20-20843" fmla="*/ 9371827 w 12192000"/>
              <a:gd name="connsiteY20-20844" fmla="*/ 4303912 h 5096785"/>
              <a:gd name="connsiteX21-20845" fmla="*/ 9260304 w 12192000"/>
              <a:gd name="connsiteY21-20846" fmla="*/ 4328021 h 5096785"/>
              <a:gd name="connsiteX22-20847" fmla="*/ 9148799 w 12192000"/>
              <a:gd name="connsiteY22-20848" fmla="*/ 4348506 h 5096785"/>
              <a:gd name="connsiteX23-20849" fmla="*/ 9107898 w 12192000"/>
              <a:gd name="connsiteY23-20850" fmla="*/ 4354282 h 5096785"/>
              <a:gd name="connsiteX24-20851" fmla="*/ 8990743 w 12192000"/>
              <a:gd name="connsiteY24-20852" fmla="*/ 4382161 h 5096785"/>
              <a:gd name="connsiteX25-20853" fmla="*/ 8979819 w 12192000"/>
              <a:gd name="connsiteY25-20854" fmla="*/ 4366419 h 5096785"/>
              <a:gd name="connsiteX26-20855" fmla="*/ 8936044 w 12192000"/>
              <a:gd name="connsiteY26-20856" fmla="*/ 4370992 h 5096785"/>
              <a:gd name="connsiteX27-20857" fmla="*/ 8897707 w 12192000"/>
              <a:gd name="connsiteY27-20858" fmla="*/ 4392673 h 5096785"/>
              <a:gd name="connsiteX28-20859" fmla="*/ 8845635 w 12192000"/>
              <a:gd name="connsiteY28-20860" fmla="*/ 4404300 h 5096785"/>
              <a:gd name="connsiteX29-20861" fmla="*/ 8814562 w 12192000"/>
              <a:gd name="connsiteY29-20862" fmla="*/ 4411434 h 5096785"/>
              <a:gd name="connsiteX30-20863" fmla="*/ 8726349 w 12192000"/>
              <a:gd name="connsiteY30-20864" fmla="*/ 4416668 h 5096785"/>
              <a:gd name="connsiteX31-20865" fmla="*/ 8566678 w 12192000"/>
              <a:gd name="connsiteY31-20866" fmla="*/ 4391711 h 5096785"/>
              <a:gd name="connsiteX32-20867" fmla="*/ 8521516 w 12192000"/>
              <a:gd name="connsiteY32-20868" fmla="*/ 4393927 h 5096785"/>
              <a:gd name="connsiteX33-20869" fmla="*/ 8515998 w 12192000"/>
              <a:gd name="connsiteY33-20870" fmla="*/ 4399124 h 5096785"/>
              <a:gd name="connsiteX34-20871" fmla="*/ 8449547 w 12192000"/>
              <a:gd name="connsiteY34-20872" fmla="*/ 4383170 h 5096785"/>
              <a:gd name="connsiteX35-20873" fmla="*/ 8360285 w 12192000"/>
              <a:gd name="connsiteY35-20874" fmla="*/ 4398502 h 5096785"/>
              <a:gd name="connsiteX36-20875" fmla="*/ 8256584 w 12192000"/>
              <a:gd name="connsiteY36-20876" fmla="*/ 4423564 h 5096785"/>
              <a:gd name="connsiteX37-20877" fmla="*/ 8229821 w 12192000"/>
              <a:gd name="connsiteY37-20878" fmla="*/ 4431840 h 5096785"/>
              <a:gd name="connsiteX38-20879" fmla="*/ 8158476 w 12192000"/>
              <a:gd name="connsiteY38-20880" fmla="*/ 4436904 h 5096785"/>
              <a:gd name="connsiteX39-20881" fmla="*/ 7993707 w 12192000"/>
              <a:gd name="connsiteY39-20882" fmla="*/ 4447962 h 5096785"/>
              <a:gd name="connsiteX40-20883" fmla="*/ 7990346 w 12192000"/>
              <a:gd name="connsiteY40-20884" fmla="*/ 4454853 h 5096785"/>
              <a:gd name="connsiteX41-20885" fmla="*/ 7976786 w 12192000"/>
              <a:gd name="connsiteY41-20886" fmla="*/ 4456820 h 5096785"/>
              <a:gd name="connsiteX42-20887" fmla="*/ 7973491 w 12192000"/>
              <a:gd name="connsiteY42-20888" fmla="*/ 4458577 h 5096785"/>
              <a:gd name="connsiteX43-20889" fmla="*/ 7954281 w 12192000"/>
              <a:gd name="connsiteY43-20890" fmla="*/ 4467421 h 5096785"/>
              <a:gd name="connsiteX44-20891" fmla="*/ 7905540 w 12192000"/>
              <a:gd name="connsiteY44-20892" fmla="*/ 4455628 h 5096785"/>
              <a:gd name="connsiteX45-20893" fmla="*/ 7851932 w 12192000"/>
              <a:gd name="connsiteY45-20894" fmla="*/ 4466353 h 5096785"/>
              <a:gd name="connsiteX46-20895" fmla="*/ 7639078 w 12192000"/>
              <a:gd name="connsiteY46-20896" fmla="*/ 4467635 h 5096785"/>
              <a:gd name="connsiteX47-20897" fmla="*/ 7612359 w 12192000"/>
              <a:gd name="connsiteY47-20898" fmla="*/ 4492789 h 5096785"/>
              <a:gd name="connsiteX48-20899" fmla="*/ 7527328 w 12192000"/>
              <a:gd name="connsiteY48-20900" fmla="*/ 4502199 h 5096785"/>
              <a:gd name="connsiteX49-20901" fmla="*/ 7388717 w 12192000"/>
              <a:gd name="connsiteY49-20902" fmla="*/ 4470799 h 5096785"/>
              <a:gd name="connsiteX50-20903" fmla="*/ 7231898 w 12192000"/>
              <a:gd name="connsiteY50-20904" fmla="*/ 4486028 h 5096785"/>
              <a:gd name="connsiteX51-20905" fmla="*/ 7218425 w 12192000"/>
              <a:gd name="connsiteY51-20906" fmla="*/ 4477288 h 5096785"/>
              <a:gd name="connsiteX52-20907" fmla="*/ 7202795 w 12192000"/>
              <a:gd name="connsiteY52-20908" fmla="*/ 4472972 h 5096785"/>
              <a:gd name="connsiteX53-20909" fmla="*/ 7200744 w 12192000"/>
              <a:gd name="connsiteY53-20910" fmla="*/ 4474099 h 5096785"/>
              <a:gd name="connsiteX54-20911" fmla="*/ 7182163 w 12192000"/>
              <a:gd name="connsiteY54-20912" fmla="*/ 4474005 h 5096785"/>
              <a:gd name="connsiteX55-20913" fmla="*/ 7178368 w 12192000"/>
              <a:gd name="connsiteY55-20914" fmla="*/ 4470673 h 5096785"/>
              <a:gd name="connsiteX56-20915" fmla="*/ 7165705 w 12192000"/>
              <a:gd name="connsiteY56-20916" fmla="*/ 4469569 h 5096785"/>
              <a:gd name="connsiteX57-20917" fmla="*/ 7140991 w 12192000"/>
              <a:gd name="connsiteY57-20918" fmla="*/ 4464599 h 5096785"/>
              <a:gd name="connsiteX58-20919" fmla="*/ 7136152 w 12192000"/>
              <a:gd name="connsiteY58-20920" fmla="*/ 4466292 h 5096785"/>
              <a:gd name="connsiteX59-20921" fmla="*/ 7098544 w 12192000"/>
              <a:gd name="connsiteY59-20922" fmla="*/ 4462879 h 5096785"/>
              <a:gd name="connsiteX60-20923" fmla="*/ 7097922 w 12192000"/>
              <a:gd name="connsiteY60-20924" fmla="*/ 4464077 h 5096785"/>
              <a:gd name="connsiteX61-20925" fmla="*/ 7086877 w 12192000"/>
              <a:gd name="connsiteY61-20926" fmla="*/ 4468554 h 5096785"/>
              <a:gd name="connsiteX62-20927" fmla="*/ 7065999 w 12192000"/>
              <a:gd name="connsiteY62-20928" fmla="*/ 4474270 h 5096785"/>
              <a:gd name="connsiteX63-20929" fmla="*/ 7016598 w 12192000"/>
              <a:gd name="connsiteY63-20930" fmla="*/ 4502855 h 5096785"/>
              <a:gd name="connsiteX64-20931" fmla="*/ 6977375 w 12192000"/>
              <a:gd name="connsiteY64-20932" fmla="*/ 4499434 h 5096785"/>
              <a:gd name="connsiteX65-20933" fmla="*/ 6969409 w 12192000"/>
              <a:gd name="connsiteY65-20934" fmla="*/ 4499424 h 5096785"/>
              <a:gd name="connsiteX66-20935" fmla="*/ 6969218 w 12192000"/>
              <a:gd name="connsiteY66-20936" fmla="*/ 4499704 h 5096785"/>
              <a:gd name="connsiteX67-20937" fmla="*/ 6960755 w 12192000"/>
              <a:gd name="connsiteY67-20938" fmla="*/ 4500249 h 5096785"/>
              <a:gd name="connsiteX68-20939" fmla="*/ 6954882 w 12192000"/>
              <a:gd name="connsiteY68-20940" fmla="*/ 4499405 h 5096785"/>
              <a:gd name="connsiteX69-20941" fmla="*/ 6939428 w 12192000"/>
              <a:gd name="connsiteY69-20942" fmla="*/ 4499385 h 5096785"/>
              <a:gd name="connsiteX70-20943" fmla="*/ 6933902 w 12192000"/>
              <a:gd name="connsiteY70-20944" fmla="*/ 4501239 h 5096785"/>
              <a:gd name="connsiteX71-20945" fmla="*/ 6891244 w 12192000"/>
              <a:gd name="connsiteY71-20946" fmla="*/ 4536371 h 5096785"/>
              <a:gd name="connsiteX72-20947" fmla="*/ 6794496 w 12192000"/>
              <a:gd name="connsiteY72-20948" fmla="*/ 4567924 h 5096785"/>
              <a:gd name="connsiteX73-20949" fmla="*/ 6574528 w 12192000"/>
              <a:gd name="connsiteY73-20950" fmla="*/ 4641155 h 5096785"/>
              <a:gd name="connsiteX74-20951" fmla="*/ 6573036 w 12192000"/>
              <a:gd name="connsiteY74-20952" fmla="*/ 4641049 h 5096785"/>
              <a:gd name="connsiteX75-20953" fmla="*/ 6571920 w 12192000"/>
              <a:gd name="connsiteY75-20954" fmla="*/ 4644739 h 5096785"/>
              <a:gd name="connsiteX76-20955" fmla="*/ 6552021 w 12192000"/>
              <a:gd name="connsiteY76-20956" fmla="*/ 4650379 h 5096785"/>
              <a:gd name="connsiteX77-20957" fmla="*/ 6545925 w 12192000"/>
              <a:gd name="connsiteY77-20958" fmla="*/ 4650675 h 5096785"/>
              <a:gd name="connsiteX78-20959" fmla="*/ 6537822 w 12192000"/>
              <a:gd name="connsiteY78-20960" fmla="*/ 4652769 h 5096785"/>
              <a:gd name="connsiteX79-20961" fmla="*/ 6537743 w 12192000"/>
              <a:gd name="connsiteY79-20962" fmla="*/ 4653068 h 5096785"/>
              <a:gd name="connsiteX80-20963" fmla="*/ 6490057 w 12192000"/>
              <a:gd name="connsiteY80-20964" fmla="*/ 4658624 h 5096785"/>
              <a:gd name="connsiteX81-20965" fmla="*/ 6386800 w 12192000"/>
              <a:gd name="connsiteY81-20966" fmla="*/ 4715431 h 5096785"/>
              <a:gd name="connsiteX82-20967" fmla="*/ 6382703 w 12192000"/>
              <a:gd name="connsiteY82-20968" fmla="*/ 4717930 h 5096785"/>
              <a:gd name="connsiteX83-20969" fmla="*/ 6356495 w 12192000"/>
              <a:gd name="connsiteY83-20970" fmla="*/ 4717843 h 5096785"/>
              <a:gd name="connsiteX84-20971" fmla="*/ 6343628 w 12192000"/>
              <a:gd name="connsiteY84-20972" fmla="*/ 4719161 h 5096785"/>
              <a:gd name="connsiteX85-20973" fmla="*/ 6338605 w 12192000"/>
              <a:gd name="connsiteY85-20974" fmla="*/ 4716723 h 5096785"/>
              <a:gd name="connsiteX86-20975" fmla="*/ 6320318 w 12192000"/>
              <a:gd name="connsiteY86-20976" fmla="*/ 4720095 h 5096785"/>
              <a:gd name="connsiteX87-20977" fmla="*/ 6318742 w 12192000"/>
              <a:gd name="connsiteY87-20978" fmla="*/ 4721541 h 5096785"/>
              <a:gd name="connsiteX88-20979" fmla="*/ 6301708 w 12192000"/>
              <a:gd name="connsiteY88-20980" fmla="*/ 4720380 h 5096785"/>
              <a:gd name="connsiteX89-20981" fmla="*/ 6285082 w 12192000"/>
              <a:gd name="connsiteY89-20982" fmla="*/ 4714639 h 5096785"/>
              <a:gd name="connsiteX90-20983" fmla="*/ 6028335 w 12192000"/>
              <a:gd name="connsiteY90-20984" fmla="*/ 4722621 h 5096785"/>
              <a:gd name="connsiteX91-20985" fmla="*/ 5908701 w 12192000"/>
              <a:gd name="connsiteY91-20986" fmla="*/ 4779160 h 5096785"/>
              <a:gd name="connsiteX92-20987" fmla="*/ 5860414 w 12192000"/>
              <a:gd name="connsiteY92-20988" fmla="*/ 4807892 h 5096785"/>
              <a:gd name="connsiteX93-20989" fmla="*/ 5683612 w 12192000"/>
              <a:gd name="connsiteY93-20990" fmla="*/ 4848770 h 5096785"/>
              <a:gd name="connsiteX94-20991" fmla="*/ 5635111 w 12192000"/>
              <a:gd name="connsiteY94-20992" fmla="*/ 4868888 h 5096785"/>
              <a:gd name="connsiteX95-20993" fmla="*/ 5582652 w 12192000"/>
              <a:gd name="connsiteY95-20994" fmla="*/ 4866836 h 5096785"/>
              <a:gd name="connsiteX96-20995" fmla="*/ 5567213 w 12192000"/>
              <a:gd name="connsiteY96-20996" fmla="*/ 4878769 h 5096785"/>
              <a:gd name="connsiteX97-20997" fmla="*/ 5564659 w 12192000"/>
              <a:gd name="connsiteY97-20998" fmla="*/ 4881042 h 5096785"/>
              <a:gd name="connsiteX98-20999" fmla="*/ 5552102 w 12192000"/>
              <a:gd name="connsiteY98-21000" fmla="*/ 4885426 h 5096785"/>
              <a:gd name="connsiteX99-21001" fmla="*/ 5551475 w 12192000"/>
              <a:gd name="connsiteY99-21002" fmla="*/ 4892560 h 5096785"/>
              <a:gd name="connsiteX100-21003" fmla="*/ 5534664 w 12192000"/>
              <a:gd name="connsiteY100-21004" fmla="*/ 4903385 h 5096785"/>
              <a:gd name="connsiteX101-21005" fmla="*/ 5510737 w 12192000"/>
              <a:gd name="connsiteY101-21006" fmla="*/ 4909807 h 5096785"/>
              <a:gd name="connsiteX102-21007" fmla="*/ 5393901 w 12192000"/>
              <a:gd name="connsiteY102-21008" fmla="*/ 4933709 h 5096785"/>
              <a:gd name="connsiteX103-21009" fmla="*/ 5325782 w 12192000"/>
              <a:gd name="connsiteY103-21010" fmla="*/ 4951789 h 5096785"/>
              <a:gd name="connsiteX104-21011" fmla="*/ 5302703 w 12192000"/>
              <a:gd name="connsiteY104-21012" fmla="*/ 4964590 h 5096785"/>
              <a:gd name="connsiteX105-21013" fmla="*/ 5268591 w 12192000"/>
              <a:gd name="connsiteY105-21014" fmla="*/ 4978479 h 5096785"/>
              <a:gd name="connsiteX106-21015" fmla="*/ 5210559 w 12192000"/>
              <a:gd name="connsiteY106-21016" fmla="*/ 5007585 h 5096785"/>
              <a:gd name="connsiteX107-21017" fmla="*/ 5177597 w 12192000"/>
              <a:gd name="connsiteY107-21018" fmla="*/ 5015926 h 5096785"/>
              <a:gd name="connsiteX108-21019" fmla="*/ 5160569 w 12192000"/>
              <a:gd name="connsiteY108-21020" fmla="*/ 5025681 h 5096785"/>
              <a:gd name="connsiteX109-21021" fmla="*/ 5152748 w 12192000"/>
              <a:gd name="connsiteY109-21022" fmla="*/ 5026569 h 5096785"/>
              <a:gd name="connsiteX110-21023" fmla="*/ 5127678 w 12192000"/>
              <a:gd name="connsiteY110-21024" fmla="*/ 5032947 h 5096785"/>
              <a:gd name="connsiteX111-21025" fmla="*/ 5113147 w 12192000"/>
              <a:gd name="connsiteY111-21026" fmla="*/ 5035818 h 5096785"/>
              <a:gd name="connsiteX112-21027" fmla="*/ 5107301 w 12192000"/>
              <a:gd name="connsiteY112-21028" fmla="*/ 5036672 h 5096785"/>
              <a:gd name="connsiteX113-21029" fmla="*/ 5093215 w 12192000"/>
              <a:gd name="connsiteY113-21030" fmla="*/ 5032880 h 5096785"/>
              <a:gd name="connsiteX114-21031" fmla="*/ 5077058 w 12192000"/>
              <a:gd name="connsiteY114-21032" fmla="*/ 5038681 h 5096785"/>
              <a:gd name="connsiteX115-21033" fmla="*/ 5057349 w 12192000"/>
              <a:gd name="connsiteY115-21034" fmla="*/ 5036015 h 5096785"/>
              <a:gd name="connsiteX116-21035" fmla="*/ 5053945 w 12192000"/>
              <a:gd name="connsiteY116-21036" fmla="*/ 5041952 h 5096785"/>
              <a:gd name="connsiteX117-21037" fmla="*/ 5040021 w 12192000"/>
              <a:gd name="connsiteY117-21038" fmla="*/ 5050052 h 5096785"/>
              <a:gd name="connsiteX118-21039" fmla="*/ 5025913 w 12192000"/>
              <a:gd name="connsiteY118-21040" fmla="*/ 5046535 h 5096785"/>
              <a:gd name="connsiteX119-21041" fmla="*/ 4998218 w 12192000"/>
              <a:gd name="connsiteY119-21042" fmla="*/ 5048065 h 5096785"/>
              <a:gd name="connsiteX120-21043" fmla="*/ 4991008 w 12192000"/>
              <a:gd name="connsiteY120-21044" fmla="*/ 5050439 h 5096785"/>
              <a:gd name="connsiteX121-21045" fmla="*/ 4963503 w 12192000"/>
              <a:gd name="connsiteY121-21046" fmla="*/ 5047575 h 5096785"/>
              <a:gd name="connsiteX122-21047" fmla="*/ 4921053 w 12192000"/>
              <a:gd name="connsiteY122-21048" fmla="*/ 5048925 h 5096785"/>
              <a:gd name="connsiteX123-21049" fmla="*/ 4873420 w 12192000"/>
              <a:gd name="connsiteY123-21050" fmla="*/ 5054929 h 5096785"/>
              <a:gd name="connsiteX124-21051" fmla="*/ 4858825 w 12192000"/>
              <a:gd name="connsiteY124-21052" fmla="*/ 5051329 h 5096785"/>
              <a:gd name="connsiteX125-21053" fmla="*/ 4769340 w 12192000"/>
              <a:gd name="connsiteY125-21054" fmla="*/ 5053090 h 5096785"/>
              <a:gd name="connsiteX126-21055" fmla="*/ 4744152 w 12192000"/>
              <a:gd name="connsiteY126-21056" fmla="*/ 5053391 h 5096785"/>
              <a:gd name="connsiteX127-21057" fmla="*/ 4723556 w 12192000"/>
              <a:gd name="connsiteY127-21058" fmla="*/ 5059633 h 5096785"/>
              <a:gd name="connsiteX128-21059" fmla="*/ 4719699 w 12192000"/>
              <a:gd name="connsiteY128-21060" fmla="*/ 5066298 h 5096785"/>
              <a:gd name="connsiteX129-21061" fmla="*/ 4706016 w 12192000"/>
              <a:gd name="connsiteY129-21062" fmla="*/ 5067422 h 5096785"/>
              <a:gd name="connsiteX130-21063" fmla="*/ 4702593 w 12192000"/>
              <a:gd name="connsiteY130-21064" fmla="*/ 5068973 h 5096785"/>
              <a:gd name="connsiteX131-21065" fmla="*/ 4682766 w 12192000"/>
              <a:gd name="connsiteY131-21066" fmla="*/ 5076609 h 5096785"/>
              <a:gd name="connsiteX132-21067" fmla="*/ 4634960 w 12192000"/>
              <a:gd name="connsiteY132-21068" fmla="*/ 5061852 h 5096785"/>
              <a:gd name="connsiteX133-21069" fmla="*/ 4580645 w 12192000"/>
              <a:gd name="connsiteY133-21070" fmla="*/ 5069246 h 5096785"/>
              <a:gd name="connsiteX134-21071" fmla="*/ 4368005 w 12192000"/>
              <a:gd name="connsiteY134-21072" fmla="*/ 5057426 h 5096785"/>
              <a:gd name="connsiteX135-21073" fmla="*/ 4339489 w 12192000"/>
              <a:gd name="connsiteY135-21074" fmla="*/ 5080858 h 5096785"/>
              <a:gd name="connsiteX136-21075" fmla="*/ 4253895 w 12192000"/>
              <a:gd name="connsiteY136-21076" fmla="*/ 5085008 h 5096785"/>
              <a:gd name="connsiteX137-21077" fmla="*/ 4130140 w 12192000"/>
              <a:gd name="connsiteY137-21078" fmla="*/ 5057070 h 5096785"/>
              <a:gd name="connsiteX138-21079" fmla="*/ 3911296 w 12192000"/>
              <a:gd name="connsiteY138-21080" fmla="*/ 5035663 h 5096785"/>
              <a:gd name="connsiteX139-21081" fmla="*/ 3895182 w 12192000"/>
              <a:gd name="connsiteY139-21082" fmla="*/ 5030229 h 5096785"/>
              <a:gd name="connsiteX140-21083" fmla="*/ 3870866 w 12192000"/>
              <a:gd name="connsiteY140-21084" fmla="*/ 5023753 h 5096785"/>
              <a:gd name="connsiteX141-21085" fmla="*/ 3865913 w 12192000"/>
              <a:gd name="connsiteY141-21086" fmla="*/ 5025143 h 5096785"/>
              <a:gd name="connsiteX142-21087" fmla="*/ 3828606 w 12192000"/>
              <a:gd name="connsiteY142-21088" fmla="*/ 5019426 h 5096785"/>
              <a:gd name="connsiteX143-21089" fmla="*/ 3827901 w 12192000"/>
              <a:gd name="connsiteY143-21090" fmla="*/ 5020583 h 5096785"/>
              <a:gd name="connsiteX144-21091" fmla="*/ 3816543 w 12192000"/>
              <a:gd name="connsiteY144-21092" fmla="*/ 5024366 h 5096785"/>
              <a:gd name="connsiteX145-21093" fmla="*/ 3795278 w 12192000"/>
              <a:gd name="connsiteY145-21094" fmla="*/ 5028779 h 5096785"/>
              <a:gd name="connsiteX146-21095" fmla="*/ 3743858 w 12192000"/>
              <a:gd name="connsiteY146-21096" fmla="*/ 5054237 h 5096785"/>
              <a:gd name="connsiteX147-21097" fmla="*/ 3704945 w 12192000"/>
              <a:gd name="connsiteY147-21098" fmla="*/ 5048413 h 5096785"/>
              <a:gd name="connsiteX148-21099" fmla="*/ 3696992 w 12192000"/>
              <a:gd name="connsiteY148-21100" fmla="*/ 5047914 h 5096785"/>
              <a:gd name="connsiteX149-21101" fmla="*/ 3696780 w 12192000"/>
              <a:gd name="connsiteY149-21102" fmla="*/ 5048181 h 5096785"/>
              <a:gd name="connsiteX150-21103" fmla="*/ 3688290 w 12192000"/>
              <a:gd name="connsiteY150-21104" fmla="*/ 5048204 h 5096785"/>
              <a:gd name="connsiteX151-21105" fmla="*/ 3682486 w 12192000"/>
              <a:gd name="connsiteY151-21106" fmla="*/ 5047000 h 5096785"/>
              <a:gd name="connsiteX152-21107" fmla="*/ 3667056 w 12192000"/>
              <a:gd name="connsiteY152-21108" fmla="*/ 5046030 h 5096785"/>
              <a:gd name="connsiteX153-21109" fmla="*/ 3661403 w 12192000"/>
              <a:gd name="connsiteY153-21110" fmla="*/ 5047537 h 5096785"/>
              <a:gd name="connsiteX154-21111" fmla="*/ 3658673 w 12192000"/>
              <a:gd name="connsiteY154-21112" fmla="*/ 5050790 h 5096785"/>
              <a:gd name="connsiteX155-21113" fmla="*/ 3657333 w 12192000"/>
              <a:gd name="connsiteY155-21114" fmla="*/ 5050325 h 5096785"/>
              <a:gd name="connsiteX156-21115" fmla="*/ 3626778 w 12192000"/>
              <a:gd name="connsiteY156-21116" fmla="*/ 5057882 h 5096785"/>
              <a:gd name="connsiteX157-21117" fmla="*/ 3560067 w 12192000"/>
              <a:gd name="connsiteY157-21118" fmla="*/ 5064266 h 5096785"/>
              <a:gd name="connsiteX158-21119" fmla="*/ 3522641 w 12192000"/>
              <a:gd name="connsiteY158-21120" fmla="*/ 5063654 h 5096785"/>
              <a:gd name="connsiteX159-21121" fmla="*/ 3419275 w 12192000"/>
              <a:gd name="connsiteY159-21122" fmla="*/ 5066646 h 5096785"/>
              <a:gd name="connsiteX160-21123" fmla="*/ 3314869 w 12192000"/>
              <a:gd name="connsiteY160-21124" fmla="*/ 5073197 h 5096785"/>
              <a:gd name="connsiteX161-21125" fmla="*/ 3259088 w 12192000"/>
              <a:gd name="connsiteY161-21126" fmla="*/ 5096363 h 5096785"/>
              <a:gd name="connsiteX162-21127" fmla="*/ 3253104 w 12192000"/>
              <a:gd name="connsiteY162-21128" fmla="*/ 5096785 h 5096785"/>
              <a:gd name="connsiteX163-21129" fmla="*/ 3238751 w 12192000"/>
              <a:gd name="connsiteY163-21130" fmla="*/ 5092996 h 5096785"/>
              <a:gd name="connsiteX164-21131" fmla="*/ 3233681 w 12192000"/>
              <a:gd name="connsiteY164-21132" fmla="*/ 5090758 h 5096785"/>
              <a:gd name="connsiteX165-21133" fmla="*/ 3225562 w 12192000"/>
              <a:gd name="connsiteY165-21134" fmla="*/ 5089215 h 5096785"/>
              <a:gd name="connsiteX166-21135" fmla="*/ 3225260 w 12192000"/>
              <a:gd name="connsiteY166-21136" fmla="*/ 5089437 h 5096785"/>
              <a:gd name="connsiteX167-21137" fmla="*/ 3217859 w 12192000"/>
              <a:gd name="connsiteY167-21138" fmla="*/ 5087484 h 5096785"/>
              <a:gd name="connsiteX168-21139" fmla="*/ 3182980 w 12192000"/>
              <a:gd name="connsiteY168-21140" fmla="*/ 5074650 h 5096785"/>
              <a:gd name="connsiteX169-21141" fmla="*/ 3055081 w 12192000"/>
              <a:gd name="connsiteY169-21142" fmla="*/ 5080424 h 5096785"/>
              <a:gd name="connsiteX170-21143" fmla="*/ 3049807 w 12192000"/>
              <a:gd name="connsiteY170-21144" fmla="*/ 5080860 h 5096785"/>
              <a:gd name="connsiteX171-21145" fmla="*/ 3029122 w 12192000"/>
              <a:gd name="connsiteY171-21146" fmla="*/ 5070085 h 5096785"/>
              <a:gd name="connsiteX172-21147" fmla="*/ 3017862 w 12192000"/>
              <a:gd name="connsiteY172-21148" fmla="*/ 5065942 h 5096785"/>
              <a:gd name="connsiteX173-21149" fmla="*/ 3015868 w 12192000"/>
              <a:gd name="connsiteY173-21150" fmla="*/ 5061832 h 5096785"/>
              <a:gd name="connsiteX174-21151" fmla="*/ 2998644 w 12192000"/>
              <a:gd name="connsiteY174-21152" fmla="*/ 5057210 h 5096785"/>
              <a:gd name="connsiteX175-21153" fmla="*/ 2996219 w 12192000"/>
              <a:gd name="connsiteY175-21154" fmla="*/ 5057788 h 5096785"/>
              <a:gd name="connsiteX176-21155" fmla="*/ 2983676 w 12192000"/>
              <a:gd name="connsiteY176-21156" fmla="*/ 5049852 h 5096785"/>
              <a:gd name="connsiteX177-21157" fmla="*/ 2903609 w 12192000"/>
              <a:gd name="connsiteY177-21158" fmla="*/ 4998457 h 5096785"/>
              <a:gd name="connsiteX178-21159" fmla="*/ 2758830 w 12192000"/>
              <a:gd name="connsiteY178-21160" fmla="*/ 4974760 h 5096785"/>
              <a:gd name="connsiteX179-21161" fmla="*/ 2532669 w 12192000"/>
              <a:gd name="connsiteY179-21162" fmla="*/ 4940573 h 5096785"/>
              <a:gd name="connsiteX180-21163" fmla="*/ 2389931 w 12192000"/>
              <a:gd name="connsiteY180-21164" fmla="*/ 4905785 h 5096785"/>
              <a:gd name="connsiteX181-21165" fmla="*/ 2335186 w 12192000"/>
              <a:gd name="connsiteY181-21166" fmla="*/ 4902957 h 5096785"/>
              <a:gd name="connsiteX182-21167" fmla="*/ 2273393 w 12192000"/>
              <a:gd name="connsiteY182-21168" fmla="*/ 4883565 h 5096785"/>
              <a:gd name="connsiteX183-21169" fmla="*/ 2269523 w 12192000"/>
              <a:gd name="connsiteY183-21170" fmla="*/ 4884442 h 5096785"/>
              <a:gd name="connsiteX184-21171" fmla="*/ 2256015 w 12192000"/>
              <a:gd name="connsiteY184-21172" fmla="*/ 4883014 h 5096785"/>
              <a:gd name="connsiteX185-21173" fmla="*/ 2249731 w 12192000"/>
              <a:gd name="connsiteY185-21174" fmla="*/ 4888778 h 5096785"/>
              <a:gd name="connsiteX186-21175" fmla="*/ 2227629 w 12192000"/>
              <a:gd name="connsiteY186-21176" fmla="*/ 4891047 h 5096785"/>
              <a:gd name="connsiteX187-21177" fmla="*/ 2203460 w 12192000"/>
              <a:gd name="connsiteY187-21178" fmla="*/ 4886696 h 5096785"/>
              <a:gd name="connsiteX188-21179" fmla="*/ 2091528 w 12192000"/>
              <a:gd name="connsiteY188-21180" fmla="*/ 4859155 h 5096785"/>
              <a:gd name="connsiteX189-21181" fmla="*/ 2022901 w 12192000"/>
              <a:gd name="connsiteY189-21182" fmla="*/ 4846594 h 5096785"/>
              <a:gd name="connsiteX190-21183" fmla="*/ 1994227 w 12192000"/>
              <a:gd name="connsiteY190-21184" fmla="*/ 4847973 h 5096785"/>
              <a:gd name="connsiteX191-21185" fmla="*/ 1955936 w 12192000"/>
              <a:gd name="connsiteY191-21186" fmla="*/ 4845765 h 5096785"/>
              <a:gd name="connsiteX192-21187" fmla="*/ 1741924 w 12192000"/>
              <a:gd name="connsiteY192-21188" fmla="*/ 4808054 h 5096785"/>
              <a:gd name="connsiteX193-21189" fmla="*/ 1734410 w 12192000"/>
              <a:gd name="connsiteY193-21190" fmla="*/ 4811675 h 5096785"/>
              <a:gd name="connsiteX194-21191" fmla="*/ 1691423 w 12192000"/>
              <a:gd name="connsiteY194-21192" fmla="*/ 4802777 h 5096785"/>
              <a:gd name="connsiteX195-21193" fmla="*/ 1554504 w 12192000"/>
              <a:gd name="connsiteY195-21194" fmla="*/ 4739985 h 5096785"/>
              <a:gd name="connsiteX196-21195" fmla="*/ 1470119 w 12192000"/>
              <a:gd name="connsiteY196-21196" fmla="*/ 4723470 h 5096785"/>
              <a:gd name="connsiteX197-21197" fmla="*/ 1437967 w 12192000"/>
              <a:gd name="connsiteY197-21198" fmla="*/ 4722710 h 5096785"/>
              <a:gd name="connsiteX198-21199" fmla="*/ 1295869 w 12192000"/>
              <a:gd name="connsiteY198-21200" fmla="*/ 4726175 h 5096785"/>
              <a:gd name="connsiteX199-21201" fmla="*/ 1292949 w 12192000"/>
              <a:gd name="connsiteY199-21202" fmla="*/ 4684615 h 5096785"/>
              <a:gd name="connsiteX200-21203" fmla="*/ 1244908 w 12192000"/>
              <a:gd name="connsiteY200-21204" fmla="*/ 4706993 h 5096785"/>
              <a:gd name="connsiteX201-21205" fmla="*/ 1171266 w 12192000"/>
              <a:gd name="connsiteY201-21206" fmla="*/ 4706535 h 5096785"/>
              <a:gd name="connsiteX202-21207" fmla="*/ 1160868 w 12192000"/>
              <a:gd name="connsiteY202-21208" fmla="*/ 4701936 h 5096785"/>
              <a:gd name="connsiteX203-21209" fmla="*/ 1147599 w 12192000"/>
              <a:gd name="connsiteY203-21210" fmla="*/ 4714833 h 5096785"/>
              <a:gd name="connsiteX204-21211" fmla="*/ 1119603 w 12192000"/>
              <a:gd name="connsiteY204-21212" fmla="*/ 4721303 h 5096785"/>
              <a:gd name="connsiteX205-21213" fmla="*/ 997851 w 12192000"/>
              <a:gd name="connsiteY205-21214" fmla="*/ 4722336 h 5096785"/>
              <a:gd name="connsiteX206-21215" fmla="*/ 976455 w 12192000"/>
              <a:gd name="connsiteY206-21216" fmla="*/ 4726407 h 5096785"/>
              <a:gd name="connsiteX207-21217" fmla="*/ 949939 w 12192000"/>
              <a:gd name="connsiteY207-21218" fmla="*/ 4719699 h 5096785"/>
              <a:gd name="connsiteX208-21219" fmla="*/ 894148 w 12192000"/>
              <a:gd name="connsiteY208-21220" fmla="*/ 4710406 h 5096785"/>
              <a:gd name="connsiteX209-21221" fmla="*/ 857990 w 12192000"/>
              <a:gd name="connsiteY209-21222" fmla="*/ 4696844 h 5096785"/>
              <a:gd name="connsiteX210-21223" fmla="*/ 848649 w 12192000"/>
              <a:gd name="connsiteY210-21224" fmla="*/ 4704021 h 5096785"/>
              <a:gd name="connsiteX211-21225" fmla="*/ 826436 w 12192000"/>
              <a:gd name="connsiteY211-21226" fmla="*/ 4707421 h 5096785"/>
              <a:gd name="connsiteX212-21227" fmla="*/ 733052 w 12192000"/>
              <a:gd name="connsiteY212-21228" fmla="*/ 4701884 h 5096785"/>
              <a:gd name="connsiteX213-21229" fmla="*/ 716185 w 12192000"/>
              <a:gd name="connsiteY213-21230" fmla="*/ 4648168 h 5096785"/>
              <a:gd name="connsiteX214-21231" fmla="*/ 582722 w 12192000"/>
              <a:gd name="connsiteY214-21232" fmla="*/ 4658637 h 5096785"/>
              <a:gd name="connsiteX215-21233" fmla="*/ 581118 w 12192000"/>
              <a:gd name="connsiteY215-21234" fmla="*/ 4654120 h 5096785"/>
              <a:gd name="connsiteX216-21235" fmla="*/ 546453 w 12192000"/>
              <a:gd name="connsiteY216-21236" fmla="*/ 4652542 h 5096785"/>
              <a:gd name="connsiteX217-21237" fmla="*/ 536773 w 12192000"/>
              <a:gd name="connsiteY217-21238" fmla="*/ 4644609 h 5096785"/>
              <a:gd name="connsiteX218-21239" fmla="*/ 388896 w 12192000"/>
              <a:gd name="connsiteY218-21240" fmla="*/ 4619173 h 5096785"/>
              <a:gd name="connsiteX219-21241" fmla="*/ 366479 w 12192000"/>
              <a:gd name="connsiteY219-21242" fmla="*/ 4618896 h 5096785"/>
              <a:gd name="connsiteX220-21243" fmla="*/ 342781 w 12192000"/>
              <a:gd name="connsiteY220-21244" fmla="*/ 4601239 h 5096785"/>
              <a:gd name="connsiteX221-21245" fmla="*/ 255925 w 12192000"/>
              <a:gd name="connsiteY221-21246" fmla="*/ 4598685 h 5096785"/>
              <a:gd name="connsiteX222-21247" fmla="*/ 226919 w 12192000"/>
              <a:gd name="connsiteY222-21248" fmla="*/ 4598460 h 5096785"/>
              <a:gd name="connsiteX223-21249" fmla="*/ 213925 w 12192000"/>
              <a:gd name="connsiteY223-21250" fmla="*/ 4597783 h 5096785"/>
              <a:gd name="connsiteX224-21251" fmla="*/ 215196 w 12192000"/>
              <a:gd name="connsiteY224-21252" fmla="*/ 4588576 h 5096785"/>
              <a:gd name="connsiteX225-21253" fmla="*/ 180214 w 12192000"/>
              <a:gd name="connsiteY225-21254" fmla="*/ 4583701 h 5096785"/>
              <a:gd name="connsiteX226-21255" fmla="*/ 83203 w 12192000"/>
              <a:gd name="connsiteY226-21256" fmla="*/ 4531664 h 5096785"/>
              <a:gd name="connsiteX227-21257" fmla="*/ 4106 w 12192000"/>
              <a:gd name="connsiteY227-21258" fmla="*/ 4517202 h 5096785"/>
              <a:gd name="connsiteX228-21259" fmla="*/ 0 w 12192000"/>
              <a:gd name="connsiteY228-21260" fmla="*/ 4516084 h 5096785"/>
              <a:gd name="connsiteX229-21261" fmla="*/ 0 w 12192000"/>
              <a:gd name="connsiteY229-21262" fmla="*/ 0 h 5096785"/>
              <a:gd name="connsiteX0-21263" fmla="*/ 0 w 12192000"/>
              <a:gd name="connsiteY0-21264" fmla="*/ 0 h 5096785"/>
              <a:gd name="connsiteX1-21265" fmla="*/ 12192000 w 12192000"/>
              <a:gd name="connsiteY1-21266" fmla="*/ 0 h 5096785"/>
              <a:gd name="connsiteX2-21267" fmla="*/ 12192000 w 12192000"/>
              <a:gd name="connsiteY2-21268" fmla="*/ 3809005 h 5096785"/>
              <a:gd name="connsiteX3-21269" fmla="*/ 12142543 w 12192000"/>
              <a:gd name="connsiteY3-21270" fmla="*/ 3817043 h 5096785"/>
              <a:gd name="connsiteX4-21271" fmla="*/ 12021777 w 12192000"/>
              <a:gd name="connsiteY4-21272" fmla="*/ 3848082 h 5096785"/>
              <a:gd name="connsiteX5-21273" fmla="*/ 11700796 w 12192000"/>
              <a:gd name="connsiteY5-21274" fmla="*/ 3819843 h 5096785"/>
              <a:gd name="connsiteX6-21275" fmla="*/ 11596222 w 12192000"/>
              <a:gd name="connsiteY6-21276" fmla="*/ 3858834 h 5096785"/>
              <a:gd name="connsiteX7-21277" fmla="*/ 11336487 w 12192000"/>
              <a:gd name="connsiteY7-21278" fmla="*/ 3971513 h 5096785"/>
              <a:gd name="connsiteX8-21279" fmla="*/ 11214181 w 12192000"/>
              <a:gd name="connsiteY8-21280" fmla="*/ 4004215 h 5096785"/>
              <a:gd name="connsiteX9-21281" fmla="*/ 11042540 w 12192000"/>
              <a:gd name="connsiteY9-21282" fmla="*/ 4002613 h 5096785"/>
              <a:gd name="connsiteX10-21283" fmla="*/ 10833086 w 12192000"/>
              <a:gd name="connsiteY10-21284" fmla="*/ 3997707 h 5096785"/>
              <a:gd name="connsiteX11-21285" fmla="*/ 10599680 w 12192000"/>
              <a:gd name="connsiteY11-21286" fmla="*/ 3982661 h 5096785"/>
              <a:gd name="connsiteX12-21287" fmla="*/ 10519971 w 12192000"/>
              <a:gd name="connsiteY12-21288" fmla="*/ 3975018 h 5096785"/>
              <a:gd name="connsiteX13-21289" fmla="*/ 10217282 w 12192000"/>
              <a:gd name="connsiteY13-21290" fmla="*/ 4020809 h 5096785"/>
              <a:gd name="connsiteX14-21291" fmla="*/ 9936427 w 12192000"/>
              <a:gd name="connsiteY14-21292" fmla="*/ 4137843 h 5096785"/>
              <a:gd name="connsiteX15-21293" fmla="*/ 9800299 w 12192000"/>
              <a:gd name="connsiteY15-21294" fmla="*/ 4186098 h 5096785"/>
              <a:gd name="connsiteX16-21295" fmla="*/ 9707822 w 12192000"/>
              <a:gd name="connsiteY16-21296" fmla="*/ 4189102 h 5096785"/>
              <a:gd name="connsiteX17-21297" fmla="*/ 9543973 w 12192000"/>
              <a:gd name="connsiteY17-21298" fmla="*/ 4245802 h 5096785"/>
              <a:gd name="connsiteX18-21299" fmla="*/ 9528747 w 12192000"/>
              <a:gd name="connsiteY18-21300" fmla="*/ 4251724 h 5096785"/>
              <a:gd name="connsiteX19-21301" fmla="*/ 9436976 w 12192000"/>
              <a:gd name="connsiteY19-21302" fmla="*/ 4269351 h 5096785"/>
              <a:gd name="connsiteX20-21303" fmla="*/ 9371827 w 12192000"/>
              <a:gd name="connsiteY20-21304" fmla="*/ 4303912 h 5096785"/>
              <a:gd name="connsiteX21-21305" fmla="*/ 9260304 w 12192000"/>
              <a:gd name="connsiteY21-21306" fmla="*/ 4328021 h 5096785"/>
              <a:gd name="connsiteX22-21307" fmla="*/ 9148799 w 12192000"/>
              <a:gd name="connsiteY22-21308" fmla="*/ 4348506 h 5096785"/>
              <a:gd name="connsiteX23-21309" fmla="*/ 9107898 w 12192000"/>
              <a:gd name="connsiteY23-21310" fmla="*/ 4354282 h 5096785"/>
              <a:gd name="connsiteX24-21311" fmla="*/ 8990743 w 12192000"/>
              <a:gd name="connsiteY24-21312" fmla="*/ 4382161 h 5096785"/>
              <a:gd name="connsiteX25-21313" fmla="*/ 8979819 w 12192000"/>
              <a:gd name="connsiteY25-21314" fmla="*/ 4366419 h 5096785"/>
              <a:gd name="connsiteX26-21315" fmla="*/ 8936044 w 12192000"/>
              <a:gd name="connsiteY26-21316" fmla="*/ 4370992 h 5096785"/>
              <a:gd name="connsiteX27-21317" fmla="*/ 8897707 w 12192000"/>
              <a:gd name="connsiteY27-21318" fmla="*/ 4392673 h 5096785"/>
              <a:gd name="connsiteX28-21319" fmla="*/ 8845635 w 12192000"/>
              <a:gd name="connsiteY28-21320" fmla="*/ 4404300 h 5096785"/>
              <a:gd name="connsiteX29-21321" fmla="*/ 8814562 w 12192000"/>
              <a:gd name="connsiteY29-21322" fmla="*/ 4411434 h 5096785"/>
              <a:gd name="connsiteX30-21323" fmla="*/ 8726349 w 12192000"/>
              <a:gd name="connsiteY30-21324" fmla="*/ 4416668 h 5096785"/>
              <a:gd name="connsiteX31-21325" fmla="*/ 8566678 w 12192000"/>
              <a:gd name="connsiteY31-21326" fmla="*/ 4391711 h 5096785"/>
              <a:gd name="connsiteX32-21327" fmla="*/ 8521516 w 12192000"/>
              <a:gd name="connsiteY32-21328" fmla="*/ 4393927 h 5096785"/>
              <a:gd name="connsiteX33-21329" fmla="*/ 8515998 w 12192000"/>
              <a:gd name="connsiteY33-21330" fmla="*/ 4399124 h 5096785"/>
              <a:gd name="connsiteX34-21331" fmla="*/ 8449547 w 12192000"/>
              <a:gd name="connsiteY34-21332" fmla="*/ 4383170 h 5096785"/>
              <a:gd name="connsiteX35-21333" fmla="*/ 8360285 w 12192000"/>
              <a:gd name="connsiteY35-21334" fmla="*/ 4398502 h 5096785"/>
              <a:gd name="connsiteX36-21335" fmla="*/ 8256584 w 12192000"/>
              <a:gd name="connsiteY36-21336" fmla="*/ 4423564 h 5096785"/>
              <a:gd name="connsiteX37-21337" fmla="*/ 8229821 w 12192000"/>
              <a:gd name="connsiteY37-21338" fmla="*/ 4431840 h 5096785"/>
              <a:gd name="connsiteX38-21339" fmla="*/ 8158476 w 12192000"/>
              <a:gd name="connsiteY38-21340" fmla="*/ 4436904 h 5096785"/>
              <a:gd name="connsiteX39-21341" fmla="*/ 7993707 w 12192000"/>
              <a:gd name="connsiteY39-21342" fmla="*/ 4447962 h 5096785"/>
              <a:gd name="connsiteX40-21343" fmla="*/ 7990346 w 12192000"/>
              <a:gd name="connsiteY40-21344" fmla="*/ 4454853 h 5096785"/>
              <a:gd name="connsiteX41-21345" fmla="*/ 7976786 w 12192000"/>
              <a:gd name="connsiteY41-21346" fmla="*/ 4456820 h 5096785"/>
              <a:gd name="connsiteX42-21347" fmla="*/ 7973491 w 12192000"/>
              <a:gd name="connsiteY42-21348" fmla="*/ 4458577 h 5096785"/>
              <a:gd name="connsiteX43-21349" fmla="*/ 7954281 w 12192000"/>
              <a:gd name="connsiteY43-21350" fmla="*/ 4467421 h 5096785"/>
              <a:gd name="connsiteX44-21351" fmla="*/ 7905540 w 12192000"/>
              <a:gd name="connsiteY44-21352" fmla="*/ 4455628 h 5096785"/>
              <a:gd name="connsiteX45-21353" fmla="*/ 7851932 w 12192000"/>
              <a:gd name="connsiteY45-21354" fmla="*/ 4466353 h 5096785"/>
              <a:gd name="connsiteX46-21355" fmla="*/ 7639078 w 12192000"/>
              <a:gd name="connsiteY46-21356" fmla="*/ 4467635 h 5096785"/>
              <a:gd name="connsiteX47-21357" fmla="*/ 7612359 w 12192000"/>
              <a:gd name="connsiteY47-21358" fmla="*/ 4492789 h 5096785"/>
              <a:gd name="connsiteX48-21359" fmla="*/ 7527328 w 12192000"/>
              <a:gd name="connsiteY48-21360" fmla="*/ 4502199 h 5096785"/>
              <a:gd name="connsiteX49-21361" fmla="*/ 7388717 w 12192000"/>
              <a:gd name="connsiteY49-21362" fmla="*/ 4470799 h 5096785"/>
              <a:gd name="connsiteX50-21363" fmla="*/ 7231898 w 12192000"/>
              <a:gd name="connsiteY50-21364" fmla="*/ 4486028 h 5096785"/>
              <a:gd name="connsiteX51-21365" fmla="*/ 7218425 w 12192000"/>
              <a:gd name="connsiteY51-21366" fmla="*/ 4477288 h 5096785"/>
              <a:gd name="connsiteX52-21367" fmla="*/ 7202795 w 12192000"/>
              <a:gd name="connsiteY52-21368" fmla="*/ 4472972 h 5096785"/>
              <a:gd name="connsiteX53-21369" fmla="*/ 7200744 w 12192000"/>
              <a:gd name="connsiteY53-21370" fmla="*/ 4474099 h 5096785"/>
              <a:gd name="connsiteX54-21371" fmla="*/ 7182163 w 12192000"/>
              <a:gd name="connsiteY54-21372" fmla="*/ 4474005 h 5096785"/>
              <a:gd name="connsiteX55-21373" fmla="*/ 7178368 w 12192000"/>
              <a:gd name="connsiteY55-21374" fmla="*/ 4470673 h 5096785"/>
              <a:gd name="connsiteX56-21375" fmla="*/ 7165705 w 12192000"/>
              <a:gd name="connsiteY56-21376" fmla="*/ 4469569 h 5096785"/>
              <a:gd name="connsiteX57-21377" fmla="*/ 7140991 w 12192000"/>
              <a:gd name="connsiteY57-21378" fmla="*/ 4464599 h 5096785"/>
              <a:gd name="connsiteX58-21379" fmla="*/ 7136152 w 12192000"/>
              <a:gd name="connsiteY58-21380" fmla="*/ 4466292 h 5096785"/>
              <a:gd name="connsiteX59-21381" fmla="*/ 7098544 w 12192000"/>
              <a:gd name="connsiteY59-21382" fmla="*/ 4462879 h 5096785"/>
              <a:gd name="connsiteX60-21383" fmla="*/ 7097922 w 12192000"/>
              <a:gd name="connsiteY60-21384" fmla="*/ 4464077 h 5096785"/>
              <a:gd name="connsiteX61-21385" fmla="*/ 7086877 w 12192000"/>
              <a:gd name="connsiteY61-21386" fmla="*/ 4468554 h 5096785"/>
              <a:gd name="connsiteX62-21387" fmla="*/ 7065999 w 12192000"/>
              <a:gd name="connsiteY62-21388" fmla="*/ 4474270 h 5096785"/>
              <a:gd name="connsiteX63-21389" fmla="*/ 7016598 w 12192000"/>
              <a:gd name="connsiteY63-21390" fmla="*/ 4502855 h 5096785"/>
              <a:gd name="connsiteX64-21391" fmla="*/ 6977375 w 12192000"/>
              <a:gd name="connsiteY64-21392" fmla="*/ 4499434 h 5096785"/>
              <a:gd name="connsiteX65-21393" fmla="*/ 6969409 w 12192000"/>
              <a:gd name="connsiteY65-21394" fmla="*/ 4499424 h 5096785"/>
              <a:gd name="connsiteX66-21395" fmla="*/ 6969218 w 12192000"/>
              <a:gd name="connsiteY66-21396" fmla="*/ 4499704 h 5096785"/>
              <a:gd name="connsiteX67-21397" fmla="*/ 6960755 w 12192000"/>
              <a:gd name="connsiteY67-21398" fmla="*/ 4500249 h 5096785"/>
              <a:gd name="connsiteX68-21399" fmla="*/ 6954882 w 12192000"/>
              <a:gd name="connsiteY68-21400" fmla="*/ 4499405 h 5096785"/>
              <a:gd name="connsiteX69-21401" fmla="*/ 6939428 w 12192000"/>
              <a:gd name="connsiteY69-21402" fmla="*/ 4499385 h 5096785"/>
              <a:gd name="connsiteX70-21403" fmla="*/ 6933902 w 12192000"/>
              <a:gd name="connsiteY70-21404" fmla="*/ 4501239 h 5096785"/>
              <a:gd name="connsiteX71-21405" fmla="*/ 6891244 w 12192000"/>
              <a:gd name="connsiteY71-21406" fmla="*/ 4536371 h 5096785"/>
              <a:gd name="connsiteX72-21407" fmla="*/ 6794496 w 12192000"/>
              <a:gd name="connsiteY72-21408" fmla="*/ 4567924 h 5096785"/>
              <a:gd name="connsiteX73-21409" fmla="*/ 6574528 w 12192000"/>
              <a:gd name="connsiteY73-21410" fmla="*/ 4641155 h 5096785"/>
              <a:gd name="connsiteX74-21411" fmla="*/ 6573036 w 12192000"/>
              <a:gd name="connsiteY74-21412" fmla="*/ 4641049 h 5096785"/>
              <a:gd name="connsiteX75-21413" fmla="*/ 6571920 w 12192000"/>
              <a:gd name="connsiteY75-21414" fmla="*/ 4644739 h 5096785"/>
              <a:gd name="connsiteX76-21415" fmla="*/ 6552021 w 12192000"/>
              <a:gd name="connsiteY76-21416" fmla="*/ 4650379 h 5096785"/>
              <a:gd name="connsiteX77-21417" fmla="*/ 6545925 w 12192000"/>
              <a:gd name="connsiteY77-21418" fmla="*/ 4650675 h 5096785"/>
              <a:gd name="connsiteX78-21419" fmla="*/ 6537822 w 12192000"/>
              <a:gd name="connsiteY78-21420" fmla="*/ 4652769 h 5096785"/>
              <a:gd name="connsiteX79-21421" fmla="*/ 6537743 w 12192000"/>
              <a:gd name="connsiteY79-21422" fmla="*/ 4653068 h 5096785"/>
              <a:gd name="connsiteX80-21423" fmla="*/ 6490057 w 12192000"/>
              <a:gd name="connsiteY80-21424" fmla="*/ 4658624 h 5096785"/>
              <a:gd name="connsiteX81-21425" fmla="*/ 6386800 w 12192000"/>
              <a:gd name="connsiteY81-21426" fmla="*/ 4715431 h 5096785"/>
              <a:gd name="connsiteX82-21427" fmla="*/ 6382703 w 12192000"/>
              <a:gd name="connsiteY82-21428" fmla="*/ 4717930 h 5096785"/>
              <a:gd name="connsiteX83-21429" fmla="*/ 6356495 w 12192000"/>
              <a:gd name="connsiteY83-21430" fmla="*/ 4717843 h 5096785"/>
              <a:gd name="connsiteX84-21431" fmla="*/ 6343628 w 12192000"/>
              <a:gd name="connsiteY84-21432" fmla="*/ 4719161 h 5096785"/>
              <a:gd name="connsiteX85-21433" fmla="*/ 6338605 w 12192000"/>
              <a:gd name="connsiteY85-21434" fmla="*/ 4716723 h 5096785"/>
              <a:gd name="connsiteX86-21435" fmla="*/ 6320318 w 12192000"/>
              <a:gd name="connsiteY86-21436" fmla="*/ 4720095 h 5096785"/>
              <a:gd name="connsiteX87-21437" fmla="*/ 6318742 w 12192000"/>
              <a:gd name="connsiteY87-21438" fmla="*/ 4721541 h 5096785"/>
              <a:gd name="connsiteX88-21439" fmla="*/ 6301708 w 12192000"/>
              <a:gd name="connsiteY88-21440" fmla="*/ 4720380 h 5096785"/>
              <a:gd name="connsiteX89-21441" fmla="*/ 6285082 w 12192000"/>
              <a:gd name="connsiteY89-21442" fmla="*/ 4714639 h 5096785"/>
              <a:gd name="connsiteX90-21443" fmla="*/ 6028335 w 12192000"/>
              <a:gd name="connsiteY90-21444" fmla="*/ 4722621 h 5096785"/>
              <a:gd name="connsiteX91-21445" fmla="*/ 5908701 w 12192000"/>
              <a:gd name="connsiteY91-21446" fmla="*/ 4779160 h 5096785"/>
              <a:gd name="connsiteX92-21447" fmla="*/ 5860414 w 12192000"/>
              <a:gd name="connsiteY92-21448" fmla="*/ 4807892 h 5096785"/>
              <a:gd name="connsiteX93-21449" fmla="*/ 5683612 w 12192000"/>
              <a:gd name="connsiteY93-21450" fmla="*/ 4848770 h 5096785"/>
              <a:gd name="connsiteX94-21451" fmla="*/ 5635111 w 12192000"/>
              <a:gd name="connsiteY94-21452" fmla="*/ 4868888 h 5096785"/>
              <a:gd name="connsiteX95-21453" fmla="*/ 5582652 w 12192000"/>
              <a:gd name="connsiteY95-21454" fmla="*/ 4866836 h 5096785"/>
              <a:gd name="connsiteX96-21455" fmla="*/ 5567213 w 12192000"/>
              <a:gd name="connsiteY96-21456" fmla="*/ 4878769 h 5096785"/>
              <a:gd name="connsiteX97-21457" fmla="*/ 5564659 w 12192000"/>
              <a:gd name="connsiteY97-21458" fmla="*/ 4881042 h 5096785"/>
              <a:gd name="connsiteX98-21459" fmla="*/ 5552102 w 12192000"/>
              <a:gd name="connsiteY98-21460" fmla="*/ 4885426 h 5096785"/>
              <a:gd name="connsiteX99-21461" fmla="*/ 5551475 w 12192000"/>
              <a:gd name="connsiteY99-21462" fmla="*/ 4892560 h 5096785"/>
              <a:gd name="connsiteX100-21463" fmla="*/ 5534664 w 12192000"/>
              <a:gd name="connsiteY100-21464" fmla="*/ 4903385 h 5096785"/>
              <a:gd name="connsiteX101-21465" fmla="*/ 5510737 w 12192000"/>
              <a:gd name="connsiteY101-21466" fmla="*/ 4909807 h 5096785"/>
              <a:gd name="connsiteX102-21467" fmla="*/ 5393901 w 12192000"/>
              <a:gd name="connsiteY102-21468" fmla="*/ 4933709 h 5096785"/>
              <a:gd name="connsiteX103-21469" fmla="*/ 5325782 w 12192000"/>
              <a:gd name="connsiteY103-21470" fmla="*/ 4951789 h 5096785"/>
              <a:gd name="connsiteX104-21471" fmla="*/ 5302703 w 12192000"/>
              <a:gd name="connsiteY104-21472" fmla="*/ 4964590 h 5096785"/>
              <a:gd name="connsiteX105-21473" fmla="*/ 5268591 w 12192000"/>
              <a:gd name="connsiteY105-21474" fmla="*/ 4978479 h 5096785"/>
              <a:gd name="connsiteX106-21475" fmla="*/ 5210559 w 12192000"/>
              <a:gd name="connsiteY106-21476" fmla="*/ 5007585 h 5096785"/>
              <a:gd name="connsiteX107-21477" fmla="*/ 5177597 w 12192000"/>
              <a:gd name="connsiteY107-21478" fmla="*/ 5015926 h 5096785"/>
              <a:gd name="connsiteX108-21479" fmla="*/ 5160569 w 12192000"/>
              <a:gd name="connsiteY108-21480" fmla="*/ 5025681 h 5096785"/>
              <a:gd name="connsiteX109-21481" fmla="*/ 5152748 w 12192000"/>
              <a:gd name="connsiteY109-21482" fmla="*/ 5026569 h 5096785"/>
              <a:gd name="connsiteX110-21483" fmla="*/ 5127678 w 12192000"/>
              <a:gd name="connsiteY110-21484" fmla="*/ 5032947 h 5096785"/>
              <a:gd name="connsiteX111-21485" fmla="*/ 5113147 w 12192000"/>
              <a:gd name="connsiteY111-21486" fmla="*/ 5035818 h 5096785"/>
              <a:gd name="connsiteX112-21487" fmla="*/ 5107301 w 12192000"/>
              <a:gd name="connsiteY112-21488" fmla="*/ 5036672 h 5096785"/>
              <a:gd name="connsiteX113-21489" fmla="*/ 5093215 w 12192000"/>
              <a:gd name="connsiteY113-21490" fmla="*/ 5032880 h 5096785"/>
              <a:gd name="connsiteX114-21491" fmla="*/ 5077058 w 12192000"/>
              <a:gd name="connsiteY114-21492" fmla="*/ 5038681 h 5096785"/>
              <a:gd name="connsiteX115-21493" fmla="*/ 5057349 w 12192000"/>
              <a:gd name="connsiteY115-21494" fmla="*/ 5036015 h 5096785"/>
              <a:gd name="connsiteX116-21495" fmla="*/ 5053945 w 12192000"/>
              <a:gd name="connsiteY116-21496" fmla="*/ 5041952 h 5096785"/>
              <a:gd name="connsiteX117-21497" fmla="*/ 5040021 w 12192000"/>
              <a:gd name="connsiteY117-21498" fmla="*/ 5050052 h 5096785"/>
              <a:gd name="connsiteX118-21499" fmla="*/ 5025913 w 12192000"/>
              <a:gd name="connsiteY118-21500" fmla="*/ 5046535 h 5096785"/>
              <a:gd name="connsiteX119-21501" fmla="*/ 4998218 w 12192000"/>
              <a:gd name="connsiteY119-21502" fmla="*/ 5048065 h 5096785"/>
              <a:gd name="connsiteX120-21503" fmla="*/ 4991008 w 12192000"/>
              <a:gd name="connsiteY120-21504" fmla="*/ 5050439 h 5096785"/>
              <a:gd name="connsiteX121-21505" fmla="*/ 4963503 w 12192000"/>
              <a:gd name="connsiteY121-21506" fmla="*/ 5047575 h 5096785"/>
              <a:gd name="connsiteX122-21507" fmla="*/ 4921053 w 12192000"/>
              <a:gd name="connsiteY122-21508" fmla="*/ 5048925 h 5096785"/>
              <a:gd name="connsiteX123-21509" fmla="*/ 4873420 w 12192000"/>
              <a:gd name="connsiteY123-21510" fmla="*/ 5054929 h 5096785"/>
              <a:gd name="connsiteX124-21511" fmla="*/ 4858825 w 12192000"/>
              <a:gd name="connsiteY124-21512" fmla="*/ 5051329 h 5096785"/>
              <a:gd name="connsiteX125-21513" fmla="*/ 4769340 w 12192000"/>
              <a:gd name="connsiteY125-21514" fmla="*/ 5053090 h 5096785"/>
              <a:gd name="connsiteX126-21515" fmla="*/ 4744152 w 12192000"/>
              <a:gd name="connsiteY126-21516" fmla="*/ 5053391 h 5096785"/>
              <a:gd name="connsiteX127-21517" fmla="*/ 4723556 w 12192000"/>
              <a:gd name="connsiteY127-21518" fmla="*/ 5059633 h 5096785"/>
              <a:gd name="connsiteX128-21519" fmla="*/ 4719699 w 12192000"/>
              <a:gd name="connsiteY128-21520" fmla="*/ 5066298 h 5096785"/>
              <a:gd name="connsiteX129-21521" fmla="*/ 4706016 w 12192000"/>
              <a:gd name="connsiteY129-21522" fmla="*/ 5067422 h 5096785"/>
              <a:gd name="connsiteX130-21523" fmla="*/ 4702593 w 12192000"/>
              <a:gd name="connsiteY130-21524" fmla="*/ 5068973 h 5096785"/>
              <a:gd name="connsiteX131-21525" fmla="*/ 4682766 w 12192000"/>
              <a:gd name="connsiteY131-21526" fmla="*/ 5076609 h 5096785"/>
              <a:gd name="connsiteX132-21527" fmla="*/ 4634960 w 12192000"/>
              <a:gd name="connsiteY132-21528" fmla="*/ 5061852 h 5096785"/>
              <a:gd name="connsiteX133-21529" fmla="*/ 4580645 w 12192000"/>
              <a:gd name="connsiteY133-21530" fmla="*/ 5069246 h 5096785"/>
              <a:gd name="connsiteX134-21531" fmla="*/ 4368005 w 12192000"/>
              <a:gd name="connsiteY134-21532" fmla="*/ 5057426 h 5096785"/>
              <a:gd name="connsiteX135-21533" fmla="*/ 4339489 w 12192000"/>
              <a:gd name="connsiteY135-21534" fmla="*/ 5080858 h 5096785"/>
              <a:gd name="connsiteX136-21535" fmla="*/ 4253895 w 12192000"/>
              <a:gd name="connsiteY136-21536" fmla="*/ 5085008 h 5096785"/>
              <a:gd name="connsiteX137-21537" fmla="*/ 4130140 w 12192000"/>
              <a:gd name="connsiteY137-21538" fmla="*/ 5057070 h 5096785"/>
              <a:gd name="connsiteX138-21539" fmla="*/ 3911296 w 12192000"/>
              <a:gd name="connsiteY138-21540" fmla="*/ 5035663 h 5096785"/>
              <a:gd name="connsiteX139-21541" fmla="*/ 3895182 w 12192000"/>
              <a:gd name="connsiteY139-21542" fmla="*/ 5030229 h 5096785"/>
              <a:gd name="connsiteX140-21543" fmla="*/ 3870866 w 12192000"/>
              <a:gd name="connsiteY140-21544" fmla="*/ 5023753 h 5096785"/>
              <a:gd name="connsiteX141-21545" fmla="*/ 3865913 w 12192000"/>
              <a:gd name="connsiteY141-21546" fmla="*/ 5025143 h 5096785"/>
              <a:gd name="connsiteX142-21547" fmla="*/ 3828606 w 12192000"/>
              <a:gd name="connsiteY142-21548" fmla="*/ 5019426 h 5096785"/>
              <a:gd name="connsiteX143-21549" fmla="*/ 3827901 w 12192000"/>
              <a:gd name="connsiteY143-21550" fmla="*/ 5020583 h 5096785"/>
              <a:gd name="connsiteX144-21551" fmla="*/ 3816543 w 12192000"/>
              <a:gd name="connsiteY144-21552" fmla="*/ 5024366 h 5096785"/>
              <a:gd name="connsiteX145-21553" fmla="*/ 3795278 w 12192000"/>
              <a:gd name="connsiteY145-21554" fmla="*/ 5028779 h 5096785"/>
              <a:gd name="connsiteX146-21555" fmla="*/ 3743858 w 12192000"/>
              <a:gd name="connsiteY146-21556" fmla="*/ 5054237 h 5096785"/>
              <a:gd name="connsiteX147-21557" fmla="*/ 3704945 w 12192000"/>
              <a:gd name="connsiteY147-21558" fmla="*/ 5048413 h 5096785"/>
              <a:gd name="connsiteX148-21559" fmla="*/ 3696992 w 12192000"/>
              <a:gd name="connsiteY148-21560" fmla="*/ 5047914 h 5096785"/>
              <a:gd name="connsiteX149-21561" fmla="*/ 3696780 w 12192000"/>
              <a:gd name="connsiteY149-21562" fmla="*/ 5048181 h 5096785"/>
              <a:gd name="connsiteX150-21563" fmla="*/ 3688290 w 12192000"/>
              <a:gd name="connsiteY150-21564" fmla="*/ 5048204 h 5096785"/>
              <a:gd name="connsiteX151-21565" fmla="*/ 3682486 w 12192000"/>
              <a:gd name="connsiteY151-21566" fmla="*/ 5047000 h 5096785"/>
              <a:gd name="connsiteX152-21567" fmla="*/ 3667056 w 12192000"/>
              <a:gd name="connsiteY152-21568" fmla="*/ 5046030 h 5096785"/>
              <a:gd name="connsiteX153-21569" fmla="*/ 3661403 w 12192000"/>
              <a:gd name="connsiteY153-21570" fmla="*/ 5047537 h 5096785"/>
              <a:gd name="connsiteX154-21571" fmla="*/ 3658673 w 12192000"/>
              <a:gd name="connsiteY154-21572" fmla="*/ 5050790 h 5096785"/>
              <a:gd name="connsiteX155-21573" fmla="*/ 3657333 w 12192000"/>
              <a:gd name="connsiteY155-21574" fmla="*/ 5050325 h 5096785"/>
              <a:gd name="connsiteX156-21575" fmla="*/ 3626778 w 12192000"/>
              <a:gd name="connsiteY156-21576" fmla="*/ 5057882 h 5096785"/>
              <a:gd name="connsiteX157-21577" fmla="*/ 3560067 w 12192000"/>
              <a:gd name="connsiteY157-21578" fmla="*/ 5064266 h 5096785"/>
              <a:gd name="connsiteX158-21579" fmla="*/ 3522641 w 12192000"/>
              <a:gd name="connsiteY158-21580" fmla="*/ 5063654 h 5096785"/>
              <a:gd name="connsiteX159-21581" fmla="*/ 3419275 w 12192000"/>
              <a:gd name="connsiteY159-21582" fmla="*/ 5066646 h 5096785"/>
              <a:gd name="connsiteX160-21583" fmla="*/ 3314869 w 12192000"/>
              <a:gd name="connsiteY160-21584" fmla="*/ 5073197 h 5096785"/>
              <a:gd name="connsiteX161-21585" fmla="*/ 3259088 w 12192000"/>
              <a:gd name="connsiteY161-21586" fmla="*/ 5096363 h 5096785"/>
              <a:gd name="connsiteX162-21587" fmla="*/ 3253104 w 12192000"/>
              <a:gd name="connsiteY162-21588" fmla="*/ 5096785 h 5096785"/>
              <a:gd name="connsiteX163-21589" fmla="*/ 3238751 w 12192000"/>
              <a:gd name="connsiteY163-21590" fmla="*/ 5092996 h 5096785"/>
              <a:gd name="connsiteX164-21591" fmla="*/ 3233681 w 12192000"/>
              <a:gd name="connsiteY164-21592" fmla="*/ 5090758 h 5096785"/>
              <a:gd name="connsiteX165-21593" fmla="*/ 3225562 w 12192000"/>
              <a:gd name="connsiteY165-21594" fmla="*/ 5089215 h 5096785"/>
              <a:gd name="connsiteX166-21595" fmla="*/ 3225260 w 12192000"/>
              <a:gd name="connsiteY166-21596" fmla="*/ 5089437 h 5096785"/>
              <a:gd name="connsiteX167-21597" fmla="*/ 3217859 w 12192000"/>
              <a:gd name="connsiteY167-21598" fmla="*/ 5087484 h 5096785"/>
              <a:gd name="connsiteX168-21599" fmla="*/ 3182980 w 12192000"/>
              <a:gd name="connsiteY168-21600" fmla="*/ 5074650 h 5096785"/>
              <a:gd name="connsiteX169-21601" fmla="*/ 3055081 w 12192000"/>
              <a:gd name="connsiteY169-21602" fmla="*/ 5080424 h 5096785"/>
              <a:gd name="connsiteX170-21603" fmla="*/ 3049807 w 12192000"/>
              <a:gd name="connsiteY170-21604" fmla="*/ 5080860 h 5096785"/>
              <a:gd name="connsiteX171-21605" fmla="*/ 3029122 w 12192000"/>
              <a:gd name="connsiteY171-21606" fmla="*/ 5070085 h 5096785"/>
              <a:gd name="connsiteX172-21607" fmla="*/ 3017862 w 12192000"/>
              <a:gd name="connsiteY172-21608" fmla="*/ 5065942 h 5096785"/>
              <a:gd name="connsiteX173-21609" fmla="*/ 3015868 w 12192000"/>
              <a:gd name="connsiteY173-21610" fmla="*/ 5061832 h 5096785"/>
              <a:gd name="connsiteX174-21611" fmla="*/ 2998644 w 12192000"/>
              <a:gd name="connsiteY174-21612" fmla="*/ 5057210 h 5096785"/>
              <a:gd name="connsiteX175-21613" fmla="*/ 2996219 w 12192000"/>
              <a:gd name="connsiteY175-21614" fmla="*/ 5057788 h 5096785"/>
              <a:gd name="connsiteX176-21615" fmla="*/ 2983676 w 12192000"/>
              <a:gd name="connsiteY176-21616" fmla="*/ 5049852 h 5096785"/>
              <a:gd name="connsiteX177-21617" fmla="*/ 2903609 w 12192000"/>
              <a:gd name="connsiteY177-21618" fmla="*/ 4998457 h 5096785"/>
              <a:gd name="connsiteX178-21619" fmla="*/ 2758830 w 12192000"/>
              <a:gd name="connsiteY178-21620" fmla="*/ 4974760 h 5096785"/>
              <a:gd name="connsiteX179-21621" fmla="*/ 2532669 w 12192000"/>
              <a:gd name="connsiteY179-21622" fmla="*/ 4940573 h 5096785"/>
              <a:gd name="connsiteX180-21623" fmla="*/ 2389931 w 12192000"/>
              <a:gd name="connsiteY180-21624" fmla="*/ 4905785 h 5096785"/>
              <a:gd name="connsiteX181-21625" fmla="*/ 2335186 w 12192000"/>
              <a:gd name="connsiteY181-21626" fmla="*/ 4902957 h 5096785"/>
              <a:gd name="connsiteX182-21627" fmla="*/ 2273393 w 12192000"/>
              <a:gd name="connsiteY182-21628" fmla="*/ 4883565 h 5096785"/>
              <a:gd name="connsiteX183-21629" fmla="*/ 2269523 w 12192000"/>
              <a:gd name="connsiteY183-21630" fmla="*/ 4884442 h 5096785"/>
              <a:gd name="connsiteX184-21631" fmla="*/ 2256015 w 12192000"/>
              <a:gd name="connsiteY184-21632" fmla="*/ 4883014 h 5096785"/>
              <a:gd name="connsiteX185-21633" fmla="*/ 2249731 w 12192000"/>
              <a:gd name="connsiteY185-21634" fmla="*/ 4888778 h 5096785"/>
              <a:gd name="connsiteX186-21635" fmla="*/ 2227629 w 12192000"/>
              <a:gd name="connsiteY186-21636" fmla="*/ 4891047 h 5096785"/>
              <a:gd name="connsiteX187-21637" fmla="*/ 2203460 w 12192000"/>
              <a:gd name="connsiteY187-21638" fmla="*/ 4886696 h 5096785"/>
              <a:gd name="connsiteX188-21639" fmla="*/ 2091528 w 12192000"/>
              <a:gd name="connsiteY188-21640" fmla="*/ 4859155 h 5096785"/>
              <a:gd name="connsiteX189-21641" fmla="*/ 2022901 w 12192000"/>
              <a:gd name="connsiteY189-21642" fmla="*/ 4846594 h 5096785"/>
              <a:gd name="connsiteX190-21643" fmla="*/ 1994227 w 12192000"/>
              <a:gd name="connsiteY190-21644" fmla="*/ 4847973 h 5096785"/>
              <a:gd name="connsiteX191-21645" fmla="*/ 1955936 w 12192000"/>
              <a:gd name="connsiteY191-21646" fmla="*/ 4845765 h 5096785"/>
              <a:gd name="connsiteX192-21647" fmla="*/ 1741924 w 12192000"/>
              <a:gd name="connsiteY192-21648" fmla="*/ 4808054 h 5096785"/>
              <a:gd name="connsiteX193-21649" fmla="*/ 1734410 w 12192000"/>
              <a:gd name="connsiteY193-21650" fmla="*/ 4811675 h 5096785"/>
              <a:gd name="connsiteX194-21651" fmla="*/ 1691423 w 12192000"/>
              <a:gd name="connsiteY194-21652" fmla="*/ 4802777 h 5096785"/>
              <a:gd name="connsiteX195-21653" fmla="*/ 1554504 w 12192000"/>
              <a:gd name="connsiteY195-21654" fmla="*/ 4739985 h 5096785"/>
              <a:gd name="connsiteX196-21655" fmla="*/ 1470119 w 12192000"/>
              <a:gd name="connsiteY196-21656" fmla="*/ 4723470 h 5096785"/>
              <a:gd name="connsiteX197-21657" fmla="*/ 1437967 w 12192000"/>
              <a:gd name="connsiteY197-21658" fmla="*/ 4722710 h 5096785"/>
              <a:gd name="connsiteX198-21659" fmla="*/ 1295869 w 12192000"/>
              <a:gd name="connsiteY198-21660" fmla="*/ 4726175 h 5096785"/>
              <a:gd name="connsiteX199-21661" fmla="*/ 1292949 w 12192000"/>
              <a:gd name="connsiteY199-21662" fmla="*/ 4684615 h 5096785"/>
              <a:gd name="connsiteX200-21663" fmla="*/ 1244908 w 12192000"/>
              <a:gd name="connsiteY200-21664" fmla="*/ 4706993 h 5096785"/>
              <a:gd name="connsiteX201-21665" fmla="*/ 1171266 w 12192000"/>
              <a:gd name="connsiteY201-21666" fmla="*/ 4706535 h 5096785"/>
              <a:gd name="connsiteX202-21667" fmla="*/ 1160868 w 12192000"/>
              <a:gd name="connsiteY202-21668" fmla="*/ 4701936 h 5096785"/>
              <a:gd name="connsiteX203-21669" fmla="*/ 1147599 w 12192000"/>
              <a:gd name="connsiteY203-21670" fmla="*/ 4714833 h 5096785"/>
              <a:gd name="connsiteX204-21671" fmla="*/ 1119603 w 12192000"/>
              <a:gd name="connsiteY204-21672" fmla="*/ 4721303 h 5096785"/>
              <a:gd name="connsiteX205-21673" fmla="*/ 997851 w 12192000"/>
              <a:gd name="connsiteY205-21674" fmla="*/ 4722336 h 5096785"/>
              <a:gd name="connsiteX206-21675" fmla="*/ 976455 w 12192000"/>
              <a:gd name="connsiteY206-21676" fmla="*/ 4726407 h 5096785"/>
              <a:gd name="connsiteX207-21677" fmla="*/ 949939 w 12192000"/>
              <a:gd name="connsiteY207-21678" fmla="*/ 4719699 h 5096785"/>
              <a:gd name="connsiteX208-21679" fmla="*/ 894148 w 12192000"/>
              <a:gd name="connsiteY208-21680" fmla="*/ 4710406 h 5096785"/>
              <a:gd name="connsiteX209-21681" fmla="*/ 857990 w 12192000"/>
              <a:gd name="connsiteY209-21682" fmla="*/ 4696844 h 5096785"/>
              <a:gd name="connsiteX210-21683" fmla="*/ 848649 w 12192000"/>
              <a:gd name="connsiteY210-21684" fmla="*/ 4704021 h 5096785"/>
              <a:gd name="connsiteX211-21685" fmla="*/ 826436 w 12192000"/>
              <a:gd name="connsiteY211-21686" fmla="*/ 4707421 h 5096785"/>
              <a:gd name="connsiteX212-21687" fmla="*/ 733052 w 12192000"/>
              <a:gd name="connsiteY212-21688" fmla="*/ 4701884 h 5096785"/>
              <a:gd name="connsiteX213-21689" fmla="*/ 716185 w 12192000"/>
              <a:gd name="connsiteY213-21690" fmla="*/ 4648168 h 5096785"/>
              <a:gd name="connsiteX214-21691" fmla="*/ 582722 w 12192000"/>
              <a:gd name="connsiteY214-21692" fmla="*/ 4658637 h 5096785"/>
              <a:gd name="connsiteX215-21693" fmla="*/ 581118 w 12192000"/>
              <a:gd name="connsiteY215-21694" fmla="*/ 4654120 h 5096785"/>
              <a:gd name="connsiteX216-21695" fmla="*/ 546453 w 12192000"/>
              <a:gd name="connsiteY216-21696" fmla="*/ 4652542 h 5096785"/>
              <a:gd name="connsiteX217-21697" fmla="*/ 536773 w 12192000"/>
              <a:gd name="connsiteY217-21698" fmla="*/ 4644609 h 5096785"/>
              <a:gd name="connsiteX218-21699" fmla="*/ 388896 w 12192000"/>
              <a:gd name="connsiteY218-21700" fmla="*/ 4619173 h 5096785"/>
              <a:gd name="connsiteX219-21701" fmla="*/ 366479 w 12192000"/>
              <a:gd name="connsiteY219-21702" fmla="*/ 4618896 h 5096785"/>
              <a:gd name="connsiteX220-21703" fmla="*/ 342781 w 12192000"/>
              <a:gd name="connsiteY220-21704" fmla="*/ 4601239 h 5096785"/>
              <a:gd name="connsiteX221-21705" fmla="*/ 255925 w 12192000"/>
              <a:gd name="connsiteY221-21706" fmla="*/ 4598685 h 5096785"/>
              <a:gd name="connsiteX222-21707" fmla="*/ 226919 w 12192000"/>
              <a:gd name="connsiteY222-21708" fmla="*/ 4598460 h 5096785"/>
              <a:gd name="connsiteX223-21709" fmla="*/ 213925 w 12192000"/>
              <a:gd name="connsiteY223-21710" fmla="*/ 4597783 h 5096785"/>
              <a:gd name="connsiteX224-21711" fmla="*/ 215196 w 12192000"/>
              <a:gd name="connsiteY224-21712" fmla="*/ 4588576 h 5096785"/>
              <a:gd name="connsiteX225-21713" fmla="*/ 180214 w 12192000"/>
              <a:gd name="connsiteY225-21714" fmla="*/ 4583701 h 5096785"/>
              <a:gd name="connsiteX226-21715" fmla="*/ 83203 w 12192000"/>
              <a:gd name="connsiteY226-21716" fmla="*/ 4531664 h 5096785"/>
              <a:gd name="connsiteX227-21717" fmla="*/ 4106 w 12192000"/>
              <a:gd name="connsiteY227-21718" fmla="*/ 4517202 h 5096785"/>
              <a:gd name="connsiteX228-21719" fmla="*/ 0 w 12192000"/>
              <a:gd name="connsiteY228-21720" fmla="*/ 4516084 h 5096785"/>
              <a:gd name="connsiteX229-21721" fmla="*/ 0 w 12192000"/>
              <a:gd name="connsiteY229-21722" fmla="*/ 0 h 5096785"/>
              <a:gd name="connsiteX0-21723" fmla="*/ 0 w 12192000"/>
              <a:gd name="connsiteY0-21724" fmla="*/ 0 h 5096785"/>
              <a:gd name="connsiteX1-21725" fmla="*/ 12192000 w 12192000"/>
              <a:gd name="connsiteY1-21726" fmla="*/ 0 h 5096785"/>
              <a:gd name="connsiteX2-21727" fmla="*/ 12192000 w 12192000"/>
              <a:gd name="connsiteY2-21728" fmla="*/ 3809005 h 5096785"/>
              <a:gd name="connsiteX3-21729" fmla="*/ 12142543 w 12192000"/>
              <a:gd name="connsiteY3-21730" fmla="*/ 3817043 h 5096785"/>
              <a:gd name="connsiteX4-21731" fmla="*/ 12021777 w 12192000"/>
              <a:gd name="connsiteY4-21732" fmla="*/ 3848082 h 5096785"/>
              <a:gd name="connsiteX5-21733" fmla="*/ 11700796 w 12192000"/>
              <a:gd name="connsiteY5-21734" fmla="*/ 3819843 h 5096785"/>
              <a:gd name="connsiteX6-21735" fmla="*/ 11596222 w 12192000"/>
              <a:gd name="connsiteY6-21736" fmla="*/ 3858834 h 5096785"/>
              <a:gd name="connsiteX7-21737" fmla="*/ 11416000 w 12192000"/>
              <a:gd name="connsiteY7-21738" fmla="*/ 3915854 h 5096785"/>
              <a:gd name="connsiteX8-21739" fmla="*/ 11214181 w 12192000"/>
              <a:gd name="connsiteY8-21740" fmla="*/ 4004215 h 5096785"/>
              <a:gd name="connsiteX9-21741" fmla="*/ 11042540 w 12192000"/>
              <a:gd name="connsiteY9-21742" fmla="*/ 4002613 h 5096785"/>
              <a:gd name="connsiteX10-21743" fmla="*/ 10833086 w 12192000"/>
              <a:gd name="connsiteY10-21744" fmla="*/ 3997707 h 5096785"/>
              <a:gd name="connsiteX11-21745" fmla="*/ 10599680 w 12192000"/>
              <a:gd name="connsiteY11-21746" fmla="*/ 3982661 h 5096785"/>
              <a:gd name="connsiteX12-21747" fmla="*/ 10519971 w 12192000"/>
              <a:gd name="connsiteY12-21748" fmla="*/ 3975018 h 5096785"/>
              <a:gd name="connsiteX13-21749" fmla="*/ 10217282 w 12192000"/>
              <a:gd name="connsiteY13-21750" fmla="*/ 4020809 h 5096785"/>
              <a:gd name="connsiteX14-21751" fmla="*/ 9936427 w 12192000"/>
              <a:gd name="connsiteY14-21752" fmla="*/ 4137843 h 5096785"/>
              <a:gd name="connsiteX15-21753" fmla="*/ 9800299 w 12192000"/>
              <a:gd name="connsiteY15-21754" fmla="*/ 4186098 h 5096785"/>
              <a:gd name="connsiteX16-21755" fmla="*/ 9707822 w 12192000"/>
              <a:gd name="connsiteY16-21756" fmla="*/ 4189102 h 5096785"/>
              <a:gd name="connsiteX17-21757" fmla="*/ 9543973 w 12192000"/>
              <a:gd name="connsiteY17-21758" fmla="*/ 4245802 h 5096785"/>
              <a:gd name="connsiteX18-21759" fmla="*/ 9528747 w 12192000"/>
              <a:gd name="connsiteY18-21760" fmla="*/ 4251724 h 5096785"/>
              <a:gd name="connsiteX19-21761" fmla="*/ 9436976 w 12192000"/>
              <a:gd name="connsiteY19-21762" fmla="*/ 4269351 h 5096785"/>
              <a:gd name="connsiteX20-21763" fmla="*/ 9371827 w 12192000"/>
              <a:gd name="connsiteY20-21764" fmla="*/ 4303912 h 5096785"/>
              <a:gd name="connsiteX21-21765" fmla="*/ 9260304 w 12192000"/>
              <a:gd name="connsiteY21-21766" fmla="*/ 4328021 h 5096785"/>
              <a:gd name="connsiteX22-21767" fmla="*/ 9148799 w 12192000"/>
              <a:gd name="connsiteY22-21768" fmla="*/ 4348506 h 5096785"/>
              <a:gd name="connsiteX23-21769" fmla="*/ 9107898 w 12192000"/>
              <a:gd name="connsiteY23-21770" fmla="*/ 4354282 h 5096785"/>
              <a:gd name="connsiteX24-21771" fmla="*/ 8990743 w 12192000"/>
              <a:gd name="connsiteY24-21772" fmla="*/ 4382161 h 5096785"/>
              <a:gd name="connsiteX25-21773" fmla="*/ 8979819 w 12192000"/>
              <a:gd name="connsiteY25-21774" fmla="*/ 4366419 h 5096785"/>
              <a:gd name="connsiteX26-21775" fmla="*/ 8936044 w 12192000"/>
              <a:gd name="connsiteY26-21776" fmla="*/ 4370992 h 5096785"/>
              <a:gd name="connsiteX27-21777" fmla="*/ 8897707 w 12192000"/>
              <a:gd name="connsiteY27-21778" fmla="*/ 4392673 h 5096785"/>
              <a:gd name="connsiteX28-21779" fmla="*/ 8845635 w 12192000"/>
              <a:gd name="connsiteY28-21780" fmla="*/ 4404300 h 5096785"/>
              <a:gd name="connsiteX29-21781" fmla="*/ 8814562 w 12192000"/>
              <a:gd name="connsiteY29-21782" fmla="*/ 4411434 h 5096785"/>
              <a:gd name="connsiteX30-21783" fmla="*/ 8726349 w 12192000"/>
              <a:gd name="connsiteY30-21784" fmla="*/ 4416668 h 5096785"/>
              <a:gd name="connsiteX31-21785" fmla="*/ 8566678 w 12192000"/>
              <a:gd name="connsiteY31-21786" fmla="*/ 4391711 h 5096785"/>
              <a:gd name="connsiteX32-21787" fmla="*/ 8521516 w 12192000"/>
              <a:gd name="connsiteY32-21788" fmla="*/ 4393927 h 5096785"/>
              <a:gd name="connsiteX33-21789" fmla="*/ 8515998 w 12192000"/>
              <a:gd name="connsiteY33-21790" fmla="*/ 4399124 h 5096785"/>
              <a:gd name="connsiteX34-21791" fmla="*/ 8449547 w 12192000"/>
              <a:gd name="connsiteY34-21792" fmla="*/ 4383170 h 5096785"/>
              <a:gd name="connsiteX35-21793" fmla="*/ 8360285 w 12192000"/>
              <a:gd name="connsiteY35-21794" fmla="*/ 4398502 h 5096785"/>
              <a:gd name="connsiteX36-21795" fmla="*/ 8256584 w 12192000"/>
              <a:gd name="connsiteY36-21796" fmla="*/ 4423564 h 5096785"/>
              <a:gd name="connsiteX37-21797" fmla="*/ 8229821 w 12192000"/>
              <a:gd name="connsiteY37-21798" fmla="*/ 4431840 h 5096785"/>
              <a:gd name="connsiteX38-21799" fmla="*/ 8158476 w 12192000"/>
              <a:gd name="connsiteY38-21800" fmla="*/ 4436904 h 5096785"/>
              <a:gd name="connsiteX39-21801" fmla="*/ 7993707 w 12192000"/>
              <a:gd name="connsiteY39-21802" fmla="*/ 4447962 h 5096785"/>
              <a:gd name="connsiteX40-21803" fmla="*/ 7990346 w 12192000"/>
              <a:gd name="connsiteY40-21804" fmla="*/ 4454853 h 5096785"/>
              <a:gd name="connsiteX41-21805" fmla="*/ 7976786 w 12192000"/>
              <a:gd name="connsiteY41-21806" fmla="*/ 4456820 h 5096785"/>
              <a:gd name="connsiteX42-21807" fmla="*/ 7973491 w 12192000"/>
              <a:gd name="connsiteY42-21808" fmla="*/ 4458577 h 5096785"/>
              <a:gd name="connsiteX43-21809" fmla="*/ 7954281 w 12192000"/>
              <a:gd name="connsiteY43-21810" fmla="*/ 4467421 h 5096785"/>
              <a:gd name="connsiteX44-21811" fmla="*/ 7905540 w 12192000"/>
              <a:gd name="connsiteY44-21812" fmla="*/ 4455628 h 5096785"/>
              <a:gd name="connsiteX45-21813" fmla="*/ 7851932 w 12192000"/>
              <a:gd name="connsiteY45-21814" fmla="*/ 4466353 h 5096785"/>
              <a:gd name="connsiteX46-21815" fmla="*/ 7639078 w 12192000"/>
              <a:gd name="connsiteY46-21816" fmla="*/ 4467635 h 5096785"/>
              <a:gd name="connsiteX47-21817" fmla="*/ 7612359 w 12192000"/>
              <a:gd name="connsiteY47-21818" fmla="*/ 4492789 h 5096785"/>
              <a:gd name="connsiteX48-21819" fmla="*/ 7527328 w 12192000"/>
              <a:gd name="connsiteY48-21820" fmla="*/ 4502199 h 5096785"/>
              <a:gd name="connsiteX49-21821" fmla="*/ 7388717 w 12192000"/>
              <a:gd name="connsiteY49-21822" fmla="*/ 4470799 h 5096785"/>
              <a:gd name="connsiteX50-21823" fmla="*/ 7231898 w 12192000"/>
              <a:gd name="connsiteY50-21824" fmla="*/ 4486028 h 5096785"/>
              <a:gd name="connsiteX51-21825" fmla="*/ 7218425 w 12192000"/>
              <a:gd name="connsiteY51-21826" fmla="*/ 4477288 h 5096785"/>
              <a:gd name="connsiteX52-21827" fmla="*/ 7202795 w 12192000"/>
              <a:gd name="connsiteY52-21828" fmla="*/ 4472972 h 5096785"/>
              <a:gd name="connsiteX53-21829" fmla="*/ 7200744 w 12192000"/>
              <a:gd name="connsiteY53-21830" fmla="*/ 4474099 h 5096785"/>
              <a:gd name="connsiteX54-21831" fmla="*/ 7182163 w 12192000"/>
              <a:gd name="connsiteY54-21832" fmla="*/ 4474005 h 5096785"/>
              <a:gd name="connsiteX55-21833" fmla="*/ 7178368 w 12192000"/>
              <a:gd name="connsiteY55-21834" fmla="*/ 4470673 h 5096785"/>
              <a:gd name="connsiteX56-21835" fmla="*/ 7165705 w 12192000"/>
              <a:gd name="connsiteY56-21836" fmla="*/ 4469569 h 5096785"/>
              <a:gd name="connsiteX57-21837" fmla="*/ 7140991 w 12192000"/>
              <a:gd name="connsiteY57-21838" fmla="*/ 4464599 h 5096785"/>
              <a:gd name="connsiteX58-21839" fmla="*/ 7136152 w 12192000"/>
              <a:gd name="connsiteY58-21840" fmla="*/ 4466292 h 5096785"/>
              <a:gd name="connsiteX59-21841" fmla="*/ 7098544 w 12192000"/>
              <a:gd name="connsiteY59-21842" fmla="*/ 4462879 h 5096785"/>
              <a:gd name="connsiteX60-21843" fmla="*/ 7097922 w 12192000"/>
              <a:gd name="connsiteY60-21844" fmla="*/ 4464077 h 5096785"/>
              <a:gd name="connsiteX61-21845" fmla="*/ 7086877 w 12192000"/>
              <a:gd name="connsiteY61-21846" fmla="*/ 4468554 h 5096785"/>
              <a:gd name="connsiteX62-21847" fmla="*/ 7065999 w 12192000"/>
              <a:gd name="connsiteY62-21848" fmla="*/ 4474270 h 5096785"/>
              <a:gd name="connsiteX63-21849" fmla="*/ 7016598 w 12192000"/>
              <a:gd name="connsiteY63-21850" fmla="*/ 4502855 h 5096785"/>
              <a:gd name="connsiteX64-21851" fmla="*/ 6977375 w 12192000"/>
              <a:gd name="connsiteY64-21852" fmla="*/ 4499434 h 5096785"/>
              <a:gd name="connsiteX65-21853" fmla="*/ 6969409 w 12192000"/>
              <a:gd name="connsiteY65-21854" fmla="*/ 4499424 h 5096785"/>
              <a:gd name="connsiteX66-21855" fmla="*/ 6969218 w 12192000"/>
              <a:gd name="connsiteY66-21856" fmla="*/ 4499704 h 5096785"/>
              <a:gd name="connsiteX67-21857" fmla="*/ 6960755 w 12192000"/>
              <a:gd name="connsiteY67-21858" fmla="*/ 4500249 h 5096785"/>
              <a:gd name="connsiteX68-21859" fmla="*/ 6954882 w 12192000"/>
              <a:gd name="connsiteY68-21860" fmla="*/ 4499405 h 5096785"/>
              <a:gd name="connsiteX69-21861" fmla="*/ 6939428 w 12192000"/>
              <a:gd name="connsiteY69-21862" fmla="*/ 4499385 h 5096785"/>
              <a:gd name="connsiteX70-21863" fmla="*/ 6933902 w 12192000"/>
              <a:gd name="connsiteY70-21864" fmla="*/ 4501239 h 5096785"/>
              <a:gd name="connsiteX71-21865" fmla="*/ 6891244 w 12192000"/>
              <a:gd name="connsiteY71-21866" fmla="*/ 4536371 h 5096785"/>
              <a:gd name="connsiteX72-21867" fmla="*/ 6794496 w 12192000"/>
              <a:gd name="connsiteY72-21868" fmla="*/ 4567924 h 5096785"/>
              <a:gd name="connsiteX73-21869" fmla="*/ 6574528 w 12192000"/>
              <a:gd name="connsiteY73-21870" fmla="*/ 4641155 h 5096785"/>
              <a:gd name="connsiteX74-21871" fmla="*/ 6573036 w 12192000"/>
              <a:gd name="connsiteY74-21872" fmla="*/ 4641049 h 5096785"/>
              <a:gd name="connsiteX75-21873" fmla="*/ 6571920 w 12192000"/>
              <a:gd name="connsiteY75-21874" fmla="*/ 4644739 h 5096785"/>
              <a:gd name="connsiteX76-21875" fmla="*/ 6552021 w 12192000"/>
              <a:gd name="connsiteY76-21876" fmla="*/ 4650379 h 5096785"/>
              <a:gd name="connsiteX77-21877" fmla="*/ 6545925 w 12192000"/>
              <a:gd name="connsiteY77-21878" fmla="*/ 4650675 h 5096785"/>
              <a:gd name="connsiteX78-21879" fmla="*/ 6537822 w 12192000"/>
              <a:gd name="connsiteY78-21880" fmla="*/ 4652769 h 5096785"/>
              <a:gd name="connsiteX79-21881" fmla="*/ 6537743 w 12192000"/>
              <a:gd name="connsiteY79-21882" fmla="*/ 4653068 h 5096785"/>
              <a:gd name="connsiteX80-21883" fmla="*/ 6490057 w 12192000"/>
              <a:gd name="connsiteY80-21884" fmla="*/ 4658624 h 5096785"/>
              <a:gd name="connsiteX81-21885" fmla="*/ 6386800 w 12192000"/>
              <a:gd name="connsiteY81-21886" fmla="*/ 4715431 h 5096785"/>
              <a:gd name="connsiteX82-21887" fmla="*/ 6382703 w 12192000"/>
              <a:gd name="connsiteY82-21888" fmla="*/ 4717930 h 5096785"/>
              <a:gd name="connsiteX83-21889" fmla="*/ 6356495 w 12192000"/>
              <a:gd name="connsiteY83-21890" fmla="*/ 4717843 h 5096785"/>
              <a:gd name="connsiteX84-21891" fmla="*/ 6343628 w 12192000"/>
              <a:gd name="connsiteY84-21892" fmla="*/ 4719161 h 5096785"/>
              <a:gd name="connsiteX85-21893" fmla="*/ 6338605 w 12192000"/>
              <a:gd name="connsiteY85-21894" fmla="*/ 4716723 h 5096785"/>
              <a:gd name="connsiteX86-21895" fmla="*/ 6320318 w 12192000"/>
              <a:gd name="connsiteY86-21896" fmla="*/ 4720095 h 5096785"/>
              <a:gd name="connsiteX87-21897" fmla="*/ 6318742 w 12192000"/>
              <a:gd name="connsiteY87-21898" fmla="*/ 4721541 h 5096785"/>
              <a:gd name="connsiteX88-21899" fmla="*/ 6301708 w 12192000"/>
              <a:gd name="connsiteY88-21900" fmla="*/ 4720380 h 5096785"/>
              <a:gd name="connsiteX89-21901" fmla="*/ 6285082 w 12192000"/>
              <a:gd name="connsiteY89-21902" fmla="*/ 4714639 h 5096785"/>
              <a:gd name="connsiteX90-21903" fmla="*/ 6028335 w 12192000"/>
              <a:gd name="connsiteY90-21904" fmla="*/ 4722621 h 5096785"/>
              <a:gd name="connsiteX91-21905" fmla="*/ 5908701 w 12192000"/>
              <a:gd name="connsiteY91-21906" fmla="*/ 4779160 h 5096785"/>
              <a:gd name="connsiteX92-21907" fmla="*/ 5860414 w 12192000"/>
              <a:gd name="connsiteY92-21908" fmla="*/ 4807892 h 5096785"/>
              <a:gd name="connsiteX93-21909" fmla="*/ 5683612 w 12192000"/>
              <a:gd name="connsiteY93-21910" fmla="*/ 4848770 h 5096785"/>
              <a:gd name="connsiteX94-21911" fmla="*/ 5635111 w 12192000"/>
              <a:gd name="connsiteY94-21912" fmla="*/ 4868888 h 5096785"/>
              <a:gd name="connsiteX95-21913" fmla="*/ 5582652 w 12192000"/>
              <a:gd name="connsiteY95-21914" fmla="*/ 4866836 h 5096785"/>
              <a:gd name="connsiteX96-21915" fmla="*/ 5567213 w 12192000"/>
              <a:gd name="connsiteY96-21916" fmla="*/ 4878769 h 5096785"/>
              <a:gd name="connsiteX97-21917" fmla="*/ 5564659 w 12192000"/>
              <a:gd name="connsiteY97-21918" fmla="*/ 4881042 h 5096785"/>
              <a:gd name="connsiteX98-21919" fmla="*/ 5552102 w 12192000"/>
              <a:gd name="connsiteY98-21920" fmla="*/ 4885426 h 5096785"/>
              <a:gd name="connsiteX99-21921" fmla="*/ 5551475 w 12192000"/>
              <a:gd name="connsiteY99-21922" fmla="*/ 4892560 h 5096785"/>
              <a:gd name="connsiteX100-21923" fmla="*/ 5534664 w 12192000"/>
              <a:gd name="connsiteY100-21924" fmla="*/ 4903385 h 5096785"/>
              <a:gd name="connsiteX101-21925" fmla="*/ 5510737 w 12192000"/>
              <a:gd name="connsiteY101-21926" fmla="*/ 4909807 h 5096785"/>
              <a:gd name="connsiteX102-21927" fmla="*/ 5393901 w 12192000"/>
              <a:gd name="connsiteY102-21928" fmla="*/ 4933709 h 5096785"/>
              <a:gd name="connsiteX103-21929" fmla="*/ 5325782 w 12192000"/>
              <a:gd name="connsiteY103-21930" fmla="*/ 4951789 h 5096785"/>
              <a:gd name="connsiteX104-21931" fmla="*/ 5302703 w 12192000"/>
              <a:gd name="connsiteY104-21932" fmla="*/ 4964590 h 5096785"/>
              <a:gd name="connsiteX105-21933" fmla="*/ 5268591 w 12192000"/>
              <a:gd name="connsiteY105-21934" fmla="*/ 4978479 h 5096785"/>
              <a:gd name="connsiteX106-21935" fmla="*/ 5210559 w 12192000"/>
              <a:gd name="connsiteY106-21936" fmla="*/ 5007585 h 5096785"/>
              <a:gd name="connsiteX107-21937" fmla="*/ 5177597 w 12192000"/>
              <a:gd name="connsiteY107-21938" fmla="*/ 5015926 h 5096785"/>
              <a:gd name="connsiteX108-21939" fmla="*/ 5160569 w 12192000"/>
              <a:gd name="connsiteY108-21940" fmla="*/ 5025681 h 5096785"/>
              <a:gd name="connsiteX109-21941" fmla="*/ 5152748 w 12192000"/>
              <a:gd name="connsiteY109-21942" fmla="*/ 5026569 h 5096785"/>
              <a:gd name="connsiteX110-21943" fmla="*/ 5127678 w 12192000"/>
              <a:gd name="connsiteY110-21944" fmla="*/ 5032947 h 5096785"/>
              <a:gd name="connsiteX111-21945" fmla="*/ 5113147 w 12192000"/>
              <a:gd name="connsiteY111-21946" fmla="*/ 5035818 h 5096785"/>
              <a:gd name="connsiteX112-21947" fmla="*/ 5107301 w 12192000"/>
              <a:gd name="connsiteY112-21948" fmla="*/ 5036672 h 5096785"/>
              <a:gd name="connsiteX113-21949" fmla="*/ 5093215 w 12192000"/>
              <a:gd name="connsiteY113-21950" fmla="*/ 5032880 h 5096785"/>
              <a:gd name="connsiteX114-21951" fmla="*/ 5077058 w 12192000"/>
              <a:gd name="connsiteY114-21952" fmla="*/ 5038681 h 5096785"/>
              <a:gd name="connsiteX115-21953" fmla="*/ 5057349 w 12192000"/>
              <a:gd name="connsiteY115-21954" fmla="*/ 5036015 h 5096785"/>
              <a:gd name="connsiteX116-21955" fmla="*/ 5053945 w 12192000"/>
              <a:gd name="connsiteY116-21956" fmla="*/ 5041952 h 5096785"/>
              <a:gd name="connsiteX117-21957" fmla="*/ 5040021 w 12192000"/>
              <a:gd name="connsiteY117-21958" fmla="*/ 5050052 h 5096785"/>
              <a:gd name="connsiteX118-21959" fmla="*/ 5025913 w 12192000"/>
              <a:gd name="connsiteY118-21960" fmla="*/ 5046535 h 5096785"/>
              <a:gd name="connsiteX119-21961" fmla="*/ 4998218 w 12192000"/>
              <a:gd name="connsiteY119-21962" fmla="*/ 5048065 h 5096785"/>
              <a:gd name="connsiteX120-21963" fmla="*/ 4991008 w 12192000"/>
              <a:gd name="connsiteY120-21964" fmla="*/ 5050439 h 5096785"/>
              <a:gd name="connsiteX121-21965" fmla="*/ 4963503 w 12192000"/>
              <a:gd name="connsiteY121-21966" fmla="*/ 5047575 h 5096785"/>
              <a:gd name="connsiteX122-21967" fmla="*/ 4921053 w 12192000"/>
              <a:gd name="connsiteY122-21968" fmla="*/ 5048925 h 5096785"/>
              <a:gd name="connsiteX123-21969" fmla="*/ 4873420 w 12192000"/>
              <a:gd name="connsiteY123-21970" fmla="*/ 5054929 h 5096785"/>
              <a:gd name="connsiteX124-21971" fmla="*/ 4858825 w 12192000"/>
              <a:gd name="connsiteY124-21972" fmla="*/ 5051329 h 5096785"/>
              <a:gd name="connsiteX125-21973" fmla="*/ 4769340 w 12192000"/>
              <a:gd name="connsiteY125-21974" fmla="*/ 5053090 h 5096785"/>
              <a:gd name="connsiteX126-21975" fmla="*/ 4744152 w 12192000"/>
              <a:gd name="connsiteY126-21976" fmla="*/ 5053391 h 5096785"/>
              <a:gd name="connsiteX127-21977" fmla="*/ 4723556 w 12192000"/>
              <a:gd name="connsiteY127-21978" fmla="*/ 5059633 h 5096785"/>
              <a:gd name="connsiteX128-21979" fmla="*/ 4719699 w 12192000"/>
              <a:gd name="connsiteY128-21980" fmla="*/ 5066298 h 5096785"/>
              <a:gd name="connsiteX129-21981" fmla="*/ 4706016 w 12192000"/>
              <a:gd name="connsiteY129-21982" fmla="*/ 5067422 h 5096785"/>
              <a:gd name="connsiteX130-21983" fmla="*/ 4702593 w 12192000"/>
              <a:gd name="connsiteY130-21984" fmla="*/ 5068973 h 5096785"/>
              <a:gd name="connsiteX131-21985" fmla="*/ 4682766 w 12192000"/>
              <a:gd name="connsiteY131-21986" fmla="*/ 5076609 h 5096785"/>
              <a:gd name="connsiteX132-21987" fmla="*/ 4634960 w 12192000"/>
              <a:gd name="connsiteY132-21988" fmla="*/ 5061852 h 5096785"/>
              <a:gd name="connsiteX133-21989" fmla="*/ 4580645 w 12192000"/>
              <a:gd name="connsiteY133-21990" fmla="*/ 5069246 h 5096785"/>
              <a:gd name="connsiteX134-21991" fmla="*/ 4368005 w 12192000"/>
              <a:gd name="connsiteY134-21992" fmla="*/ 5057426 h 5096785"/>
              <a:gd name="connsiteX135-21993" fmla="*/ 4339489 w 12192000"/>
              <a:gd name="connsiteY135-21994" fmla="*/ 5080858 h 5096785"/>
              <a:gd name="connsiteX136-21995" fmla="*/ 4253895 w 12192000"/>
              <a:gd name="connsiteY136-21996" fmla="*/ 5085008 h 5096785"/>
              <a:gd name="connsiteX137-21997" fmla="*/ 4130140 w 12192000"/>
              <a:gd name="connsiteY137-21998" fmla="*/ 5057070 h 5096785"/>
              <a:gd name="connsiteX138-21999" fmla="*/ 3911296 w 12192000"/>
              <a:gd name="connsiteY138-22000" fmla="*/ 5035663 h 5096785"/>
              <a:gd name="connsiteX139-22001" fmla="*/ 3895182 w 12192000"/>
              <a:gd name="connsiteY139-22002" fmla="*/ 5030229 h 5096785"/>
              <a:gd name="connsiteX140-22003" fmla="*/ 3870866 w 12192000"/>
              <a:gd name="connsiteY140-22004" fmla="*/ 5023753 h 5096785"/>
              <a:gd name="connsiteX141-22005" fmla="*/ 3865913 w 12192000"/>
              <a:gd name="connsiteY141-22006" fmla="*/ 5025143 h 5096785"/>
              <a:gd name="connsiteX142-22007" fmla="*/ 3828606 w 12192000"/>
              <a:gd name="connsiteY142-22008" fmla="*/ 5019426 h 5096785"/>
              <a:gd name="connsiteX143-22009" fmla="*/ 3827901 w 12192000"/>
              <a:gd name="connsiteY143-22010" fmla="*/ 5020583 h 5096785"/>
              <a:gd name="connsiteX144-22011" fmla="*/ 3816543 w 12192000"/>
              <a:gd name="connsiteY144-22012" fmla="*/ 5024366 h 5096785"/>
              <a:gd name="connsiteX145-22013" fmla="*/ 3795278 w 12192000"/>
              <a:gd name="connsiteY145-22014" fmla="*/ 5028779 h 5096785"/>
              <a:gd name="connsiteX146-22015" fmla="*/ 3743858 w 12192000"/>
              <a:gd name="connsiteY146-22016" fmla="*/ 5054237 h 5096785"/>
              <a:gd name="connsiteX147-22017" fmla="*/ 3704945 w 12192000"/>
              <a:gd name="connsiteY147-22018" fmla="*/ 5048413 h 5096785"/>
              <a:gd name="connsiteX148-22019" fmla="*/ 3696992 w 12192000"/>
              <a:gd name="connsiteY148-22020" fmla="*/ 5047914 h 5096785"/>
              <a:gd name="connsiteX149-22021" fmla="*/ 3696780 w 12192000"/>
              <a:gd name="connsiteY149-22022" fmla="*/ 5048181 h 5096785"/>
              <a:gd name="connsiteX150-22023" fmla="*/ 3688290 w 12192000"/>
              <a:gd name="connsiteY150-22024" fmla="*/ 5048204 h 5096785"/>
              <a:gd name="connsiteX151-22025" fmla="*/ 3682486 w 12192000"/>
              <a:gd name="connsiteY151-22026" fmla="*/ 5047000 h 5096785"/>
              <a:gd name="connsiteX152-22027" fmla="*/ 3667056 w 12192000"/>
              <a:gd name="connsiteY152-22028" fmla="*/ 5046030 h 5096785"/>
              <a:gd name="connsiteX153-22029" fmla="*/ 3661403 w 12192000"/>
              <a:gd name="connsiteY153-22030" fmla="*/ 5047537 h 5096785"/>
              <a:gd name="connsiteX154-22031" fmla="*/ 3658673 w 12192000"/>
              <a:gd name="connsiteY154-22032" fmla="*/ 5050790 h 5096785"/>
              <a:gd name="connsiteX155-22033" fmla="*/ 3657333 w 12192000"/>
              <a:gd name="connsiteY155-22034" fmla="*/ 5050325 h 5096785"/>
              <a:gd name="connsiteX156-22035" fmla="*/ 3626778 w 12192000"/>
              <a:gd name="connsiteY156-22036" fmla="*/ 5057882 h 5096785"/>
              <a:gd name="connsiteX157-22037" fmla="*/ 3560067 w 12192000"/>
              <a:gd name="connsiteY157-22038" fmla="*/ 5064266 h 5096785"/>
              <a:gd name="connsiteX158-22039" fmla="*/ 3522641 w 12192000"/>
              <a:gd name="connsiteY158-22040" fmla="*/ 5063654 h 5096785"/>
              <a:gd name="connsiteX159-22041" fmla="*/ 3419275 w 12192000"/>
              <a:gd name="connsiteY159-22042" fmla="*/ 5066646 h 5096785"/>
              <a:gd name="connsiteX160-22043" fmla="*/ 3314869 w 12192000"/>
              <a:gd name="connsiteY160-22044" fmla="*/ 5073197 h 5096785"/>
              <a:gd name="connsiteX161-22045" fmla="*/ 3259088 w 12192000"/>
              <a:gd name="connsiteY161-22046" fmla="*/ 5096363 h 5096785"/>
              <a:gd name="connsiteX162-22047" fmla="*/ 3253104 w 12192000"/>
              <a:gd name="connsiteY162-22048" fmla="*/ 5096785 h 5096785"/>
              <a:gd name="connsiteX163-22049" fmla="*/ 3238751 w 12192000"/>
              <a:gd name="connsiteY163-22050" fmla="*/ 5092996 h 5096785"/>
              <a:gd name="connsiteX164-22051" fmla="*/ 3233681 w 12192000"/>
              <a:gd name="connsiteY164-22052" fmla="*/ 5090758 h 5096785"/>
              <a:gd name="connsiteX165-22053" fmla="*/ 3225562 w 12192000"/>
              <a:gd name="connsiteY165-22054" fmla="*/ 5089215 h 5096785"/>
              <a:gd name="connsiteX166-22055" fmla="*/ 3225260 w 12192000"/>
              <a:gd name="connsiteY166-22056" fmla="*/ 5089437 h 5096785"/>
              <a:gd name="connsiteX167-22057" fmla="*/ 3217859 w 12192000"/>
              <a:gd name="connsiteY167-22058" fmla="*/ 5087484 h 5096785"/>
              <a:gd name="connsiteX168-22059" fmla="*/ 3182980 w 12192000"/>
              <a:gd name="connsiteY168-22060" fmla="*/ 5074650 h 5096785"/>
              <a:gd name="connsiteX169-22061" fmla="*/ 3055081 w 12192000"/>
              <a:gd name="connsiteY169-22062" fmla="*/ 5080424 h 5096785"/>
              <a:gd name="connsiteX170-22063" fmla="*/ 3049807 w 12192000"/>
              <a:gd name="connsiteY170-22064" fmla="*/ 5080860 h 5096785"/>
              <a:gd name="connsiteX171-22065" fmla="*/ 3029122 w 12192000"/>
              <a:gd name="connsiteY171-22066" fmla="*/ 5070085 h 5096785"/>
              <a:gd name="connsiteX172-22067" fmla="*/ 3017862 w 12192000"/>
              <a:gd name="connsiteY172-22068" fmla="*/ 5065942 h 5096785"/>
              <a:gd name="connsiteX173-22069" fmla="*/ 3015868 w 12192000"/>
              <a:gd name="connsiteY173-22070" fmla="*/ 5061832 h 5096785"/>
              <a:gd name="connsiteX174-22071" fmla="*/ 2998644 w 12192000"/>
              <a:gd name="connsiteY174-22072" fmla="*/ 5057210 h 5096785"/>
              <a:gd name="connsiteX175-22073" fmla="*/ 2996219 w 12192000"/>
              <a:gd name="connsiteY175-22074" fmla="*/ 5057788 h 5096785"/>
              <a:gd name="connsiteX176-22075" fmla="*/ 2983676 w 12192000"/>
              <a:gd name="connsiteY176-22076" fmla="*/ 5049852 h 5096785"/>
              <a:gd name="connsiteX177-22077" fmla="*/ 2903609 w 12192000"/>
              <a:gd name="connsiteY177-22078" fmla="*/ 4998457 h 5096785"/>
              <a:gd name="connsiteX178-22079" fmla="*/ 2758830 w 12192000"/>
              <a:gd name="connsiteY178-22080" fmla="*/ 4974760 h 5096785"/>
              <a:gd name="connsiteX179-22081" fmla="*/ 2532669 w 12192000"/>
              <a:gd name="connsiteY179-22082" fmla="*/ 4940573 h 5096785"/>
              <a:gd name="connsiteX180-22083" fmla="*/ 2389931 w 12192000"/>
              <a:gd name="connsiteY180-22084" fmla="*/ 4905785 h 5096785"/>
              <a:gd name="connsiteX181-22085" fmla="*/ 2335186 w 12192000"/>
              <a:gd name="connsiteY181-22086" fmla="*/ 4902957 h 5096785"/>
              <a:gd name="connsiteX182-22087" fmla="*/ 2273393 w 12192000"/>
              <a:gd name="connsiteY182-22088" fmla="*/ 4883565 h 5096785"/>
              <a:gd name="connsiteX183-22089" fmla="*/ 2269523 w 12192000"/>
              <a:gd name="connsiteY183-22090" fmla="*/ 4884442 h 5096785"/>
              <a:gd name="connsiteX184-22091" fmla="*/ 2256015 w 12192000"/>
              <a:gd name="connsiteY184-22092" fmla="*/ 4883014 h 5096785"/>
              <a:gd name="connsiteX185-22093" fmla="*/ 2249731 w 12192000"/>
              <a:gd name="connsiteY185-22094" fmla="*/ 4888778 h 5096785"/>
              <a:gd name="connsiteX186-22095" fmla="*/ 2227629 w 12192000"/>
              <a:gd name="connsiteY186-22096" fmla="*/ 4891047 h 5096785"/>
              <a:gd name="connsiteX187-22097" fmla="*/ 2203460 w 12192000"/>
              <a:gd name="connsiteY187-22098" fmla="*/ 4886696 h 5096785"/>
              <a:gd name="connsiteX188-22099" fmla="*/ 2091528 w 12192000"/>
              <a:gd name="connsiteY188-22100" fmla="*/ 4859155 h 5096785"/>
              <a:gd name="connsiteX189-22101" fmla="*/ 2022901 w 12192000"/>
              <a:gd name="connsiteY189-22102" fmla="*/ 4846594 h 5096785"/>
              <a:gd name="connsiteX190-22103" fmla="*/ 1994227 w 12192000"/>
              <a:gd name="connsiteY190-22104" fmla="*/ 4847973 h 5096785"/>
              <a:gd name="connsiteX191-22105" fmla="*/ 1955936 w 12192000"/>
              <a:gd name="connsiteY191-22106" fmla="*/ 4845765 h 5096785"/>
              <a:gd name="connsiteX192-22107" fmla="*/ 1741924 w 12192000"/>
              <a:gd name="connsiteY192-22108" fmla="*/ 4808054 h 5096785"/>
              <a:gd name="connsiteX193-22109" fmla="*/ 1734410 w 12192000"/>
              <a:gd name="connsiteY193-22110" fmla="*/ 4811675 h 5096785"/>
              <a:gd name="connsiteX194-22111" fmla="*/ 1691423 w 12192000"/>
              <a:gd name="connsiteY194-22112" fmla="*/ 4802777 h 5096785"/>
              <a:gd name="connsiteX195-22113" fmla="*/ 1554504 w 12192000"/>
              <a:gd name="connsiteY195-22114" fmla="*/ 4739985 h 5096785"/>
              <a:gd name="connsiteX196-22115" fmla="*/ 1470119 w 12192000"/>
              <a:gd name="connsiteY196-22116" fmla="*/ 4723470 h 5096785"/>
              <a:gd name="connsiteX197-22117" fmla="*/ 1437967 w 12192000"/>
              <a:gd name="connsiteY197-22118" fmla="*/ 4722710 h 5096785"/>
              <a:gd name="connsiteX198-22119" fmla="*/ 1295869 w 12192000"/>
              <a:gd name="connsiteY198-22120" fmla="*/ 4726175 h 5096785"/>
              <a:gd name="connsiteX199-22121" fmla="*/ 1292949 w 12192000"/>
              <a:gd name="connsiteY199-22122" fmla="*/ 4684615 h 5096785"/>
              <a:gd name="connsiteX200-22123" fmla="*/ 1244908 w 12192000"/>
              <a:gd name="connsiteY200-22124" fmla="*/ 4706993 h 5096785"/>
              <a:gd name="connsiteX201-22125" fmla="*/ 1171266 w 12192000"/>
              <a:gd name="connsiteY201-22126" fmla="*/ 4706535 h 5096785"/>
              <a:gd name="connsiteX202-22127" fmla="*/ 1160868 w 12192000"/>
              <a:gd name="connsiteY202-22128" fmla="*/ 4701936 h 5096785"/>
              <a:gd name="connsiteX203-22129" fmla="*/ 1147599 w 12192000"/>
              <a:gd name="connsiteY203-22130" fmla="*/ 4714833 h 5096785"/>
              <a:gd name="connsiteX204-22131" fmla="*/ 1119603 w 12192000"/>
              <a:gd name="connsiteY204-22132" fmla="*/ 4721303 h 5096785"/>
              <a:gd name="connsiteX205-22133" fmla="*/ 997851 w 12192000"/>
              <a:gd name="connsiteY205-22134" fmla="*/ 4722336 h 5096785"/>
              <a:gd name="connsiteX206-22135" fmla="*/ 976455 w 12192000"/>
              <a:gd name="connsiteY206-22136" fmla="*/ 4726407 h 5096785"/>
              <a:gd name="connsiteX207-22137" fmla="*/ 949939 w 12192000"/>
              <a:gd name="connsiteY207-22138" fmla="*/ 4719699 h 5096785"/>
              <a:gd name="connsiteX208-22139" fmla="*/ 894148 w 12192000"/>
              <a:gd name="connsiteY208-22140" fmla="*/ 4710406 h 5096785"/>
              <a:gd name="connsiteX209-22141" fmla="*/ 857990 w 12192000"/>
              <a:gd name="connsiteY209-22142" fmla="*/ 4696844 h 5096785"/>
              <a:gd name="connsiteX210-22143" fmla="*/ 848649 w 12192000"/>
              <a:gd name="connsiteY210-22144" fmla="*/ 4704021 h 5096785"/>
              <a:gd name="connsiteX211-22145" fmla="*/ 826436 w 12192000"/>
              <a:gd name="connsiteY211-22146" fmla="*/ 4707421 h 5096785"/>
              <a:gd name="connsiteX212-22147" fmla="*/ 733052 w 12192000"/>
              <a:gd name="connsiteY212-22148" fmla="*/ 4701884 h 5096785"/>
              <a:gd name="connsiteX213-22149" fmla="*/ 716185 w 12192000"/>
              <a:gd name="connsiteY213-22150" fmla="*/ 4648168 h 5096785"/>
              <a:gd name="connsiteX214-22151" fmla="*/ 582722 w 12192000"/>
              <a:gd name="connsiteY214-22152" fmla="*/ 4658637 h 5096785"/>
              <a:gd name="connsiteX215-22153" fmla="*/ 581118 w 12192000"/>
              <a:gd name="connsiteY215-22154" fmla="*/ 4654120 h 5096785"/>
              <a:gd name="connsiteX216-22155" fmla="*/ 546453 w 12192000"/>
              <a:gd name="connsiteY216-22156" fmla="*/ 4652542 h 5096785"/>
              <a:gd name="connsiteX217-22157" fmla="*/ 536773 w 12192000"/>
              <a:gd name="connsiteY217-22158" fmla="*/ 4644609 h 5096785"/>
              <a:gd name="connsiteX218-22159" fmla="*/ 388896 w 12192000"/>
              <a:gd name="connsiteY218-22160" fmla="*/ 4619173 h 5096785"/>
              <a:gd name="connsiteX219-22161" fmla="*/ 366479 w 12192000"/>
              <a:gd name="connsiteY219-22162" fmla="*/ 4618896 h 5096785"/>
              <a:gd name="connsiteX220-22163" fmla="*/ 342781 w 12192000"/>
              <a:gd name="connsiteY220-22164" fmla="*/ 4601239 h 5096785"/>
              <a:gd name="connsiteX221-22165" fmla="*/ 255925 w 12192000"/>
              <a:gd name="connsiteY221-22166" fmla="*/ 4598685 h 5096785"/>
              <a:gd name="connsiteX222-22167" fmla="*/ 226919 w 12192000"/>
              <a:gd name="connsiteY222-22168" fmla="*/ 4598460 h 5096785"/>
              <a:gd name="connsiteX223-22169" fmla="*/ 213925 w 12192000"/>
              <a:gd name="connsiteY223-22170" fmla="*/ 4597783 h 5096785"/>
              <a:gd name="connsiteX224-22171" fmla="*/ 215196 w 12192000"/>
              <a:gd name="connsiteY224-22172" fmla="*/ 4588576 h 5096785"/>
              <a:gd name="connsiteX225-22173" fmla="*/ 180214 w 12192000"/>
              <a:gd name="connsiteY225-22174" fmla="*/ 4583701 h 5096785"/>
              <a:gd name="connsiteX226-22175" fmla="*/ 83203 w 12192000"/>
              <a:gd name="connsiteY226-22176" fmla="*/ 4531664 h 5096785"/>
              <a:gd name="connsiteX227-22177" fmla="*/ 4106 w 12192000"/>
              <a:gd name="connsiteY227-22178" fmla="*/ 4517202 h 5096785"/>
              <a:gd name="connsiteX228-22179" fmla="*/ 0 w 12192000"/>
              <a:gd name="connsiteY228-22180" fmla="*/ 4516084 h 5096785"/>
              <a:gd name="connsiteX229-22181" fmla="*/ 0 w 12192000"/>
              <a:gd name="connsiteY229-22182" fmla="*/ 0 h 5096785"/>
              <a:gd name="connsiteX0-22183" fmla="*/ 0 w 12192000"/>
              <a:gd name="connsiteY0-22184" fmla="*/ 0 h 5096785"/>
              <a:gd name="connsiteX1-22185" fmla="*/ 12192000 w 12192000"/>
              <a:gd name="connsiteY1-22186" fmla="*/ 0 h 5096785"/>
              <a:gd name="connsiteX2-22187" fmla="*/ 12192000 w 12192000"/>
              <a:gd name="connsiteY2-22188" fmla="*/ 3809005 h 5096785"/>
              <a:gd name="connsiteX3-22189" fmla="*/ 12142543 w 12192000"/>
              <a:gd name="connsiteY3-22190" fmla="*/ 3817043 h 5096785"/>
              <a:gd name="connsiteX4-22191" fmla="*/ 12021777 w 12192000"/>
              <a:gd name="connsiteY4-22192" fmla="*/ 3848082 h 5096785"/>
              <a:gd name="connsiteX5-22193" fmla="*/ 11700796 w 12192000"/>
              <a:gd name="connsiteY5-22194" fmla="*/ 3819843 h 5096785"/>
              <a:gd name="connsiteX6-22195" fmla="*/ 11596222 w 12192000"/>
              <a:gd name="connsiteY6-22196" fmla="*/ 3858834 h 5096785"/>
              <a:gd name="connsiteX7-22197" fmla="*/ 11416000 w 12192000"/>
              <a:gd name="connsiteY7-22198" fmla="*/ 3915854 h 5096785"/>
              <a:gd name="connsiteX8-22199" fmla="*/ 11214181 w 12192000"/>
              <a:gd name="connsiteY8-22200" fmla="*/ 4004215 h 5096785"/>
              <a:gd name="connsiteX9-22201" fmla="*/ 11042540 w 12192000"/>
              <a:gd name="connsiteY9-22202" fmla="*/ 4002613 h 5096785"/>
              <a:gd name="connsiteX10-22203" fmla="*/ 10833086 w 12192000"/>
              <a:gd name="connsiteY10-22204" fmla="*/ 3997707 h 5096785"/>
              <a:gd name="connsiteX11-22205" fmla="*/ 10599680 w 12192000"/>
              <a:gd name="connsiteY11-22206" fmla="*/ 3982661 h 5096785"/>
              <a:gd name="connsiteX12-22207" fmla="*/ 10519971 w 12192000"/>
              <a:gd name="connsiteY12-22208" fmla="*/ 3975018 h 5096785"/>
              <a:gd name="connsiteX13-22209" fmla="*/ 10217282 w 12192000"/>
              <a:gd name="connsiteY13-22210" fmla="*/ 4020809 h 5096785"/>
              <a:gd name="connsiteX14-22211" fmla="*/ 9936427 w 12192000"/>
              <a:gd name="connsiteY14-22212" fmla="*/ 4137843 h 5096785"/>
              <a:gd name="connsiteX15-22213" fmla="*/ 9800299 w 12192000"/>
              <a:gd name="connsiteY15-22214" fmla="*/ 4186098 h 5096785"/>
              <a:gd name="connsiteX16-22215" fmla="*/ 9707822 w 12192000"/>
              <a:gd name="connsiteY16-22216" fmla="*/ 4189102 h 5096785"/>
              <a:gd name="connsiteX17-22217" fmla="*/ 9543973 w 12192000"/>
              <a:gd name="connsiteY17-22218" fmla="*/ 4245802 h 5096785"/>
              <a:gd name="connsiteX18-22219" fmla="*/ 9528747 w 12192000"/>
              <a:gd name="connsiteY18-22220" fmla="*/ 4251724 h 5096785"/>
              <a:gd name="connsiteX19-22221" fmla="*/ 9436976 w 12192000"/>
              <a:gd name="connsiteY19-22222" fmla="*/ 4269351 h 5096785"/>
              <a:gd name="connsiteX20-22223" fmla="*/ 9371827 w 12192000"/>
              <a:gd name="connsiteY20-22224" fmla="*/ 4303912 h 5096785"/>
              <a:gd name="connsiteX21-22225" fmla="*/ 9260304 w 12192000"/>
              <a:gd name="connsiteY21-22226" fmla="*/ 4328021 h 5096785"/>
              <a:gd name="connsiteX22-22227" fmla="*/ 9148799 w 12192000"/>
              <a:gd name="connsiteY22-22228" fmla="*/ 4348506 h 5096785"/>
              <a:gd name="connsiteX23-22229" fmla="*/ 9107898 w 12192000"/>
              <a:gd name="connsiteY23-22230" fmla="*/ 4354282 h 5096785"/>
              <a:gd name="connsiteX24-22231" fmla="*/ 8990743 w 12192000"/>
              <a:gd name="connsiteY24-22232" fmla="*/ 4382161 h 5096785"/>
              <a:gd name="connsiteX25-22233" fmla="*/ 8979819 w 12192000"/>
              <a:gd name="connsiteY25-22234" fmla="*/ 4366419 h 5096785"/>
              <a:gd name="connsiteX26-22235" fmla="*/ 8936044 w 12192000"/>
              <a:gd name="connsiteY26-22236" fmla="*/ 4370992 h 5096785"/>
              <a:gd name="connsiteX27-22237" fmla="*/ 8897707 w 12192000"/>
              <a:gd name="connsiteY27-22238" fmla="*/ 4392673 h 5096785"/>
              <a:gd name="connsiteX28-22239" fmla="*/ 8845635 w 12192000"/>
              <a:gd name="connsiteY28-22240" fmla="*/ 4404300 h 5096785"/>
              <a:gd name="connsiteX29-22241" fmla="*/ 8814562 w 12192000"/>
              <a:gd name="connsiteY29-22242" fmla="*/ 4411434 h 5096785"/>
              <a:gd name="connsiteX30-22243" fmla="*/ 8726349 w 12192000"/>
              <a:gd name="connsiteY30-22244" fmla="*/ 4416668 h 5096785"/>
              <a:gd name="connsiteX31-22245" fmla="*/ 8566678 w 12192000"/>
              <a:gd name="connsiteY31-22246" fmla="*/ 4391711 h 5096785"/>
              <a:gd name="connsiteX32-22247" fmla="*/ 8521516 w 12192000"/>
              <a:gd name="connsiteY32-22248" fmla="*/ 4393927 h 5096785"/>
              <a:gd name="connsiteX33-22249" fmla="*/ 8515998 w 12192000"/>
              <a:gd name="connsiteY33-22250" fmla="*/ 4399124 h 5096785"/>
              <a:gd name="connsiteX34-22251" fmla="*/ 8449547 w 12192000"/>
              <a:gd name="connsiteY34-22252" fmla="*/ 4383170 h 5096785"/>
              <a:gd name="connsiteX35-22253" fmla="*/ 8360285 w 12192000"/>
              <a:gd name="connsiteY35-22254" fmla="*/ 4398502 h 5096785"/>
              <a:gd name="connsiteX36-22255" fmla="*/ 8256584 w 12192000"/>
              <a:gd name="connsiteY36-22256" fmla="*/ 4423564 h 5096785"/>
              <a:gd name="connsiteX37-22257" fmla="*/ 8229821 w 12192000"/>
              <a:gd name="connsiteY37-22258" fmla="*/ 4431840 h 5096785"/>
              <a:gd name="connsiteX38-22259" fmla="*/ 8158476 w 12192000"/>
              <a:gd name="connsiteY38-22260" fmla="*/ 4436904 h 5096785"/>
              <a:gd name="connsiteX39-22261" fmla="*/ 7993707 w 12192000"/>
              <a:gd name="connsiteY39-22262" fmla="*/ 4447962 h 5096785"/>
              <a:gd name="connsiteX40-22263" fmla="*/ 7990346 w 12192000"/>
              <a:gd name="connsiteY40-22264" fmla="*/ 4454853 h 5096785"/>
              <a:gd name="connsiteX41-22265" fmla="*/ 7976786 w 12192000"/>
              <a:gd name="connsiteY41-22266" fmla="*/ 4456820 h 5096785"/>
              <a:gd name="connsiteX42-22267" fmla="*/ 7973491 w 12192000"/>
              <a:gd name="connsiteY42-22268" fmla="*/ 4458577 h 5096785"/>
              <a:gd name="connsiteX43-22269" fmla="*/ 7954281 w 12192000"/>
              <a:gd name="connsiteY43-22270" fmla="*/ 4467421 h 5096785"/>
              <a:gd name="connsiteX44-22271" fmla="*/ 7905540 w 12192000"/>
              <a:gd name="connsiteY44-22272" fmla="*/ 4455628 h 5096785"/>
              <a:gd name="connsiteX45-22273" fmla="*/ 7851932 w 12192000"/>
              <a:gd name="connsiteY45-22274" fmla="*/ 4466353 h 5096785"/>
              <a:gd name="connsiteX46-22275" fmla="*/ 7639078 w 12192000"/>
              <a:gd name="connsiteY46-22276" fmla="*/ 4467635 h 5096785"/>
              <a:gd name="connsiteX47-22277" fmla="*/ 7612359 w 12192000"/>
              <a:gd name="connsiteY47-22278" fmla="*/ 4492789 h 5096785"/>
              <a:gd name="connsiteX48-22279" fmla="*/ 7527328 w 12192000"/>
              <a:gd name="connsiteY48-22280" fmla="*/ 4502199 h 5096785"/>
              <a:gd name="connsiteX49-22281" fmla="*/ 7388717 w 12192000"/>
              <a:gd name="connsiteY49-22282" fmla="*/ 4470799 h 5096785"/>
              <a:gd name="connsiteX50-22283" fmla="*/ 7231898 w 12192000"/>
              <a:gd name="connsiteY50-22284" fmla="*/ 4486028 h 5096785"/>
              <a:gd name="connsiteX51-22285" fmla="*/ 7218425 w 12192000"/>
              <a:gd name="connsiteY51-22286" fmla="*/ 4477288 h 5096785"/>
              <a:gd name="connsiteX52-22287" fmla="*/ 7202795 w 12192000"/>
              <a:gd name="connsiteY52-22288" fmla="*/ 4472972 h 5096785"/>
              <a:gd name="connsiteX53-22289" fmla="*/ 7200744 w 12192000"/>
              <a:gd name="connsiteY53-22290" fmla="*/ 4474099 h 5096785"/>
              <a:gd name="connsiteX54-22291" fmla="*/ 7182163 w 12192000"/>
              <a:gd name="connsiteY54-22292" fmla="*/ 4474005 h 5096785"/>
              <a:gd name="connsiteX55-22293" fmla="*/ 7178368 w 12192000"/>
              <a:gd name="connsiteY55-22294" fmla="*/ 4470673 h 5096785"/>
              <a:gd name="connsiteX56-22295" fmla="*/ 7165705 w 12192000"/>
              <a:gd name="connsiteY56-22296" fmla="*/ 4469569 h 5096785"/>
              <a:gd name="connsiteX57-22297" fmla="*/ 7140991 w 12192000"/>
              <a:gd name="connsiteY57-22298" fmla="*/ 4464599 h 5096785"/>
              <a:gd name="connsiteX58-22299" fmla="*/ 7136152 w 12192000"/>
              <a:gd name="connsiteY58-22300" fmla="*/ 4466292 h 5096785"/>
              <a:gd name="connsiteX59-22301" fmla="*/ 7098544 w 12192000"/>
              <a:gd name="connsiteY59-22302" fmla="*/ 4462879 h 5096785"/>
              <a:gd name="connsiteX60-22303" fmla="*/ 7097922 w 12192000"/>
              <a:gd name="connsiteY60-22304" fmla="*/ 4464077 h 5096785"/>
              <a:gd name="connsiteX61-22305" fmla="*/ 7086877 w 12192000"/>
              <a:gd name="connsiteY61-22306" fmla="*/ 4468554 h 5096785"/>
              <a:gd name="connsiteX62-22307" fmla="*/ 7065999 w 12192000"/>
              <a:gd name="connsiteY62-22308" fmla="*/ 4474270 h 5096785"/>
              <a:gd name="connsiteX63-22309" fmla="*/ 7016598 w 12192000"/>
              <a:gd name="connsiteY63-22310" fmla="*/ 4502855 h 5096785"/>
              <a:gd name="connsiteX64-22311" fmla="*/ 6977375 w 12192000"/>
              <a:gd name="connsiteY64-22312" fmla="*/ 4499434 h 5096785"/>
              <a:gd name="connsiteX65-22313" fmla="*/ 6969409 w 12192000"/>
              <a:gd name="connsiteY65-22314" fmla="*/ 4499424 h 5096785"/>
              <a:gd name="connsiteX66-22315" fmla="*/ 6969218 w 12192000"/>
              <a:gd name="connsiteY66-22316" fmla="*/ 4499704 h 5096785"/>
              <a:gd name="connsiteX67-22317" fmla="*/ 6960755 w 12192000"/>
              <a:gd name="connsiteY67-22318" fmla="*/ 4500249 h 5096785"/>
              <a:gd name="connsiteX68-22319" fmla="*/ 6954882 w 12192000"/>
              <a:gd name="connsiteY68-22320" fmla="*/ 4499405 h 5096785"/>
              <a:gd name="connsiteX69-22321" fmla="*/ 6939428 w 12192000"/>
              <a:gd name="connsiteY69-22322" fmla="*/ 4499385 h 5096785"/>
              <a:gd name="connsiteX70-22323" fmla="*/ 6933902 w 12192000"/>
              <a:gd name="connsiteY70-22324" fmla="*/ 4501239 h 5096785"/>
              <a:gd name="connsiteX71-22325" fmla="*/ 6891244 w 12192000"/>
              <a:gd name="connsiteY71-22326" fmla="*/ 4536371 h 5096785"/>
              <a:gd name="connsiteX72-22327" fmla="*/ 6794496 w 12192000"/>
              <a:gd name="connsiteY72-22328" fmla="*/ 4567924 h 5096785"/>
              <a:gd name="connsiteX73-22329" fmla="*/ 6574528 w 12192000"/>
              <a:gd name="connsiteY73-22330" fmla="*/ 4641155 h 5096785"/>
              <a:gd name="connsiteX74-22331" fmla="*/ 6573036 w 12192000"/>
              <a:gd name="connsiteY74-22332" fmla="*/ 4641049 h 5096785"/>
              <a:gd name="connsiteX75-22333" fmla="*/ 6571920 w 12192000"/>
              <a:gd name="connsiteY75-22334" fmla="*/ 4644739 h 5096785"/>
              <a:gd name="connsiteX76-22335" fmla="*/ 6552021 w 12192000"/>
              <a:gd name="connsiteY76-22336" fmla="*/ 4650379 h 5096785"/>
              <a:gd name="connsiteX77-22337" fmla="*/ 6545925 w 12192000"/>
              <a:gd name="connsiteY77-22338" fmla="*/ 4650675 h 5096785"/>
              <a:gd name="connsiteX78-22339" fmla="*/ 6537822 w 12192000"/>
              <a:gd name="connsiteY78-22340" fmla="*/ 4652769 h 5096785"/>
              <a:gd name="connsiteX79-22341" fmla="*/ 6537743 w 12192000"/>
              <a:gd name="connsiteY79-22342" fmla="*/ 4653068 h 5096785"/>
              <a:gd name="connsiteX80-22343" fmla="*/ 6490057 w 12192000"/>
              <a:gd name="connsiteY80-22344" fmla="*/ 4658624 h 5096785"/>
              <a:gd name="connsiteX81-22345" fmla="*/ 6386800 w 12192000"/>
              <a:gd name="connsiteY81-22346" fmla="*/ 4715431 h 5096785"/>
              <a:gd name="connsiteX82-22347" fmla="*/ 6382703 w 12192000"/>
              <a:gd name="connsiteY82-22348" fmla="*/ 4717930 h 5096785"/>
              <a:gd name="connsiteX83-22349" fmla="*/ 6356495 w 12192000"/>
              <a:gd name="connsiteY83-22350" fmla="*/ 4717843 h 5096785"/>
              <a:gd name="connsiteX84-22351" fmla="*/ 6343628 w 12192000"/>
              <a:gd name="connsiteY84-22352" fmla="*/ 4719161 h 5096785"/>
              <a:gd name="connsiteX85-22353" fmla="*/ 6338605 w 12192000"/>
              <a:gd name="connsiteY85-22354" fmla="*/ 4716723 h 5096785"/>
              <a:gd name="connsiteX86-22355" fmla="*/ 6320318 w 12192000"/>
              <a:gd name="connsiteY86-22356" fmla="*/ 4720095 h 5096785"/>
              <a:gd name="connsiteX87-22357" fmla="*/ 6318742 w 12192000"/>
              <a:gd name="connsiteY87-22358" fmla="*/ 4721541 h 5096785"/>
              <a:gd name="connsiteX88-22359" fmla="*/ 6301708 w 12192000"/>
              <a:gd name="connsiteY88-22360" fmla="*/ 4720380 h 5096785"/>
              <a:gd name="connsiteX89-22361" fmla="*/ 6285082 w 12192000"/>
              <a:gd name="connsiteY89-22362" fmla="*/ 4714639 h 5096785"/>
              <a:gd name="connsiteX90-22363" fmla="*/ 6028335 w 12192000"/>
              <a:gd name="connsiteY90-22364" fmla="*/ 4722621 h 5096785"/>
              <a:gd name="connsiteX91-22365" fmla="*/ 5908701 w 12192000"/>
              <a:gd name="connsiteY91-22366" fmla="*/ 4779160 h 5096785"/>
              <a:gd name="connsiteX92-22367" fmla="*/ 5860414 w 12192000"/>
              <a:gd name="connsiteY92-22368" fmla="*/ 4807892 h 5096785"/>
              <a:gd name="connsiteX93-22369" fmla="*/ 5683612 w 12192000"/>
              <a:gd name="connsiteY93-22370" fmla="*/ 4848770 h 5096785"/>
              <a:gd name="connsiteX94-22371" fmla="*/ 5635111 w 12192000"/>
              <a:gd name="connsiteY94-22372" fmla="*/ 4868888 h 5096785"/>
              <a:gd name="connsiteX95-22373" fmla="*/ 5582652 w 12192000"/>
              <a:gd name="connsiteY95-22374" fmla="*/ 4866836 h 5096785"/>
              <a:gd name="connsiteX96-22375" fmla="*/ 5567213 w 12192000"/>
              <a:gd name="connsiteY96-22376" fmla="*/ 4878769 h 5096785"/>
              <a:gd name="connsiteX97-22377" fmla="*/ 5564659 w 12192000"/>
              <a:gd name="connsiteY97-22378" fmla="*/ 4881042 h 5096785"/>
              <a:gd name="connsiteX98-22379" fmla="*/ 5552102 w 12192000"/>
              <a:gd name="connsiteY98-22380" fmla="*/ 4885426 h 5096785"/>
              <a:gd name="connsiteX99-22381" fmla="*/ 5551475 w 12192000"/>
              <a:gd name="connsiteY99-22382" fmla="*/ 4892560 h 5096785"/>
              <a:gd name="connsiteX100-22383" fmla="*/ 5534664 w 12192000"/>
              <a:gd name="connsiteY100-22384" fmla="*/ 4903385 h 5096785"/>
              <a:gd name="connsiteX101-22385" fmla="*/ 5510737 w 12192000"/>
              <a:gd name="connsiteY101-22386" fmla="*/ 4909807 h 5096785"/>
              <a:gd name="connsiteX102-22387" fmla="*/ 5393901 w 12192000"/>
              <a:gd name="connsiteY102-22388" fmla="*/ 4933709 h 5096785"/>
              <a:gd name="connsiteX103-22389" fmla="*/ 5325782 w 12192000"/>
              <a:gd name="connsiteY103-22390" fmla="*/ 4951789 h 5096785"/>
              <a:gd name="connsiteX104-22391" fmla="*/ 5302703 w 12192000"/>
              <a:gd name="connsiteY104-22392" fmla="*/ 4964590 h 5096785"/>
              <a:gd name="connsiteX105-22393" fmla="*/ 5268591 w 12192000"/>
              <a:gd name="connsiteY105-22394" fmla="*/ 4978479 h 5096785"/>
              <a:gd name="connsiteX106-22395" fmla="*/ 5210559 w 12192000"/>
              <a:gd name="connsiteY106-22396" fmla="*/ 5007585 h 5096785"/>
              <a:gd name="connsiteX107-22397" fmla="*/ 5177597 w 12192000"/>
              <a:gd name="connsiteY107-22398" fmla="*/ 5015926 h 5096785"/>
              <a:gd name="connsiteX108-22399" fmla="*/ 5160569 w 12192000"/>
              <a:gd name="connsiteY108-22400" fmla="*/ 5025681 h 5096785"/>
              <a:gd name="connsiteX109-22401" fmla="*/ 5152748 w 12192000"/>
              <a:gd name="connsiteY109-22402" fmla="*/ 5026569 h 5096785"/>
              <a:gd name="connsiteX110-22403" fmla="*/ 5127678 w 12192000"/>
              <a:gd name="connsiteY110-22404" fmla="*/ 5032947 h 5096785"/>
              <a:gd name="connsiteX111-22405" fmla="*/ 5113147 w 12192000"/>
              <a:gd name="connsiteY111-22406" fmla="*/ 5035818 h 5096785"/>
              <a:gd name="connsiteX112-22407" fmla="*/ 5107301 w 12192000"/>
              <a:gd name="connsiteY112-22408" fmla="*/ 5036672 h 5096785"/>
              <a:gd name="connsiteX113-22409" fmla="*/ 5093215 w 12192000"/>
              <a:gd name="connsiteY113-22410" fmla="*/ 5032880 h 5096785"/>
              <a:gd name="connsiteX114-22411" fmla="*/ 5077058 w 12192000"/>
              <a:gd name="connsiteY114-22412" fmla="*/ 5038681 h 5096785"/>
              <a:gd name="connsiteX115-22413" fmla="*/ 5057349 w 12192000"/>
              <a:gd name="connsiteY115-22414" fmla="*/ 5036015 h 5096785"/>
              <a:gd name="connsiteX116-22415" fmla="*/ 5053945 w 12192000"/>
              <a:gd name="connsiteY116-22416" fmla="*/ 5041952 h 5096785"/>
              <a:gd name="connsiteX117-22417" fmla="*/ 5040021 w 12192000"/>
              <a:gd name="connsiteY117-22418" fmla="*/ 5050052 h 5096785"/>
              <a:gd name="connsiteX118-22419" fmla="*/ 5025913 w 12192000"/>
              <a:gd name="connsiteY118-22420" fmla="*/ 5046535 h 5096785"/>
              <a:gd name="connsiteX119-22421" fmla="*/ 4998218 w 12192000"/>
              <a:gd name="connsiteY119-22422" fmla="*/ 5048065 h 5096785"/>
              <a:gd name="connsiteX120-22423" fmla="*/ 4991008 w 12192000"/>
              <a:gd name="connsiteY120-22424" fmla="*/ 5050439 h 5096785"/>
              <a:gd name="connsiteX121-22425" fmla="*/ 4963503 w 12192000"/>
              <a:gd name="connsiteY121-22426" fmla="*/ 5047575 h 5096785"/>
              <a:gd name="connsiteX122-22427" fmla="*/ 4921053 w 12192000"/>
              <a:gd name="connsiteY122-22428" fmla="*/ 5048925 h 5096785"/>
              <a:gd name="connsiteX123-22429" fmla="*/ 4873420 w 12192000"/>
              <a:gd name="connsiteY123-22430" fmla="*/ 5054929 h 5096785"/>
              <a:gd name="connsiteX124-22431" fmla="*/ 4858825 w 12192000"/>
              <a:gd name="connsiteY124-22432" fmla="*/ 5051329 h 5096785"/>
              <a:gd name="connsiteX125-22433" fmla="*/ 4769340 w 12192000"/>
              <a:gd name="connsiteY125-22434" fmla="*/ 5053090 h 5096785"/>
              <a:gd name="connsiteX126-22435" fmla="*/ 4744152 w 12192000"/>
              <a:gd name="connsiteY126-22436" fmla="*/ 5053391 h 5096785"/>
              <a:gd name="connsiteX127-22437" fmla="*/ 4723556 w 12192000"/>
              <a:gd name="connsiteY127-22438" fmla="*/ 5059633 h 5096785"/>
              <a:gd name="connsiteX128-22439" fmla="*/ 4719699 w 12192000"/>
              <a:gd name="connsiteY128-22440" fmla="*/ 5066298 h 5096785"/>
              <a:gd name="connsiteX129-22441" fmla="*/ 4706016 w 12192000"/>
              <a:gd name="connsiteY129-22442" fmla="*/ 5067422 h 5096785"/>
              <a:gd name="connsiteX130-22443" fmla="*/ 4702593 w 12192000"/>
              <a:gd name="connsiteY130-22444" fmla="*/ 5068973 h 5096785"/>
              <a:gd name="connsiteX131-22445" fmla="*/ 4682766 w 12192000"/>
              <a:gd name="connsiteY131-22446" fmla="*/ 5076609 h 5096785"/>
              <a:gd name="connsiteX132-22447" fmla="*/ 4634960 w 12192000"/>
              <a:gd name="connsiteY132-22448" fmla="*/ 5061852 h 5096785"/>
              <a:gd name="connsiteX133-22449" fmla="*/ 4580645 w 12192000"/>
              <a:gd name="connsiteY133-22450" fmla="*/ 5069246 h 5096785"/>
              <a:gd name="connsiteX134-22451" fmla="*/ 4368005 w 12192000"/>
              <a:gd name="connsiteY134-22452" fmla="*/ 5057426 h 5096785"/>
              <a:gd name="connsiteX135-22453" fmla="*/ 4339489 w 12192000"/>
              <a:gd name="connsiteY135-22454" fmla="*/ 5080858 h 5096785"/>
              <a:gd name="connsiteX136-22455" fmla="*/ 4253895 w 12192000"/>
              <a:gd name="connsiteY136-22456" fmla="*/ 5085008 h 5096785"/>
              <a:gd name="connsiteX137-22457" fmla="*/ 4130140 w 12192000"/>
              <a:gd name="connsiteY137-22458" fmla="*/ 5057070 h 5096785"/>
              <a:gd name="connsiteX138-22459" fmla="*/ 3911296 w 12192000"/>
              <a:gd name="connsiteY138-22460" fmla="*/ 5035663 h 5096785"/>
              <a:gd name="connsiteX139-22461" fmla="*/ 3895182 w 12192000"/>
              <a:gd name="connsiteY139-22462" fmla="*/ 5030229 h 5096785"/>
              <a:gd name="connsiteX140-22463" fmla="*/ 3870866 w 12192000"/>
              <a:gd name="connsiteY140-22464" fmla="*/ 5023753 h 5096785"/>
              <a:gd name="connsiteX141-22465" fmla="*/ 3865913 w 12192000"/>
              <a:gd name="connsiteY141-22466" fmla="*/ 5025143 h 5096785"/>
              <a:gd name="connsiteX142-22467" fmla="*/ 3828606 w 12192000"/>
              <a:gd name="connsiteY142-22468" fmla="*/ 5019426 h 5096785"/>
              <a:gd name="connsiteX143-22469" fmla="*/ 3827901 w 12192000"/>
              <a:gd name="connsiteY143-22470" fmla="*/ 5020583 h 5096785"/>
              <a:gd name="connsiteX144-22471" fmla="*/ 3816543 w 12192000"/>
              <a:gd name="connsiteY144-22472" fmla="*/ 5024366 h 5096785"/>
              <a:gd name="connsiteX145-22473" fmla="*/ 3795278 w 12192000"/>
              <a:gd name="connsiteY145-22474" fmla="*/ 5028779 h 5096785"/>
              <a:gd name="connsiteX146-22475" fmla="*/ 3743858 w 12192000"/>
              <a:gd name="connsiteY146-22476" fmla="*/ 5054237 h 5096785"/>
              <a:gd name="connsiteX147-22477" fmla="*/ 3704945 w 12192000"/>
              <a:gd name="connsiteY147-22478" fmla="*/ 5048413 h 5096785"/>
              <a:gd name="connsiteX148-22479" fmla="*/ 3696992 w 12192000"/>
              <a:gd name="connsiteY148-22480" fmla="*/ 5047914 h 5096785"/>
              <a:gd name="connsiteX149-22481" fmla="*/ 3696780 w 12192000"/>
              <a:gd name="connsiteY149-22482" fmla="*/ 5048181 h 5096785"/>
              <a:gd name="connsiteX150-22483" fmla="*/ 3688290 w 12192000"/>
              <a:gd name="connsiteY150-22484" fmla="*/ 5048204 h 5096785"/>
              <a:gd name="connsiteX151-22485" fmla="*/ 3682486 w 12192000"/>
              <a:gd name="connsiteY151-22486" fmla="*/ 5047000 h 5096785"/>
              <a:gd name="connsiteX152-22487" fmla="*/ 3667056 w 12192000"/>
              <a:gd name="connsiteY152-22488" fmla="*/ 5046030 h 5096785"/>
              <a:gd name="connsiteX153-22489" fmla="*/ 3661403 w 12192000"/>
              <a:gd name="connsiteY153-22490" fmla="*/ 5047537 h 5096785"/>
              <a:gd name="connsiteX154-22491" fmla="*/ 3658673 w 12192000"/>
              <a:gd name="connsiteY154-22492" fmla="*/ 5050790 h 5096785"/>
              <a:gd name="connsiteX155-22493" fmla="*/ 3657333 w 12192000"/>
              <a:gd name="connsiteY155-22494" fmla="*/ 5050325 h 5096785"/>
              <a:gd name="connsiteX156-22495" fmla="*/ 3626778 w 12192000"/>
              <a:gd name="connsiteY156-22496" fmla="*/ 5057882 h 5096785"/>
              <a:gd name="connsiteX157-22497" fmla="*/ 3560067 w 12192000"/>
              <a:gd name="connsiteY157-22498" fmla="*/ 5064266 h 5096785"/>
              <a:gd name="connsiteX158-22499" fmla="*/ 3522641 w 12192000"/>
              <a:gd name="connsiteY158-22500" fmla="*/ 5063654 h 5096785"/>
              <a:gd name="connsiteX159-22501" fmla="*/ 3419275 w 12192000"/>
              <a:gd name="connsiteY159-22502" fmla="*/ 5066646 h 5096785"/>
              <a:gd name="connsiteX160-22503" fmla="*/ 3314869 w 12192000"/>
              <a:gd name="connsiteY160-22504" fmla="*/ 5073197 h 5096785"/>
              <a:gd name="connsiteX161-22505" fmla="*/ 3259088 w 12192000"/>
              <a:gd name="connsiteY161-22506" fmla="*/ 5096363 h 5096785"/>
              <a:gd name="connsiteX162-22507" fmla="*/ 3253104 w 12192000"/>
              <a:gd name="connsiteY162-22508" fmla="*/ 5096785 h 5096785"/>
              <a:gd name="connsiteX163-22509" fmla="*/ 3238751 w 12192000"/>
              <a:gd name="connsiteY163-22510" fmla="*/ 5092996 h 5096785"/>
              <a:gd name="connsiteX164-22511" fmla="*/ 3233681 w 12192000"/>
              <a:gd name="connsiteY164-22512" fmla="*/ 5090758 h 5096785"/>
              <a:gd name="connsiteX165-22513" fmla="*/ 3225562 w 12192000"/>
              <a:gd name="connsiteY165-22514" fmla="*/ 5089215 h 5096785"/>
              <a:gd name="connsiteX166-22515" fmla="*/ 3225260 w 12192000"/>
              <a:gd name="connsiteY166-22516" fmla="*/ 5089437 h 5096785"/>
              <a:gd name="connsiteX167-22517" fmla="*/ 3217859 w 12192000"/>
              <a:gd name="connsiteY167-22518" fmla="*/ 5087484 h 5096785"/>
              <a:gd name="connsiteX168-22519" fmla="*/ 3182980 w 12192000"/>
              <a:gd name="connsiteY168-22520" fmla="*/ 5074650 h 5096785"/>
              <a:gd name="connsiteX169-22521" fmla="*/ 3055081 w 12192000"/>
              <a:gd name="connsiteY169-22522" fmla="*/ 5080424 h 5096785"/>
              <a:gd name="connsiteX170-22523" fmla="*/ 3049807 w 12192000"/>
              <a:gd name="connsiteY170-22524" fmla="*/ 5080860 h 5096785"/>
              <a:gd name="connsiteX171-22525" fmla="*/ 3029122 w 12192000"/>
              <a:gd name="connsiteY171-22526" fmla="*/ 5070085 h 5096785"/>
              <a:gd name="connsiteX172-22527" fmla="*/ 3017862 w 12192000"/>
              <a:gd name="connsiteY172-22528" fmla="*/ 5065942 h 5096785"/>
              <a:gd name="connsiteX173-22529" fmla="*/ 3015868 w 12192000"/>
              <a:gd name="connsiteY173-22530" fmla="*/ 5061832 h 5096785"/>
              <a:gd name="connsiteX174-22531" fmla="*/ 2998644 w 12192000"/>
              <a:gd name="connsiteY174-22532" fmla="*/ 5057210 h 5096785"/>
              <a:gd name="connsiteX175-22533" fmla="*/ 2996219 w 12192000"/>
              <a:gd name="connsiteY175-22534" fmla="*/ 5057788 h 5096785"/>
              <a:gd name="connsiteX176-22535" fmla="*/ 2983676 w 12192000"/>
              <a:gd name="connsiteY176-22536" fmla="*/ 5049852 h 5096785"/>
              <a:gd name="connsiteX177-22537" fmla="*/ 2903609 w 12192000"/>
              <a:gd name="connsiteY177-22538" fmla="*/ 4998457 h 5096785"/>
              <a:gd name="connsiteX178-22539" fmla="*/ 2758830 w 12192000"/>
              <a:gd name="connsiteY178-22540" fmla="*/ 4974760 h 5096785"/>
              <a:gd name="connsiteX179-22541" fmla="*/ 2532669 w 12192000"/>
              <a:gd name="connsiteY179-22542" fmla="*/ 4940573 h 5096785"/>
              <a:gd name="connsiteX180-22543" fmla="*/ 2389931 w 12192000"/>
              <a:gd name="connsiteY180-22544" fmla="*/ 4905785 h 5096785"/>
              <a:gd name="connsiteX181-22545" fmla="*/ 2335186 w 12192000"/>
              <a:gd name="connsiteY181-22546" fmla="*/ 4902957 h 5096785"/>
              <a:gd name="connsiteX182-22547" fmla="*/ 2273393 w 12192000"/>
              <a:gd name="connsiteY182-22548" fmla="*/ 4883565 h 5096785"/>
              <a:gd name="connsiteX183-22549" fmla="*/ 2269523 w 12192000"/>
              <a:gd name="connsiteY183-22550" fmla="*/ 4884442 h 5096785"/>
              <a:gd name="connsiteX184-22551" fmla="*/ 2256015 w 12192000"/>
              <a:gd name="connsiteY184-22552" fmla="*/ 4883014 h 5096785"/>
              <a:gd name="connsiteX185-22553" fmla="*/ 2249731 w 12192000"/>
              <a:gd name="connsiteY185-22554" fmla="*/ 4888778 h 5096785"/>
              <a:gd name="connsiteX186-22555" fmla="*/ 2227629 w 12192000"/>
              <a:gd name="connsiteY186-22556" fmla="*/ 4891047 h 5096785"/>
              <a:gd name="connsiteX187-22557" fmla="*/ 2203460 w 12192000"/>
              <a:gd name="connsiteY187-22558" fmla="*/ 4886696 h 5096785"/>
              <a:gd name="connsiteX188-22559" fmla="*/ 2091528 w 12192000"/>
              <a:gd name="connsiteY188-22560" fmla="*/ 4859155 h 5096785"/>
              <a:gd name="connsiteX189-22561" fmla="*/ 2022901 w 12192000"/>
              <a:gd name="connsiteY189-22562" fmla="*/ 4846594 h 5096785"/>
              <a:gd name="connsiteX190-22563" fmla="*/ 1994227 w 12192000"/>
              <a:gd name="connsiteY190-22564" fmla="*/ 4847973 h 5096785"/>
              <a:gd name="connsiteX191-22565" fmla="*/ 1955936 w 12192000"/>
              <a:gd name="connsiteY191-22566" fmla="*/ 4845765 h 5096785"/>
              <a:gd name="connsiteX192-22567" fmla="*/ 1741924 w 12192000"/>
              <a:gd name="connsiteY192-22568" fmla="*/ 4808054 h 5096785"/>
              <a:gd name="connsiteX193-22569" fmla="*/ 1734410 w 12192000"/>
              <a:gd name="connsiteY193-22570" fmla="*/ 4811675 h 5096785"/>
              <a:gd name="connsiteX194-22571" fmla="*/ 1691423 w 12192000"/>
              <a:gd name="connsiteY194-22572" fmla="*/ 4802777 h 5096785"/>
              <a:gd name="connsiteX195-22573" fmla="*/ 1554504 w 12192000"/>
              <a:gd name="connsiteY195-22574" fmla="*/ 4739985 h 5096785"/>
              <a:gd name="connsiteX196-22575" fmla="*/ 1470119 w 12192000"/>
              <a:gd name="connsiteY196-22576" fmla="*/ 4723470 h 5096785"/>
              <a:gd name="connsiteX197-22577" fmla="*/ 1437967 w 12192000"/>
              <a:gd name="connsiteY197-22578" fmla="*/ 4722710 h 5096785"/>
              <a:gd name="connsiteX198-22579" fmla="*/ 1295869 w 12192000"/>
              <a:gd name="connsiteY198-22580" fmla="*/ 4726175 h 5096785"/>
              <a:gd name="connsiteX199-22581" fmla="*/ 1292949 w 12192000"/>
              <a:gd name="connsiteY199-22582" fmla="*/ 4684615 h 5096785"/>
              <a:gd name="connsiteX200-22583" fmla="*/ 1244908 w 12192000"/>
              <a:gd name="connsiteY200-22584" fmla="*/ 4706993 h 5096785"/>
              <a:gd name="connsiteX201-22585" fmla="*/ 1171266 w 12192000"/>
              <a:gd name="connsiteY201-22586" fmla="*/ 4706535 h 5096785"/>
              <a:gd name="connsiteX202-22587" fmla="*/ 1160868 w 12192000"/>
              <a:gd name="connsiteY202-22588" fmla="*/ 4701936 h 5096785"/>
              <a:gd name="connsiteX203-22589" fmla="*/ 1147599 w 12192000"/>
              <a:gd name="connsiteY203-22590" fmla="*/ 4714833 h 5096785"/>
              <a:gd name="connsiteX204-22591" fmla="*/ 1119603 w 12192000"/>
              <a:gd name="connsiteY204-22592" fmla="*/ 4721303 h 5096785"/>
              <a:gd name="connsiteX205-22593" fmla="*/ 997851 w 12192000"/>
              <a:gd name="connsiteY205-22594" fmla="*/ 4722336 h 5096785"/>
              <a:gd name="connsiteX206-22595" fmla="*/ 976455 w 12192000"/>
              <a:gd name="connsiteY206-22596" fmla="*/ 4726407 h 5096785"/>
              <a:gd name="connsiteX207-22597" fmla="*/ 949939 w 12192000"/>
              <a:gd name="connsiteY207-22598" fmla="*/ 4719699 h 5096785"/>
              <a:gd name="connsiteX208-22599" fmla="*/ 894148 w 12192000"/>
              <a:gd name="connsiteY208-22600" fmla="*/ 4710406 h 5096785"/>
              <a:gd name="connsiteX209-22601" fmla="*/ 857990 w 12192000"/>
              <a:gd name="connsiteY209-22602" fmla="*/ 4696844 h 5096785"/>
              <a:gd name="connsiteX210-22603" fmla="*/ 848649 w 12192000"/>
              <a:gd name="connsiteY210-22604" fmla="*/ 4704021 h 5096785"/>
              <a:gd name="connsiteX211-22605" fmla="*/ 826436 w 12192000"/>
              <a:gd name="connsiteY211-22606" fmla="*/ 4707421 h 5096785"/>
              <a:gd name="connsiteX212-22607" fmla="*/ 733052 w 12192000"/>
              <a:gd name="connsiteY212-22608" fmla="*/ 4701884 h 5096785"/>
              <a:gd name="connsiteX213-22609" fmla="*/ 716185 w 12192000"/>
              <a:gd name="connsiteY213-22610" fmla="*/ 4648168 h 5096785"/>
              <a:gd name="connsiteX214-22611" fmla="*/ 582722 w 12192000"/>
              <a:gd name="connsiteY214-22612" fmla="*/ 4658637 h 5096785"/>
              <a:gd name="connsiteX215-22613" fmla="*/ 581118 w 12192000"/>
              <a:gd name="connsiteY215-22614" fmla="*/ 4654120 h 5096785"/>
              <a:gd name="connsiteX216-22615" fmla="*/ 546453 w 12192000"/>
              <a:gd name="connsiteY216-22616" fmla="*/ 4652542 h 5096785"/>
              <a:gd name="connsiteX217-22617" fmla="*/ 536773 w 12192000"/>
              <a:gd name="connsiteY217-22618" fmla="*/ 4644609 h 5096785"/>
              <a:gd name="connsiteX218-22619" fmla="*/ 388896 w 12192000"/>
              <a:gd name="connsiteY218-22620" fmla="*/ 4619173 h 5096785"/>
              <a:gd name="connsiteX219-22621" fmla="*/ 366479 w 12192000"/>
              <a:gd name="connsiteY219-22622" fmla="*/ 4618896 h 5096785"/>
              <a:gd name="connsiteX220-22623" fmla="*/ 342781 w 12192000"/>
              <a:gd name="connsiteY220-22624" fmla="*/ 4601239 h 5096785"/>
              <a:gd name="connsiteX221-22625" fmla="*/ 255925 w 12192000"/>
              <a:gd name="connsiteY221-22626" fmla="*/ 4598685 h 5096785"/>
              <a:gd name="connsiteX222-22627" fmla="*/ 226919 w 12192000"/>
              <a:gd name="connsiteY222-22628" fmla="*/ 4598460 h 5096785"/>
              <a:gd name="connsiteX223-22629" fmla="*/ 213925 w 12192000"/>
              <a:gd name="connsiteY223-22630" fmla="*/ 4597783 h 5096785"/>
              <a:gd name="connsiteX224-22631" fmla="*/ 215196 w 12192000"/>
              <a:gd name="connsiteY224-22632" fmla="*/ 4588576 h 5096785"/>
              <a:gd name="connsiteX225-22633" fmla="*/ 180214 w 12192000"/>
              <a:gd name="connsiteY225-22634" fmla="*/ 4583701 h 5096785"/>
              <a:gd name="connsiteX226-22635" fmla="*/ 83203 w 12192000"/>
              <a:gd name="connsiteY226-22636" fmla="*/ 4531664 h 5096785"/>
              <a:gd name="connsiteX227-22637" fmla="*/ 4106 w 12192000"/>
              <a:gd name="connsiteY227-22638" fmla="*/ 4517202 h 5096785"/>
              <a:gd name="connsiteX228-22639" fmla="*/ 0 w 12192000"/>
              <a:gd name="connsiteY228-22640" fmla="*/ 4516084 h 5096785"/>
              <a:gd name="connsiteX229-22641" fmla="*/ 0 w 12192000"/>
              <a:gd name="connsiteY229-22642" fmla="*/ 0 h 5096785"/>
              <a:gd name="connsiteX0-22643" fmla="*/ 0 w 12192000"/>
              <a:gd name="connsiteY0-22644" fmla="*/ 0 h 5096785"/>
              <a:gd name="connsiteX1-22645" fmla="*/ 12192000 w 12192000"/>
              <a:gd name="connsiteY1-22646" fmla="*/ 0 h 5096785"/>
              <a:gd name="connsiteX2-22647" fmla="*/ 12192000 w 12192000"/>
              <a:gd name="connsiteY2-22648" fmla="*/ 3809005 h 5096785"/>
              <a:gd name="connsiteX3-22649" fmla="*/ 12142543 w 12192000"/>
              <a:gd name="connsiteY3-22650" fmla="*/ 3817043 h 5096785"/>
              <a:gd name="connsiteX4-22651" fmla="*/ 12021777 w 12192000"/>
              <a:gd name="connsiteY4-22652" fmla="*/ 3848082 h 5096785"/>
              <a:gd name="connsiteX5-22653" fmla="*/ 11700796 w 12192000"/>
              <a:gd name="connsiteY5-22654" fmla="*/ 3819843 h 5096785"/>
              <a:gd name="connsiteX6-22655" fmla="*/ 11596222 w 12192000"/>
              <a:gd name="connsiteY6-22656" fmla="*/ 3858834 h 5096785"/>
              <a:gd name="connsiteX7-22657" fmla="*/ 11416000 w 12192000"/>
              <a:gd name="connsiteY7-22658" fmla="*/ 3915854 h 5096785"/>
              <a:gd name="connsiteX8-22659" fmla="*/ 11214181 w 12192000"/>
              <a:gd name="connsiteY8-22660" fmla="*/ 4004215 h 5096785"/>
              <a:gd name="connsiteX9-22661" fmla="*/ 11042540 w 12192000"/>
              <a:gd name="connsiteY9-22662" fmla="*/ 4002613 h 5096785"/>
              <a:gd name="connsiteX10-22663" fmla="*/ 10833086 w 12192000"/>
              <a:gd name="connsiteY10-22664" fmla="*/ 3997707 h 5096785"/>
              <a:gd name="connsiteX11-22665" fmla="*/ 10599680 w 12192000"/>
              <a:gd name="connsiteY11-22666" fmla="*/ 3982661 h 5096785"/>
              <a:gd name="connsiteX12-22667" fmla="*/ 10519971 w 12192000"/>
              <a:gd name="connsiteY12-22668" fmla="*/ 3975018 h 5096785"/>
              <a:gd name="connsiteX13-22669" fmla="*/ 10217282 w 12192000"/>
              <a:gd name="connsiteY13-22670" fmla="*/ 4020809 h 5096785"/>
              <a:gd name="connsiteX14-22671" fmla="*/ 9936427 w 12192000"/>
              <a:gd name="connsiteY14-22672" fmla="*/ 4137843 h 5096785"/>
              <a:gd name="connsiteX15-22673" fmla="*/ 9800299 w 12192000"/>
              <a:gd name="connsiteY15-22674" fmla="*/ 4186098 h 5096785"/>
              <a:gd name="connsiteX16-22675" fmla="*/ 9707822 w 12192000"/>
              <a:gd name="connsiteY16-22676" fmla="*/ 4189102 h 5096785"/>
              <a:gd name="connsiteX17-22677" fmla="*/ 9543973 w 12192000"/>
              <a:gd name="connsiteY17-22678" fmla="*/ 4245802 h 5096785"/>
              <a:gd name="connsiteX18-22679" fmla="*/ 9528747 w 12192000"/>
              <a:gd name="connsiteY18-22680" fmla="*/ 4251724 h 5096785"/>
              <a:gd name="connsiteX19-22681" fmla="*/ 9436976 w 12192000"/>
              <a:gd name="connsiteY19-22682" fmla="*/ 4269351 h 5096785"/>
              <a:gd name="connsiteX20-22683" fmla="*/ 9371827 w 12192000"/>
              <a:gd name="connsiteY20-22684" fmla="*/ 4303912 h 5096785"/>
              <a:gd name="connsiteX21-22685" fmla="*/ 9260304 w 12192000"/>
              <a:gd name="connsiteY21-22686" fmla="*/ 4328021 h 5096785"/>
              <a:gd name="connsiteX22-22687" fmla="*/ 9148799 w 12192000"/>
              <a:gd name="connsiteY22-22688" fmla="*/ 4348506 h 5096785"/>
              <a:gd name="connsiteX23-22689" fmla="*/ 9107898 w 12192000"/>
              <a:gd name="connsiteY23-22690" fmla="*/ 4354282 h 5096785"/>
              <a:gd name="connsiteX24-22691" fmla="*/ 8990743 w 12192000"/>
              <a:gd name="connsiteY24-22692" fmla="*/ 4382161 h 5096785"/>
              <a:gd name="connsiteX25-22693" fmla="*/ 8979819 w 12192000"/>
              <a:gd name="connsiteY25-22694" fmla="*/ 4366419 h 5096785"/>
              <a:gd name="connsiteX26-22695" fmla="*/ 8936044 w 12192000"/>
              <a:gd name="connsiteY26-22696" fmla="*/ 4370992 h 5096785"/>
              <a:gd name="connsiteX27-22697" fmla="*/ 8897707 w 12192000"/>
              <a:gd name="connsiteY27-22698" fmla="*/ 4392673 h 5096785"/>
              <a:gd name="connsiteX28-22699" fmla="*/ 8845635 w 12192000"/>
              <a:gd name="connsiteY28-22700" fmla="*/ 4404300 h 5096785"/>
              <a:gd name="connsiteX29-22701" fmla="*/ 8814562 w 12192000"/>
              <a:gd name="connsiteY29-22702" fmla="*/ 4411434 h 5096785"/>
              <a:gd name="connsiteX30-22703" fmla="*/ 8726349 w 12192000"/>
              <a:gd name="connsiteY30-22704" fmla="*/ 4416668 h 5096785"/>
              <a:gd name="connsiteX31-22705" fmla="*/ 8566678 w 12192000"/>
              <a:gd name="connsiteY31-22706" fmla="*/ 4391711 h 5096785"/>
              <a:gd name="connsiteX32-22707" fmla="*/ 8521516 w 12192000"/>
              <a:gd name="connsiteY32-22708" fmla="*/ 4393927 h 5096785"/>
              <a:gd name="connsiteX33-22709" fmla="*/ 8515998 w 12192000"/>
              <a:gd name="connsiteY33-22710" fmla="*/ 4399124 h 5096785"/>
              <a:gd name="connsiteX34-22711" fmla="*/ 8449547 w 12192000"/>
              <a:gd name="connsiteY34-22712" fmla="*/ 4383170 h 5096785"/>
              <a:gd name="connsiteX35-22713" fmla="*/ 8360285 w 12192000"/>
              <a:gd name="connsiteY35-22714" fmla="*/ 4398502 h 5096785"/>
              <a:gd name="connsiteX36-22715" fmla="*/ 8256584 w 12192000"/>
              <a:gd name="connsiteY36-22716" fmla="*/ 4423564 h 5096785"/>
              <a:gd name="connsiteX37-22717" fmla="*/ 8229821 w 12192000"/>
              <a:gd name="connsiteY37-22718" fmla="*/ 4431840 h 5096785"/>
              <a:gd name="connsiteX38-22719" fmla="*/ 8158476 w 12192000"/>
              <a:gd name="connsiteY38-22720" fmla="*/ 4436904 h 5096785"/>
              <a:gd name="connsiteX39-22721" fmla="*/ 7993707 w 12192000"/>
              <a:gd name="connsiteY39-22722" fmla="*/ 4447962 h 5096785"/>
              <a:gd name="connsiteX40-22723" fmla="*/ 7990346 w 12192000"/>
              <a:gd name="connsiteY40-22724" fmla="*/ 4454853 h 5096785"/>
              <a:gd name="connsiteX41-22725" fmla="*/ 7976786 w 12192000"/>
              <a:gd name="connsiteY41-22726" fmla="*/ 4456820 h 5096785"/>
              <a:gd name="connsiteX42-22727" fmla="*/ 7973491 w 12192000"/>
              <a:gd name="connsiteY42-22728" fmla="*/ 4458577 h 5096785"/>
              <a:gd name="connsiteX43-22729" fmla="*/ 7954281 w 12192000"/>
              <a:gd name="connsiteY43-22730" fmla="*/ 4467421 h 5096785"/>
              <a:gd name="connsiteX44-22731" fmla="*/ 7905540 w 12192000"/>
              <a:gd name="connsiteY44-22732" fmla="*/ 4455628 h 5096785"/>
              <a:gd name="connsiteX45-22733" fmla="*/ 7851932 w 12192000"/>
              <a:gd name="connsiteY45-22734" fmla="*/ 4466353 h 5096785"/>
              <a:gd name="connsiteX46-22735" fmla="*/ 7639078 w 12192000"/>
              <a:gd name="connsiteY46-22736" fmla="*/ 4467635 h 5096785"/>
              <a:gd name="connsiteX47-22737" fmla="*/ 7612359 w 12192000"/>
              <a:gd name="connsiteY47-22738" fmla="*/ 4492789 h 5096785"/>
              <a:gd name="connsiteX48-22739" fmla="*/ 7527328 w 12192000"/>
              <a:gd name="connsiteY48-22740" fmla="*/ 4502199 h 5096785"/>
              <a:gd name="connsiteX49-22741" fmla="*/ 7388717 w 12192000"/>
              <a:gd name="connsiteY49-22742" fmla="*/ 4470799 h 5096785"/>
              <a:gd name="connsiteX50-22743" fmla="*/ 7231898 w 12192000"/>
              <a:gd name="connsiteY50-22744" fmla="*/ 4486028 h 5096785"/>
              <a:gd name="connsiteX51-22745" fmla="*/ 7218425 w 12192000"/>
              <a:gd name="connsiteY51-22746" fmla="*/ 4477288 h 5096785"/>
              <a:gd name="connsiteX52-22747" fmla="*/ 7202795 w 12192000"/>
              <a:gd name="connsiteY52-22748" fmla="*/ 4472972 h 5096785"/>
              <a:gd name="connsiteX53-22749" fmla="*/ 7200744 w 12192000"/>
              <a:gd name="connsiteY53-22750" fmla="*/ 4474099 h 5096785"/>
              <a:gd name="connsiteX54-22751" fmla="*/ 7182163 w 12192000"/>
              <a:gd name="connsiteY54-22752" fmla="*/ 4474005 h 5096785"/>
              <a:gd name="connsiteX55-22753" fmla="*/ 7178368 w 12192000"/>
              <a:gd name="connsiteY55-22754" fmla="*/ 4470673 h 5096785"/>
              <a:gd name="connsiteX56-22755" fmla="*/ 7165705 w 12192000"/>
              <a:gd name="connsiteY56-22756" fmla="*/ 4469569 h 5096785"/>
              <a:gd name="connsiteX57-22757" fmla="*/ 7140991 w 12192000"/>
              <a:gd name="connsiteY57-22758" fmla="*/ 4464599 h 5096785"/>
              <a:gd name="connsiteX58-22759" fmla="*/ 7136152 w 12192000"/>
              <a:gd name="connsiteY58-22760" fmla="*/ 4466292 h 5096785"/>
              <a:gd name="connsiteX59-22761" fmla="*/ 7098544 w 12192000"/>
              <a:gd name="connsiteY59-22762" fmla="*/ 4462879 h 5096785"/>
              <a:gd name="connsiteX60-22763" fmla="*/ 7097922 w 12192000"/>
              <a:gd name="connsiteY60-22764" fmla="*/ 4464077 h 5096785"/>
              <a:gd name="connsiteX61-22765" fmla="*/ 7086877 w 12192000"/>
              <a:gd name="connsiteY61-22766" fmla="*/ 4468554 h 5096785"/>
              <a:gd name="connsiteX62-22767" fmla="*/ 7065999 w 12192000"/>
              <a:gd name="connsiteY62-22768" fmla="*/ 4474270 h 5096785"/>
              <a:gd name="connsiteX63-22769" fmla="*/ 7016598 w 12192000"/>
              <a:gd name="connsiteY63-22770" fmla="*/ 4502855 h 5096785"/>
              <a:gd name="connsiteX64-22771" fmla="*/ 6977375 w 12192000"/>
              <a:gd name="connsiteY64-22772" fmla="*/ 4499434 h 5096785"/>
              <a:gd name="connsiteX65-22773" fmla="*/ 6969409 w 12192000"/>
              <a:gd name="connsiteY65-22774" fmla="*/ 4499424 h 5096785"/>
              <a:gd name="connsiteX66-22775" fmla="*/ 6969218 w 12192000"/>
              <a:gd name="connsiteY66-22776" fmla="*/ 4499704 h 5096785"/>
              <a:gd name="connsiteX67-22777" fmla="*/ 6960755 w 12192000"/>
              <a:gd name="connsiteY67-22778" fmla="*/ 4500249 h 5096785"/>
              <a:gd name="connsiteX68-22779" fmla="*/ 6954882 w 12192000"/>
              <a:gd name="connsiteY68-22780" fmla="*/ 4499405 h 5096785"/>
              <a:gd name="connsiteX69-22781" fmla="*/ 6939428 w 12192000"/>
              <a:gd name="connsiteY69-22782" fmla="*/ 4499385 h 5096785"/>
              <a:gd name="connsiteX70-22783" fmla="*/ 6933902 w 12192000"/>
              <a:gd name="connsiteY70-22784" fmla="*/ 4501239 h 5096785"/>
              <a:gd name="connsiteX71-22785" fmla="*/ 6891244 w 12192000"/>
              <a:gd name="connsiteY71-22786" fmla="*/ 4536371 h 5096785"/>
              <a:gd name="connsiteX72-22787" fmla="*/ 6794496 w 12192000"/>
              <a:gd name="connsiteY72-22788" fmla="*/ 4567924 h 5096785"/>
              <a:gd name="connsiteX73-22789" fmla="*/ 6574528 w 12192000"/>
              <a:gd name="connsiteY73-22790" fmla="*/ 4641155 h 5096785"/>
              <a:gd name="connsiteX74-22791" fmla="*/ 6573036 w 12192000"/>
              <a:gd name="connsiteY74-22792" fmla="*/ 4641049 h 5096785"/>
              <a:gd name="connsiteX75-22793" fmla="*/ 6571920 w 12192000"/>
              <a:gd name="connsiteY75-22794" fmla="*/ 4644739 h 5096785"/>
              <a:gd name="connsiteX76-22795" fmla="*/ 6552021 w 12192000"/>
              <a:gd name="connsiteY76-22796" fmla="*/ 4650379 h 5096785"/>
              <a:gd name="connsiteX77-22797" fmla="*/ 6545925 w 12192000"/>
              <a:gd name="connsiteY77-22798" fmla="*/ 4650675 h 5096785"/>
              <a:gd name="connsiteX78-22799" fmla="*/ 6537822 w 12192000"/>
              <a:gd name="connsiteY78-22800" fmla="*/ 4652769 h 5096785"/>
              <a:gd name="connsiteX79-22801" fmla="*/ 6537743 w 12192000"/>
              <a:gd name="connsiteY79-22802" fmla="*/ 4653068 h 5096785"/>
              <a:gd name="connsiteX80-22803" fmla="*/ 6490057 w 12192000"/>
              <a:gd name="connsiteY80-22804" fmla="*/ 4658624 h 5096785"/>
              <a:gd name="connsiteX81-22805" fmla="*/ 6386800 w 12192000"/>
              <a:gd name="connsiteY81-22806" fmla="*/ 4715431 h 5096785"/>
              <a:gd name="connsiteX82-22807" fmla="*/ 6382703 w 12192000"/>
              <a:gd name="connsiteY82-22808" fmla="*/ 4717930 h 5096785"/>
              <a:gd name="connsiteX83-22809" fmla="*/ 6356495 w 12192000"/>
              <a:gd name="connsiteY83-22810" fmla="*/ 4717843 h 5096785"/>
              <a:gd name="connsiteX84-22811" fmla="*/ 6343628 w 12192000"/>
              <a:gd name="connsiteY84-22812" fmla="*/ 4719161 h 5096785"/>
              <a:gd name="connsiteX85-22813" fmla="*/ 6338605 w 12192000"/>
              <a:gd name="connsiteY85-22814" fmla="*/ 4716723 h 5096785"/>
              <a:gd name="connsiteX86-22815" fmla="*/ 6320318 w 12192000"/>
              <a:gd name="connsiteY86-22816" fmla="*/ 4720095 h 5096785"/>
              <a:gd name="connsiteX87-22817" fmla="*/ 6318742 w 12192000"/>
              <a:gd name="connsiteY87-22818" fmla="*/ 4721541 h 5096785"/>
              <a:gd name="connsiteX88-22819" fmla="*/ 6301708 w 12192000"/>
              <a:gd name="connsiteY88-22820" fmla="*/ 4720380 h 5096785"/>
              <a:gd name="connsiteX89-22821" fmla="*/ 6285082 w 12192000"/>
              <a:gd name="connsiteY89-22822" fmla="*/ 4714639 h 5096785"/>
              <a:gd name="connsiteX90-22823" fmla="*/ 6028335 w 12192000"/>
              <a:gd name="connsiteY90-22824" fmla="*/ 4722621 h 5096785"/>
              <a:gd name="connsiteX91-22825" fmla="*/ 5908701 w 12192000"/>
              <a:gd name="connsiteY91-22826" fmla="*/ 4779160 h 5096785"/>
              <a:gd name="connsiteX92-22827" fmla="*/ 5860414 w 12192000"/>
              <a:gd name="connsiteY92-22828" fmla="*/ 4807892 h 5096785"/>
              <a:gd name="connsiteX93-22829" fmla="*/ 5683612 w 12192000"/>
              <a:gd name="connsiteY93-22830" fmla="*/ 4848770 h 5096785"/>
              <a:gd name="connsiteX94-22831" fmla="*/ 5635111 w 12192000"/>
              <a:gd name="connsiteY94-22832" fmla="*/ 4868888 h 5096785"/>
              <a:gd name="connsiteX95-22833" fmla="*/ 5582652 w 12192000"/>
              <a:gd name="connsiteY95-22834" fmla="*/ 4866836 h 5096785"/>
              <a:gd name="connsiteX96-22835" fmla="*/ 5567213 w 12192000"/>
              <a:gd name="connsiteY96-22836" fmla="*/ 4878769 h 5096785"/>
              <a:gd name="connsiteX97-22837" fmla="*/ 5564659 w 12192000"/>
              <a:gd name="connsiteY97-22838" fmla="*/ 4881042 h 5096785"/>
              <a:gd name="connsiteX98-22839" fmla="*/ 5552102 w 12192000"/>
              <a:gd name="connsiteY98-22840" fmla="*/ 4885426 h 5096785"/>
              <a:gd name="connsiteX99-22841" fmla="*/ 5551475 w 12192000"/>
              <a:gd name="connsiteY99-22842" fmla="*/ 4892560 h 5096785"/>
              <a:gd name="connsiteX100-22843" fmla="*/ 5534664 w 12192000"/>
              <a:gd name="connsiteY100-22844" fmla="*/ 4903385 h 5096785"/>
              <a:gd name="connsiteX101-22845" fmla="*/ 5510737 w 12192000"/>
              <a:gd name="connsiteY101-22846" fmla="*/ 4909807 h 5096785"/>
              <a:gd name="connsiteX102-22847" fmla="*/ 5393901 w 12192000"/>
              <a:gd name="connsiteY102-22848" fmla="*/ 4933709 h 5096785"/>
              <a:gd name="connsiteX103-22849" fmla="*/ 5325782 w 12192000"/>
              <a:gd name="connsiteY103-22850" fmla="*/ 4951789 h 5096785"/>
              <a:gd name="connsiteX104-22851" fmla="*/ 5302703 w 12192000"/>
              <a:gd name="connsiteY104-22852" fmla="*/ 4964590 h 5096785"/>
              <a:gd name="connsiteX105-22853" fmla="*/ 5268591 w 12192000"/>
              <a:gd name="connsiteY105-22854" fmla="*/ 4978479 h 5096785"/>
              <a:gd name="connsiteX106-22855" fmla="*/ 5210559 w 12192000"/>
              <a:gd name="connsiteY106-22856" fmla="*/ 5007585 h 5096785"/>
              <a:gd name="connsiteX107-22857" fmla="*/ 5177597 w 12192000"/>
              <a:gd name="connsiteY107-22858" fmla="*/ 5015926 h 5096785"/>
              <a:gd name="connsiteX108-22859" fmla="*/ 5160569 w 12192000"/>
              <a:gd name="connsiteY108-22860" fmla="*/ 5025681 h 5096785"/>
              <a:gd name="connsiteX109-22861" fmla="*/ 5152748 w 12192000"/>
              <a:gd name="connsiteY109-22862" fmla="*/ 5026569 h 5096785"/>
              <a:gd name="connsiteX110-22863" fmla="*/ 5127678 w 12192000"/>
              <a:gd name="connsiteY110-22864" fmla="*/ 5032947 h 5096785"/>
              <a:gd name="connsiteX111-22865" fmla="*/ 5113147 w 12192000"/>
              <a:gd name="connsiteY111-22866" fmla="*/ 5035818 h 5096785"/>
              <a:gd name="connsiteX112-22867" fmla="*/ 5107301 w 12192000"/>
              <a:gd name="connsiteY112-22868" fmla="*/ 5036672 h 5096785"/>
              <a:gd name="connsiteX113-22869" fmla="*/ 5093215 w 12192000"/>
              <a:gd name="connsiteY113-22870" fmla="*/ 5032880 h 5096785"/>
              <a:gd name="connsiteX114-22871" fmla="*/ 5077058 w 12192000"/>
              <a:gd name="connsiteY114-22872" fmla="*/ 5038681 h 5096785"/>
              <a:gd name="connsiteX115-22873" fmla="*/ 5057349 w 12192000"/>
              <a:gd name="connsiteY115-22874" fmla="*/ 5036015 h 5096785"/>
              <a:gd name="connsiteX116-22875" fmla="*/ 5053945 w 12192000"/>
              <a:gd name="connsiteY116-22876" fmla="*/ 5041952 h 5096785"/>
              <a:gd name="connsiteX117-22877" fmla="*/ 5040021 w 12192000"/>
              <a:gd name="connsiteY117-22878" fmla="*/ 5050052 h 5096785"/>
              <a:gd name="connsiteX118-22879" fmla="*/ 5025913 w 12192000"/>
              <a:gd name="connsiteY118-22880" fmla="*/ 5046535 h 5096785"/>
              <a:gd name="connsiteX119-22881" fmla="*/ 4998218 w 12192000"/>
              <a:gd name="connsiteY119-22882" fmla="*/ 5048065 h 5096785"/>
              <a:gd name="connsiteX120-22883" fmla="*/ 4991008 w 12192000"/>
              <a:gd name="connsiteY120-22884" fmla="*/ 5050439 h 5096785"/>
              <a:gd name="connsiteX121-22885" fmla="*/ 4963503 w 12192000"/>
              <a:gd name="connsiteY121-22886" fmla="*/ 5047575 h 5096785"/>
              <a:gd name="connsiteX122-22887" fmla="*/ 4921053 w 12192000"/>
              <a:gd name="connsiteY122-22888" fmla="*/ 5048925 h 5096785"/>
              <a:gd name="connsiteX123-22889" fmla="*/ 4873420 w 12192000"/>
              <a:gd name="connsiteY123-22890" fmla="*/ 5054929 h 5096785"/>
              <a:gd name="connsiteX124-22891" fmla="*/ 4858825 w 12192000"/>
              <a:gd name="connsiteY124-22892" fmla="*/ 5051329 h 5096785"/>
              <a:gd name="connsiteX125-22893" fmla="*/ 4769340 w 12192000"/>
              <a:gd name="connsiteY125-22894" fmla="*/ 5053090 h 5096785"/>
              <a:gd name="connsiteX126-22895" fmla="*/ 4744152 w 12192000"/>
              <a:gd name="connsiteY126-22896" fmla="*/ 5053391 h 5096785"/>
              <a:gd name="connsiteX127-22897" fmla="*/ 4723556 w 12192000"/>
              <a:gd name="connsiteY127-22898" fmla="*/ 5059633 h 5096785"/>
              <a:gd name="connsiteX128-22899" fmla="*/ 4719699 w 12192000"/>
              <a:gd name="connsiteY128-22900" fmla="*/ 5066298 h 5096785"/>
              <a:gd name="connsiteX129-22901" fmla="*/ 4706016 w 12192000"/>
              <a:gd name="connsiteY129-22902" fmla="*/ 5067422 h 5096785"/>
              <a:gd name="connsiteX130-22903" fmla="*/ 4702593 w 12192000"/>
              <a:gd name="connsiteY130-22904" fmla="*/ 5068973 h 5096785"/>
              <a:gd name="connsiteX131-22905" fmla="*/ 4682766 w 12192000"/>
              <a:gd name="connsiteY131-22906" fmla="*/ 5076609 h 5096785"/>
              <a:gd name="connsiteX132-22907" fmla="*/ 4634960 w 12192000"/>
              <a:gd name="connsiteY132-22908" fmla="*/ 5061852 h 5096785"/>
              <a:gd name="connsiteX133-22909" fmla="*/ 4580645 w 12192000"/>
              <a:gd name="connsiteY133-22910" fmla="*/ 5069246 h 5096785"/>
              <a:gd name="connsiteX134-22911" fmla="*/ 4368005 w 12192000"/>
              <a:gd name="connsiteY134-22912" fmla="*/ 5057426 h 5096785"/>
              <a:gd name="connsiteX135-22913" fmla="*/ 4339489 w 12192000"/>
              <a:gd name="connsiteY135-22914" fmla="*/ 5080858 h 5096785"/>
              <a:gd name="connsiteX136-22915" fmla="*/ 4253895 w 12192000"/>
              <a:gd name="connsiteY136-22916" fmla="*/ 5085008 h 5096785"/>
              <a:gd name="connsiteX137-22917" fmla="*/ 4130140 w 12192000"/>
              <a:gd name="connsiteY137-22918" fmla="*/ 5057070 h 5096785"/>
              <a:gd name="connsiteX138-22919" fmla="*/ 3911296 w 12192000"/>
              <a:gd name="connsiteY138-22920" fmla="*/ 5035663 h 5096785"/>
              <a:gd name="connsiteX139-22921" fmla="*/ 3895182 w 12192000"/>
              <a:gd name="connsiteY139-22922" fmla="*/ 5030229 h 5096785"/>
              <a:gd name="connsiteX140-22923" fmla="*/ 3870866 w 12192000"/>
              <a:gd name="connsiteY140-22924" fmla="*/ 5023753 h 5096785"/>
              <a:gd name="connsiteX141-22925" fmla="*/ 3865913 w 12192000"/>
              <a:gd name="connsiteY141-22926" fmla="*/ 5025143 h 5096785"/>
              <a:gd name="connsiteX142-22927" fmla="*/ 3828606 w 12192000"/>
              <a:gd name="connsiteY142-22928" fmla="*/ 5019426 h 5096785"/>
              <a:gd name="connsiteX143-22929" fmla="*/ 3827901 w 12192000"/>
              <a:gd name="connsiteY143-22930" fmla="*/ 5020583 h 5096785"/>
              <a:gd name="connsiteX144-22931" fmla="*/ 3816543 w 12192000"/>
              <a:gd name="connsiteY144-22932" fmla="*/ 5024366 h 5096785"/>
              <a:gd name="connsiteX145-22933" fmla="*/ 3795278 w 12192000"/>
              <a:gd name="connsiteY145-22934" fmla="*/ 5028779 h 5096785"/>
              <a:gd name="connsiteX146-22935" fmla="*/ 3743858 w 12192000"/>
              <a:gd name="connsiteY146-22936" fmla="*/ 5054237 h 5096785"/>
              <a:gd name="connsiteX147-22937" fmla="*/ 3704945 w 12192000"/>
              <a:gd name="connsiteY147-22938" fmla="*/ 5048413 h 5096785"/>
              <a:gd name="connsiteX148-22939" fmla="*/ 3696992 w 12192000"/>
              <a:gd name="connsiteY148-22940" fmla="*/ 5047914 h 5096785"/>
              <a:gd name="connsiteX149-22941" fmla="*/ 3696780 w 12192000"/>
              <a:gd name="connsiteY149-22942" fmla="*/ 5048181 h 5096785"/>
              <a:gd name="connsiteX150-22943" fmla="*/ 3688290 w 12192000"/>
              <a:gd name="connsiteY150-22944" fmla="*/ 5048204 h 5096785"/>
              <a:gd name="connsiteX151-22945" fmla="*/ 3682486 w 12192000"/>
              <a:gd name="connsiteY151-22946" fmla="*/ 5047000 h 5096785"/>
              <a:gd name="connsiteX152-22947" fmla="*/ 3667056 w 12192000"/>
              <a:gd name="connsiteY152-22948" fmla="*/ 5046030 h 5096785"/>
              <a:gd name="connsiteX153-22949" fmla="*/ 3661403 w 12192000"/>
              <a:gd name="connsiteY153-22950" fmla="*/ 5047537 h 5096785"/>
              <a:gd name="connsiteX154-22951" fmla="*/ 3658673 w 12192000"/>
              <a:gd name="connsiteY154-22952" fmla="*/ 5050790 h 5096785"/>
              <a:gd name="connsiteX155-22953" fmla="*/ 3657333 w 12192000"/>
              <a:gd name="connsiteY155-22954" fmla="*/ 5050325 h 5096785"/>
              <a:gd name="connsiteX156-22955" fmla="*/ 3626778 w 12192000"/>
              <a:gd name="connsiteY156-22956" fmla="*/ 5057882 h 5096785"/>
              <a:gd name="connsiteX157-22957" fmla="*/ 3560067 w 12192000"/>
              <a:gd name="connsiteY157-22958" fmla="*/ 5064266 h 5096785"/>
              <a:gd name="connsiteX158-22959" fmla="*/ 3522641 w 12192000"/>
              <a:gd name="connsiteY158-22960" fmla="*/ 5063654 h 5096785"/>
              <a:gd name="connsiteX159-22961" fmla="*/ 3419275 w 12192000"/>
              <a:gd name="connsiteY159-22962" fmla="*/ 5066646 h 5096785"/>
              <a:gd name="connsiteX160-22963" fmla="*/ 3314869 w 12192000"/>
              <a:gd name="connsiteY160-22964" fmla="*/ 5073197 h 5096785"/>
              <a:gd name="connsiteX161-22965" fmla="*/ 3259088 w 12192000"/>
              <a:gd name="connsiteY161-22966" fmla="*/ 5096363 h 5096785"/>
              <a:gd name="connsiteX162-22967" fmla="*/ 3253104 w 12192000"/>
              <a:gd name="connsiteY162-22968" fmla="*/ 5096785 h 5096785"/>
              <a:gd name="connsiteX163-22969" fmla="*/ 3238751 w 12192000"/>
              <a:gd name="connsiteY163-22970" fmla="*/ 5092996 h 5096785"/>
              <a:gd name="connsiteX164-22971" fmla="*/ 3233681 w 12192000"/>
              <a:gd name="connsiteY164-22972" fmla="*/ 5090758 h 5096785"/>
              <a:gd name="connsiteX165-22973" fmla="*/ 3225562 w 12192000"/>
              <a:gd name="connsiteY165-22974" fmla="*/ 5089215 h 5096785"/>
              <a:gd name="connsiteX166-22975" fmla="*/ 3225260 w 12192000"/>
              <a:gd name="connsiteY166-22976" fmla="*/ 5089437 h 5096785"/>
              <a:gd name="connsiteX167-22977" fmla="*/ 3217859 w 12192000"/>
              <a:gd name="connsiteY167-22978" fmla="*/ 5087484 h 5096785"/>
              <a:gd name="connsiteX168-22979" fmla="*/ 3182980 w 12192000"/>
              <a:gd name="connsiteY168-22980" fmla="*/ 5074650 h 5096785"/>
              <a:gd name="connsiteX169-22981" fmla="*/ 3055081 w 12192000"/>
              <a:gd name="connsiteY169-22982" fmla="*/ 5080424 h 5096785"/>
              <a:gd name="connsiteX170-22983" fmla="*/ 3049807 w 12192000"/>
              <a:gd name="connsiteY170-22984" fmla="*/ 5080860 h 5096785"/>
              <a:gd name="connsiteX171-22985" fmla="*/ 3029122 w 12192000"/>
              <a:gd name="connsiteY171-22986" fmla="*/ 5070085 h 5096785"/>
              <a:gd name="connsiteX172-22987" fmla="*/ 3017862 w 12192000"/>
              <a:gd name="connsiteY172-22988" fmla="*/ 5065942 h 5096785"/>
              <a:gd name="connsiteX173-22989" fmla="*/ 3015868 w 12192000"/>
              <a:gd name="connsiteY173-22990" fmla="*/ 5061832 h 5096785"/>
              <a:gd name="connsiteX174-22991" fmla="*/ 2998644 w 12192000"/>
              <a:gd name="connsiteY174-22992" fmla="*/ 5057210 h 5096785"/>
              <a:gd name="connsiteX175-22993" fmla="*/ 2996219 w 12192000"/>
              <a:gd name="connsiteY175-22994" fmla="*/ 5057788 h 5096785"/>
              <a:gd name="connsiteX176-22995" fmla="*/ 2983676 w 12192000"/>
              <a:gd name="connsiteY176-22996" fmla="*/ 5049852 h 5096785"/>
              <a:gd name="connsiteX177-22997" fmla="*/ 2903609 w 12192000"/>
              <a:gd name="connsiteY177-22998" fmla="*/ 4998457 h 5096785"/>
              <a:gd name="connsiteX178-22999" fmla="*/ 2758830 w 12192000"/>
              <a:gd name="connsiteY178-23000" fmla="*/ 4974760 h 5096785"/>
              <a:gd name="connsiteX179-23001" fmla="*/ 2532669 w 12192000"/>
              <a:gd name="connsiteY179-23002" fmla="*/ 4940573 h 5096785"/>
              <a:gd name="connsiteX180-23003" fmla="*/ 2389931 w 12192000"/>
              <a:gd name="connsiteY180-23004" fmla="*/ 4905785 h 5096785"/>
              <a:gd name="connsiteX181-23005" fmla="*/ 2335186 w 12192000"/>
              <a:gd name="connsiteY181-23006" fmla="*/ 4902957 h 5096785"/>
              <a:gd name="connsiteX182-23007" fmla="*/ 2273393 w 12192000"/>
              <a:gd name="connsiteY182-23008" fmla="*/ 4883565 h 5096785"/>
              <a:gd name="connsiteX183-23009" fmla="*/ 2269523 w 12192000"/>
              <a:gd name="connsiteY183-23010" fmla="*/ 4884442 h 5096785"/>
              <a:gd name="connsiteX184-23011" fmla="*/ 2256015 w 12192000"/>
              <a:gd name="connsiteY184-23012" fmla="*/ 4883014 h 5096785"/>
              <a:gd name="connsiteX185-23013" fmla="*/ 2249731 w 12192000"/>
              <a:gd name="connsiteY185-23014" fmla="*/ 4888778 h 5096785"/>
              <a:gd name="connsiteX186-23015" fmla="*/ 2227629 w 12192000"/>
              <a:gd name="connsiteY186-23016" fmla="*/ 4891047 h 5096785"/>
              <a:gd name="connsiteX187-23017" fmla="*/ 2203460 w 12192000"/>
              <a:gd name="connsiteY187-23018" fmla="*/ 4886696 h 5096785"/>
              <a:gd name="connsiteX188-23019" fmla="*/ 2091528 w 12192000"/>
              <a:gd name="connsiteY188-23020" fmla="*/ 4859155 h 5096785"/>
              <a:gd name="connsiteX189-23021" fmla="*/ 2022901 w 12192000"/>
              <a:gd name="connsiteY189-23022" fmla="*/ 4846594 h 5096785"/>
              <a:gd name="connsiteX190-23023" fmla="*/ 1994227 w 12192000"/>
              <a:gd name="connsiteY190-23024" fmla="*/ 4847973 h 5096785"/>
              <a:gd name="connsiteX191-23025" fmla="*/ 1955936 w 12192000"/>
              <a:gd name="connsiteY191-23026" fmla="*/ 4845765 h 5096785"/>
              <a:gd name="connsiteX192-23027" fmla="*/ 1741924 w 12192000"/>
              <a:gd name="connsiteY192-23028" fmla="*/ 4808054 h 5096785"/>
              <a:gd name="connsiteX193-23029" fmla="*/ 1734410 w 12192000"/>
              <a:gd name="connsiteY193-23030" fmla="*/ 4811675 h 5096785"/>
              <a:gd name="connsiteX194-23031" fmla="*/ 1691423 w 12192000"/>
              <a:gd name="connsiteY194-23032" fmla="*/ 4802777 h 5096785"/>
              <a:gd name="connsiteX195-23033" fmla="*/ 1554504 w 12192000"/>
              <a:gd name="connsiteY195-23034" fmla="*/ 4739985 h 5096785"/>
              <a:gd name="connsiteX196-23035" fmla="*/ 1470119 w 12192000"/>
              <a:gd name="connsiteY196-23036" fmla="*/ 4723470 h 5096785"/>
              <a:gd name="connsiteX197-23037" fmla="*/ 1437967 w 12192000"/>
              <a:gd name="connsiteY197-23038" fmla="*/ 4722710 h 5096785"/>
              <a:gd name="connsiteX198-23039" fmla="*/ 1295869 w 12192000"/>
              <a:gd name="connsiteY198-23040" fmla="*/ 4726175 h 5096785"/>
              <a:gd name="connsiteX199-23041" fmla="*/ 1292949 w 12192000"/>
              <a:gd name="connsiteY199-23042" fmla="*/ 4684615 h 5096785"/>
              <a:gd name="connsiteX200-23043" fmla="*/ 1244908 w 12192000"/>
              <a:gd name="connsiteY200-23044" fmla="*/ 4706993 h 5096785"/>
              <a:gd name="connsiteX201-23045" fmla="*/ 1171266 w 12192000"/>
              <a:gd name="connsiteY201-23046" fmla="*/ 4706535 h 5096785"/>
              <a:gd name="connsiteX202-23047" fmla="*/ 1160868 w 12192000"/>
              <a:gd name="connsiteY202-23048" fmla="*/ 4701936 h 5096785"/>
              <a:gd name="connsiteX203-23049" fmla="*/ 1147599 w 12192000"/>
              <a:gd name="connsiteY203-23050" fmla="*/ 4714833 h 5096785"/>
              <a:gd name="connsiteX204-23051" fmla="*/ 1119603 w 12192000"/>
              <a:gd name="connsiteY204-23052" fmla="*/ 4721303 h 5096785"/>
              <a:gd name="connsiteX205-23053" fmla="*/ 997851 w 12192000"/>
              <a:gd name="connsiteY205-23054" fmla="*/ 4722336 h 5096785"/>
              <a:gd name="connsiteX206-23055" fmla="*/ 976455 w 12192000"/>
              <a:gd name="connsiteY206-23056" fmla="*/ 4726407 h 5096785"/>
              <a:gd name="connsiteX207-23057" fmla="*/ 949939 w 12192000"/>
              <a:gd name="connsiteY207-23058" fmla="*/ 4719699 h 5096785"/>
              <a:gd name="connsiteX208-23059" fmla="*/ 894148 w 12192000"/>
              <a:gd name="connsiteY208-23060" fmla="*/ 4710406 h 5096785"/>
              <a:gd name="connsiteX209-23061" fmla="*/ 857990 w 12192000"/>
              <a:gd name="connsiteY209-23062" fmla="*/ 4696844 h 5096785"/>
              <a:gd name="connsiteX210-23063" fmla="*/ 848649 w 12192000"/>
              <a:gd name="connsiteY210-23064" fmla="*/ 4704021 h 5096785"/>
              <a:gd name="connsiteX211-23065" fmla="*/ 826436 w 12192000"/>
              <a:gd name="connsiteY211-23066" fmla="*/ 4707421 h 5096785"/>
              <a:gd name="connsiteX212-23067" fmla="*/ 733052 w 12192000"/>
              <a:gd name="connsiteY212-23068" fmla="*/ 4701884 h 5096785"/>
              <a:gd name="connsiteX213-23069" fmla="*/ 716185 w 12192000"/>
              <a:gd name="connsiteY213-23070" fmla="*/ 4648168 h 5096785"/>
              <a:gd name="connsiteX214-23071" fmla="*/ 582722 w 12192000"/>
              <a:gd name="connsiteY214-23072" fmla="*/ 4658637 h 5096785"/>
              <a:gd name="connsiteX215-23073" fmla="*/ 581118 w 12192000"/>
              <a:gd name="connsiteY215-23074" fmla="*/ 4654120 h 5096785"/>
              <a:gd name="connsiteX216-23075" fmla="*/ 546453 w 12192000"/>
              <a:gd name="connsiteY216-23076" fmla="*/ 4652542 h 5096785"/>
              <a:gd name="connsiteX217-23077" fmla="*/ 536773 w 12192000"/>
              <a:gd name="connsiteY217-23078" fmla="*/ 4644609 h 5096785"/>
              <a:gd name="connsiteX218-23079" fmla="*/ 388896 w 12192000"/>
              <a:gd name="connsiteY218-23080" fmla="*/ 4619173 h 5096785"/>
              <a:gd name="connsiteX219-23081" fmla="*/ 366479 w 12192000"/>
              <a:gd name="connsiteY219-23082" fmla="*/ 4618896 h 5096785"/>
              <a:gd name="connsiteX220-23083" fmla="*/ 342781 w 12192000"/>
              <a:gd name="connsiteY220-23084" fmla="*/ 4601239 h 5096785"/>
              <a:gd name="connsiteX221-23085" fmla="*/ 255925 w 12192000"/>
              <a:gd name="connsiteY221-23086" fmla="*/ 4598685 h 5096785"/>
              <a:gd name="connsiteX222-23087" fmla="*/ 226919 w 12192000"/>
              <a:gd name="connsiteY222-23088" fmla="*/ 4598460 h 5096785"/>
              <a:gd name="connsiteX223-23089" fmla="*/ 213925 w 12192000"/>
              <a:gd name="connsiteY223-23090" fmla="*/ 4597783 h 5096785"/>
              <a:gd name="connsiteX224-23091" fmla="*/ 215196 w 12192000"/>
              <a:gd name="connsiteY224-23092" fmla="*/ 4588576 h 5096785"/>
              <a:gd name="connsiteX225-23093" fmla="*/ 180214 w 12192000"/>
              <a:gd name="connsiteY225-23094" fmla="*/ 4583701 h 5096785"/>
              <a:gd name="connsiteX226-23095" fmla="*/ 83203 w 12192000"/>
              <a:gd name="connsiteY226-23096" fmla="*/ 4531664 h 5096785"/>
              <a:gd name="connsiteX227-23097" fmla="*/ 4106 w 12192000"/>
              <a:gd name="connsiteY227-23098" fmla="*/ 4517202 h 5096785"/>
              <a:gd name="connsiteX228-23099" fmla="*/ 0 w 12192000"/>
              <a:gd name="connsiteY228-23100" fmla="*/ 4516084 h 5096785"/>
              <a:gd name="connsiteX229-23101" fmla="*/ 0 w 12192000"/>
              <a:gd name="connsiteY229-23102" fmla="*/ 0 h 5096785"/>
              <a:gd name="connsiteX0-23103" fmla="*/ 0 w 12192000"/>
              <a:gd name="connsiteY0-23104" fmla="*/ 0 h 5096785"/>
              <a:gd name="connsiteX1-23105" fmla="*/ 12192000 w 12192000"/>
              <a:gd name="connsiteY1-23106" fmla="*/ 0 h 5096785"/>
              <a:gd name="connsiteX2-23107" fmla="*/ 12192000 w 12192000"/>
              <a:gd name="connsiteY2-23108" fmla="*/ 3809005 h 5096785"/>
              <a:gd name="connsiteX3-23109" fmla="*/ 12142543 w 12192000"/>
              <a:gd name="connsiteY3-23110" fmla="*/ 3817043 h 5096785"/>
              <a:gd name="connsiteX4-23111" fmla="*/ 12021777 w 12192000"/>
              <a:gd name="connsiteY4-23112" fmla="*/ 3848082 h 5096785"/>
              <a:gd name="connsiteX5-23113" fmla="*/ 11700796 w 12192000"/>
              <a:gd name="connsiteY5-23114" fmla="*/ 3819843 h 5096785"/>
              <a:gd name="connsiteX6-23115" fmla="*/ 11596222 w 12192000"/>
              <a:gd name="connsiteY6-23116" fmla="*/ 3858834 h 5096785"/>
              <a:gd name="connsiteX7-23117" fmla="*/ 11416000 w 12192000"/>
              <a:gd name="connsiteY7-23118" fmla="*/ 3915854 h 5096785"/>
              <a:gd name="connsiteX8-23119" fmla="*/ 11214181 w 12192000"/>
              <a:gd name="connsiteY8-23120" fmla="*/ 4004215 h 5096785"/>
              <a:gd name="connsiteX9-23121" fmla="*/ 11042540 w 12192000"/>
              <a:gd name="connsiteY9-23122" fmla="*/ 4002613 h 5096785"/>
              <a:gd name="connsiteX10-23123" fmla="*/ 10833086 w 12192000"/>
              <a:gd name="connsiteY10-23124" fmla="*/ 3997707 h 5096785"/>
              <a:gd name="connsiteX11-23125" fmla="*/ 10599680 w 12192000"/>
              <a:gd name="connsiteY11-23126" fmla="*/ 3982661 h 5096785"/>
              <a:gd name="connsiteX12-23127" fmla="*/ 10480215 w 12192000"/>
              <a:gd name="connsiteY12-23128" fmla="*/ 4006823 h 5096785"/>
              <a:gd name="connsiteX13-23129" fmla="*/ 10217282 w 12192000"/>
              <a:gd name="connsiteY13-23130" fmla="*/ 4020809 h 5096785"/>
              <a:gd name="connsiteX14-23131" fmla="*/ 9936427 w 12192000"/>
              <a:gd name="connsiteY14-23132" fmla="*/ 4137843 h 5096785"/>
              <a:gd name="connsiteX15-23133" fmla="*/ 9800299 w 12192000"/>
              <a:gd name="connsiteY15-23134" fmla="*/ 4186098 h 5096785"/>
              <a:gd name="connsiteX16-23135" fmla="*/ 9707822 w 12192000"/>
              <a:gd name="connsiteY16-23136" fmla="*/ 4189102 h 5096785"/>
              <a:gd name="connsiteX17-23137" fmla="*/ 9543973 w 12192000"/>
              <a:gd name="connsiteY17-23138" fmla="*/ 4245802 h 5096785"/>
              <a:gd name="connsiteX18-23139" fmla="*/ 9528747 w 12192000"/>
              <a:gd name="connsiteY18-23140" fmla="*/ 4251724 h 5096785"/>
              <a:gd name="connsiteX19-23141" fmla="*/ 9436976 w 12192000"/>
              <a:gd name="connsiteY19-23142" fmla="*/ 4269351 h 5096785"/>
              <a:gd name="connsiteX20-23143" fmla="*/ 9371827 w 12192000"/>
              <a:gd name="connsiteY20-23144" fmla="*/ 4303912 h 5096785"/>
              <a:gd name="connsiteX21-23145" fmla="*/ 9260304 w 12192000"/>
              <a:gd name="connsiteY21-23146" fmla="*/ 4328021 h 5096785"/>
              <a:gd name="connsiteX22-23147" fmla="*/ 9148799 w 12192000"/>
              <a:gd name="connsiteY22-23148" fmla="*/ 4348506 h 5096785"/>
              <a:gd name="connsiteX23-23149" fmla="*/ 9107898 w 12192000"/>
              <a:gd name="connsiteY23-23150" fmla="*/ 4354282 h 5096785"/>
              <a:gd name="connsiteX24-23151" fmla="*/ 8990743 w 12192000"/>
              <a:gd name="connsiteY24-23152" fmla="*/ 4382161 h 5096785"/>
              <a:gd name="connsiteX25-23153" fmla="*/ 8979819 w 12192000"/>
              <a:gd name="connsiteY25-23154" fmla="*/ 4366419 h 5096785"/>
              <a:gd name="connsiteX26-23155" fmla="*/ 8936044 w 12192000"/>
              <a:gd name="connsiteY26-23156" fmla="*/ 4370992 h 5096785"/>
              <a:gd name="connsiteX27-23157" fmla="*/ 8897707 w 12192000"/>
              <a:gd name="connsiteY27-23158" fmla="*/ 4392673 h 5096785"/>
              <a:gd name="connsiteX28-23159" fmla="*/ 8845635 w 12192000"/>
              <a:gd name="connsiteY28-23160" fmla="*/ 4404300 h 5096785"/>
              <a:gd name="connsiteX29-23161" fmla="*/ 8814562 w 12192000"/>
              <a:gd name="connsiteY29-23162" fmla="*/ 4411434 h 5096785"/>
              <a:gd name="connsiteX30-23163" fmla="*/ 8726349 w 12192000"/>
              <a:gd name="connsiteY30-23164" fmla="*/ 4416668 h 5096785"/>
              <a:gd name="connsiteX31-23165" fmla="*/ 8566678 w 12192000"/>
              <a:gd name="connsiteY31-23166" fmla="*/ 4391711 h 5096785"/>
              <a:gd name="connsiteX32-23167" fmla="*/ 8521516 w 12192000"/>
              <a:gd name="connsiteY32-23168" fmla="*/ 4393927 h 5096785"/>
              <a:gd name="connsiteX33-23169" fmla="*/ 8515998 w 12192000"/>
              <a:gd name="connsiteY33-23170" fmla="*/ 4399124 h 5096785"/>
              <a:gd name="connsiteX34-23171" fmla="*/ 8449547 w 12192000"/>
              <a:gd name="connsiteY34-23172" fmla="*/ 4383170 h 5096785"/>
              <a:gd name="connsiteX35-23173" fmla="*/ 8360285 w 12192000"/>
              <a:gd name="connsiteY35-23174" fmla="*/ 4398502 h 5096785"/>
              <a:gd name="connsiteX36-23175" fmla="*/ 8256584 w 12192000"/>
              <a:gd name="connsiteY36-23176" fmla="*/ 4423564 h 5096785"/>
              <a:gd name="connsiteX37-23177" fmla="*/ 8229821 w 12192000"/>
              <a:gd name="connsiteY37-23178" fmla="*/ 4431840 h 5096785"/>
              <a:gd name="connsiteX38-23179" fmla="*/ 8158476 w 12192000"/>
              <a:gd name="connsiteY38-23180" fmla="*/ 4436904 h 5096785"/>
              <a:gd name="connsiteX39-23181" fmla="*/ 7993707 w 12192000"/>
              <a:gd name="connsiteY39-23182" fmla="*/ 4447962 h 5096785"/>
              <a:gd name="connsiteX40-23183" fmla="*/ 7990346 w 12192000"/>
              <a:gd name="connsiteY40-23184" fmla="*/ 4454853 h 5096785"/>
              <a:gd name="connsiteX41-23185" fmla="*/ 7976786 w 12192000"/>
              <a:gd name="connsiteY41-23186" fmla="*/ 4456820 h 5096785"/>
              <a:gd name="connsiteX42-23187" fmla="*/ 7973491 w 12192000"/>
              <a:gd name="connsiteY42-23188" fmla="*/ 4458577 h 5096785"/>
              <a:gd name="connsiteX43-23189" fmla="*/ 7954281 w 12192000"/>
              <a:gd name="connsiteY43-23190" fmla="*/ 4467421 h 5096785"/>
              <a:gd name="connsiteX44-23191" fmla="*/ 7905540 w 12192000"/>
              <a:gd name="connsiteY44-23192" fmla="*/ 4455628 h 5096785"/>
              <a:gd name="connsiteX45-23193" fmla="*/ 7851932 w 12192000"/>
              <a:gd name="connsiteY45-23194" fmla="*/ 4466353 h 5096785"/>
              <a:gd name="connsiteX46-23195" fmla="*/ 7639078 w 12192000"/>
              <a:gd name="connsiteY46-23196" fmla="*/ 4467635 h 5096785"/>
              <a:gd name="connsiteX47-23197" fmla="*/ 7612359 w 12192000"/>
              <a:gd name="connsiteY47-23198" fmla="*/ 4492789 h 5096785"/>
              <a:gd name="connsiteX48-23199" fmla="*/ 7527328 w 12192000"/>
              <a:gd name="connsiteY48-23200" fmla="*/ 4502199 h 5096785"/>
              <a:gd name="connsiteX49-23201" fmla="*/ 7388717 w 12192000"/>
              <a:gd name="connsiteY49-23202" fmla="*/ 4470799 h 5096785"/>
              <a:gd name="connsiteX50-23203" fmla="*/ 7231898 w 12192000"/>
              <a:gd name="connsiteY50-23204" fmla="*/ 4486028 h 5096785"/>
              <a:gd name="connsiteX51-23205" fmla="*/ 7218425 w 12192000"/>
              <a:gd name="connsiteY51-23206" fmla="*/ 4477288 h 5096785"/>
              <a:gd name="connsiteX52-23207" fmla="*/ 7202795 w 12192000"/>
              <a:gd name="connsiteY52-23208" fmla="*/ 4472972 h 5096785"/>
              <a:gd name="connsiteX53-23209" fmla="*/ 7200744 w 12192000"/>
              <a:gd name="connsiteY53-23210" fmla="*/ 4474099 h 5096785"/>
              <a:gd name="connsiteX54-23211" fmla="*/ 7182163 w 12192000"/>
              <a:gd name="connsiteY54-23212" fmla="*/ 4474005 h 5096785"/>
              <a:gd name="connsiteX55-23213" fmla="*/ 7178368 w 12192000"/>
              <a:gd name="connsiteY55-23214" fmla="*/ 4470673 h 5096785"/>
              <a:gd name="connsiteX56-23215" fmla="*/ 7165705 w 12192000"/>
              <a:gd name="connsiteY56-23216" fmla="*/ 4469569 h 5096785"/>
              <a:gd name="connsiteX57-23217" fmla="*/ 7140991 w 12192000"/>
              <a:gd name="connsiteY57-23218" fmla="*/ 4464599 h 5096785"/>
              <a:gd name="connsiteX58-23219" fmla="*/ 7136152 w 12192000"/>
              <a:gd name="connsiteY58-23220" fmla="*/ 4466292 h 5096785"/>
              <a:gd name="connsiteX59-23221" fmla="*/ 7098544 w 12192000"/>
              <a:gd name="connsiteY59-23222" fmla="*/ 4462879 h 5096785"/>
              <a:gd name="connsiteX60-23223" fmla="*/ 7097922 w 12192000"/>
              <a:gd name="connsiteY60-23224" fmla="*/ 4464077 h 5096785"/>
              <a:gd name="connsiteX61-23225" fmla="*/ 7086877 w 12192000"/>
              <a:gd name="connsiteY61-23226" fmla="*/ 4468554 h 5096785"/>
              <a:gd name="connsiteX62-23227" fmla="*/ 7065999 w 12192000"/>
              <a:gd name="connsiteY62-23228" fmla="*/ 4474270 h 5096785"/>
              <a:gd name="connsiteX63-23229" fmla="*/ 7016598 w 12192000"/>
              <a:gd name="connsiteY63-23230" fmla="*/ 4502855 h 5096785"/>
              <a:gd name="connsiteX64-23231" fmla="*/ 6977375 w 12192000"/>
              <a:gd name="connsiteY64-23232" fmla="*/ 4499434 h 5096785"/>
              <a:gd name="connsiteX65-23233" fmla="*/ 6969409 w 12192000"/>
              <a:gd name="connsiteY65-23234" fmla="*/ 4499424 h 5096785"/>
              <a:gd name="connsiteX66-23235" fmla="*/ 6969218 w 12192000"/>
              <a:gd name="connsiteY66-23236" fmla="*/ 4499704 h 5096785"/>
              <a:gd name="connsiteX67-23237" fmla="*/ 6960755 w 12192000"/>
              <a:gd name="connsiteY67-23238" fmla="*/ 4500249 h 5096785"/>
              <a:gd name="connsiteX68-23239" fmla="*/ 6954882 w 12192000"/>
              <a:gd name="connsiteY68-23240" fmla="*/ 4499405 h 5096785"/>
              <a:gd name="connsiteX69-23241" fmla="*/ 6939428 w 12192000"/>
              <a:gd name="connsiteY69-23242" fmla="*/ 4499385 h 5096785"/>
              <a:gd name="connsiteX70-23243" fmla="*/ 6933902 w 12192000"/>
              <a:gd name="connsiteY70-23244" fmla="*/ 4501239 h 5096785"/>
              <a:gd name="connsiteX71-23245" fmla="*/ 6891244 w 12192000"/>
              <a:gd name="connsiteY71-23246" fmla="*/ 4536371 h 5096785"/>
              <a:gd name="connsiteX72-23247" fmla="*/ 6794496 w 12192000"/>
              <a:gd name="connsiteY72-23248" fmla="*/ 4567924 h 5096785"/>
              <a:gd name="connsiteX73-23249" fmla="*/ 6574528 w 12192000"/>
              <a:gd name="connsiteY73-23250" fmla="*/ 4641155 h 5096785"/>
              <a:gd name="connsiteX74-23251" fmla="*/ 6573036 w 12192000"/>
              <a:gd name="connsiteY74-23252" fmla="*/ 4641049 h 5096785"/>
              <a:gd name="connsiteX75-23253" fmla="*/ 6571920 w 12192000"/>
              <a:gd name="connsiteY75-23254" fmla="*/ 4644739 h 5096785"/>
              <a:gd name="connsiteX76-23255" fmla="*/ 6552021 w 12192000"/>
              <a:gd name="connsiteY76-23256" fmla="*/ 4650379 h 5096785"/>
              <a:gd name="connsiteX77-23257" fmla="*/ 6545925 w 12192000"/>
              <a:gd name="connsiteY77-23258" fmla="*/ 4650675 h 5096785"/>
              <a:gd name="connsiteX78-23259" fmla="*/ 6537822 w 12192000"/>
              <a:gd name="connsiteY78-23260" fmla="*/ 4652769 h 5096785"/>
              <a:gd name="connsiteX79-23261" fmla="*/ 6537743 w 12192000"/>
              <a:gd name="connsiteY79-23262" fmla="*/ 4653068 h 5096785"/>
              <a:gd name="connsiteX80-23263" fmla="*/ 6490057 w 12192000"/>
              <a:gd name="connsiteY80-23264" fmla="*/ 4658624 h 5096785"/>
              <a:gd name="connsiteX81-23265" fmla="*/ 6386800 w 12192000"/>
              <a:gd name="connsiteY81-23266" fmla="*/ 4715431 h 5096785"/>
              <a:gd name="connsiteX82-23267" fmla="*/ 6382703 w 12192000"/>
              <a:gd name="connsiteY82-23268" fmla="*/ 4717930 h 5096785"/>
              <a:gd name="connsiteX83-23269" fmla="*/ 6356495 w 12192000"/>
              <a:gd name="connsiteY83-23270" fmla="*/ 4717843 h 5096785"/>
              <a:gd name="connsiteX84-23271" fmla="*/ 6343628 w 12192000"/>
              <a:gd name="connsiteY84-23272" fmla="*/ 4719161 h 5096785"/>
              <a:gd name="connsiteX85-23273" fmla="*/ 6338605 w 12192000"/>
              <a:gd name="connsiteY85-23274" fmla="*/ 4716723 h 5096785"/>
              <a:gd name="connsiteX86-23275" fmla="*/ 6320318 w 12192000"/>
              <a:gd name="connsiteY86-23276" fmla="*/ 4720095 h 5096785"/>
              <a:gd name="connsiteX87-23277" fmla="*/ 6318742 w 12192000"/>
              <a:gd name="connsiteY87-23278" fmla="*/ 4721541 h 5096785"/>
              <a:gd name="connsiteX88-23279" fmla="*/ 6301708 w 12192000"/>
              <a:gd name="connsiteY88-23280" fmla="*/ 4720380 h 5096785"/>
              <a:gd name="connsiteX89-23281" fmla="*/ 6285082 w 12192000"/>
              <a:gd name="connsiteY89-23282" fmla="*/ 4714639 h 5096785"/>
              <a:gd name="connsiteX90-23283" fmla="*/ 6028335 w 12192000"/>
              <a:gd name="connsiteY90-23284" fmla="*/ 4722621 h 5096785"/>
              <a:gd name="connsiteX91-23285" fmla="*/ 5908701 w 12192000"/>
              <a:gd name="connsiteY91-23286" fmla="*/ 4779160 h 5096785"/>
              <a:gd name="connsiteX92-23287" fmla="*/ 5860414 w 12192000"/>
              <a:gd name="connsiteY92-23288" fmla="*/ 4807892 h 5096785"/>
              <a:gd name="connsiteX93-23289" fmla="*/ 5683612 w 12192000"/>
              <a:gd name="connsiteY93-23290" fmla="*/ 4848770 h 5096785"/>
              <a:gd name="connsiteX94-23291" fmla="*/ 5635111 w 12192000"/>
              <a:gd name="connsiteY94-23292" fmla="*/ 4868888 h 5096785"/>
              <a:gd name="connsiteX95-23293" fmla="*/ 5582652 w 12192000"/>
              <a:gd name="connsiteY95-23294" fmla="*/ 4866836 h 5096785"/>
              <a:gd name="connsiteX96-23295" fmla="*/ 5567213 w 12192000"/>
              <a:gd name="connsiteY96-23296" fmla="*/ 4878769 h 5096785"/>
              <a:gd name="connsiteX97-23297" fmla="*/ 5564659 w 12192000"/>
              <a:gd name="connsiteY97-23298" fmla="*/ 4881042 h 5096785"/>
              <a:gd name="connsiteX98-23299" fmla="*/ 5552102 w 12192000"/>
              <a:gd name="connsiteY98-23300" fmla="*/ 4885426 h 5096785"/>
              <a:gd name="connsiteX99-23301" fmla="*/ 5551475 w 12192000"/>
              <a:gd name="connsiteY99-23302" fmla="*/ 4892560 h 5096785"/>
              <a:gd name="connsiteX100-23303" fmla="*/ 5534664 w 12192000"/>
              <a:gd name="connsiteY100-23304" fmla="*/ 4903385 h 5096785"/>
              <a:gd name="connsiteX101-23305" fmla="*/ 5510737 w 12192000"/>
              <a:gd name="connsiteY101-23306" fmla="*/ 4909807 h 5096785"/>
              <a:gd name="connsiteX102-23307" fmla="*/ 5393901 w 12192000"/>
              <a:gd name="connsiteY102-23308" fmla="*/ 4933709 h 5096785"/>
              <a:gd name="connsiteX103-23309" fmla="*/ 5325782 w 12192000"/>
              <a:gd name="connsiteY103-23310" fmla="*/ 4951789 h 5096785"/>
              <a:gd name="connsiteX104-23311" fmla="*/ 5302703 w 12192000"/>
              <a:gd name="connsiteY104-23312" fmla="*/ 4964590 h 5096785"/>
              <a:gd name="connsiteX105-23313" fmla="*/ 5268591 w 12192000"/>
              <a:gd name="connsiteY105-23314" fmla="*/ 4978479 h 5096785"/>
              <a:gd name="connsiteX106-23315" fmla="*/ 5210559 w 12192000"/>
              <a:gd name="connsiteY106-23316" fmla="*/ 5007585 h 5096785"/>
              <a:gd name="connsiteX107-23317" fmla="*/ 5177597 w 12192000"/>
              <a:gd name="connsiteY107-23318" fmla="*/ 5015926 h 5096785"/>
              <a:gd name="connsiteX108-23319" fmla="*/ 5160569 w 12192000"/>
              <a:gd name="connsiteY108-23320" fmla="*/ 5025681 h 5096785"/>
              <a:gd name="connsiteX109-23321" fmla="*/ 5152748 w 12192000"/>
              <a:gd name="connsiteY109-23322" fmla="*/ 5026569 h 5096785"/>
              <a:gd name="connsiteX110-23323" fmla="*/ 5127678 w 12192000"/>
              <a:gd name="connsiteY110-23324" fmla="*/ 5032947 h 5096785"/>
              <a:gd name="connsiteX111-23325" fmla="*/ 5113147 w 12192000"/>
              <a:gd name="connsiteY111-23326" fmla="*/ 5035818 h 5096785"/>
              <a:gd name="connsiteX112-23327" fmla="*/ 5107301 w 12192000"/>
              <a:gd name="connsiteY112-23328" fmla="*/ 5036672 h 5096785"/>
              <a:gd name="connsiteX113-23329" fmla="*/ 5093215 w 12192000"/>
              <a:gd name="connsiteY113-23330" fmla="*/ 5032880 h 5096785"/>
              <a:gd name="connsiteX114-23331" fmla="*/ 5077058 w 12192000"/>
              <a:gd name="connsiteY114-23332" fmla="*/ 5038681 h 5096785"/>
              <a:gd name="connsiteX115-23333" fmla="*/ 5057349 w 12192000"/>
              <a:gd name="connsiteY115-23334" fmla="*/ 5036015 h 5096785"/>
              <a:gd name="connsiteX116-23335" fmla="*/ 5053945 w 12192000"/>
              <a:gd name="connsiteY116-23336" fmla="*/ 5041952 h 5096785"/>
              <a:gd name="connsiteX117-23337" fmla="*/ 5040021 w 12192000"/>
              <a:gd name="connsiteY117-23338" fmla="*/ 5050052 h 5096785"/>
              <a:gd name="connsiteX118-23339" fmla="*/ 5025913 w 12192000"/>
              <a:gd name="connsiteY118-23340" fmla="*/ 5046535 h 5096785"/>
              <a:gd name="connsiteX119-23341" fmla="*/ 4998218 w 12192000"/>
              <a:gd name="connsiteY119-23342" fmla="*/ 5048065 h 5096785"/>
              <a:gd name="connsiteX120-23343" fmla="*/ 4991008 w 12192000"/>
              <a:gd name="connsiteY120-23344" fmla="*/ 5050439 h 5096785"/>
              <a:gd name="connsiteX121-23345" fmla="*/ 4963503 w 12192000"/>
              <a:gd name="connsiteY121-23346" fmla="*/ 5047575 h 5096785"/>
              <a:gd name="connsiteX122-23347" fmla="*/ 4921053 w 12192000"/>
              <a:gd name="connsiteY122-23348" fmla="*/ 5048925 h 5096785"/>
              <a:gd name="connsiteX123-23349" fmla="*/ 4873420 w 12192000"/>
              <a:gd name="connsiteY123-23350" fmla="*/ 5054929 h 5096785"/>
              <a:gd name="connsiteX124-23351" fmla="*/ 4858825 w 12192000"/>
              <a:gd name="connsiteY124-23352" fmla="*/ 5051329 h 5096785"/>
              <a:gd name="connsiteX125-23353" fmla="*/ 4769340 w 12192000"/>
              <a:gd name="connsiteY125-23354" fmla="*/ 5053090 h 5096785"/>
              <a:gd name="connsiteX126-23355" fmla="*/ 4744152 w 12192000"/>
              <a:gd name="connsiteY126-23356" fmla="*/ 5053391 h 5096785"/>
              <a:gd name="connsiteX127-23357" fmla="*/ 4723556 w 12192000"/>
              <a:gd name="connsiteY127-23358" fmla="*/ 5059633 h 5096785"/>
              <a:gd name="connsiteX128-23359" fmla="*/ 4719699 w 12192000"/>
              <a:gd name="connsiteY128-23360" fmla="*/ 5066298 h 5096785"/>
              <a:gd name="connsiteX129-23361" fmla="*/ 4706016 w 12192000"/>
              <a:gd name="connsiteY129-23362" fmla="*/ 5067422 h 5096785"/>
              <a:gd name="connsiteX130-23363" fmla="*/ 4702593 w 12192000"/>
              <a:gd name="connsiteY130-23364" fmla="*/ 5068973 h 5096785"/>
              <a:gd name="connsiteX131-23365" fmla="*/ 4682766 w 12192000"/>
              <a:gd name="connsiteY131-23366" fmla="*/ 5076609 h 5096785"/>
              <a:gd name="connsiteX132-23367" fmla="*/ 4634960 w 12192000"/>
              <a:gd name="connsiteY132-23368" fmla="*/ 5061852 h 5096785"/>
              <a:gd name="connsiteX133-23369" fmla="*/ 4580645 w 12192000"/>
              <a:gd name="connsiteY133-23370" fmla="*/ 5069246 h 5096785"/>
              <a:gd name="connsiteX134-23371" fmla="*/ 4368005 w 12192000"/>
              <a:gd name="connsiteY134-23372" fmla="*/ 5057426 h 5096785"/>
              <a:gd name="connsiteX135-23373" fmla="*/ 4339489 w 12192000"/>
              <a:gd name="connsiteY135-23374" fmla="*/ 5080858 h 5096785"/>
              <a:gd name="connsiteX136-23375" fmla="*/ 4253895 w 12192000"/>
              <a:gd name="connsiteY136-23376" fmla="*/ 5085008 h 5096785"/>
              <a:gd name="connsiteX137-23377" fmla="*/ 4130140 w 12192000"/>
              <a:gd name="connsiteY137-23378" fmla="*/ 5057070 h 5096785"/>
              <a:gd name="connsiteX138-23379" fmla="*/ 3911296 w 12192000"/>
              <a:gd name="connsiteY138-23380" fmla="*/ 5035663 h 5096785"/>
              <a:gd name="connsiteX139-23381" fmla="*/ 3895182 w 12192000"/>
              <a:gd name="connsiteY139-23382" fmla="*/ 5030229 h 5096785"/>
              <a:gd name="connsiteX140-23383" fmla="*/ 3870866 w 12192000"/>
              <a:gd name="connsiteY140-23384" fmla="*/ 5023753 h 5096785"/>
              <a:gd name="connsiteX141-23385" fmla="*/ 3865913 w 12192000"/>
              <a:gd name="connsiteY141-23386" fmla="*/ 5025143 h 5096785"/>
              <a:gd name="connsiteX142-23387" fmla="*/ 3828606 w 12192000"/>
              <a:gd name="connsiteY142-23388" fmla="*/ 5019426 h 5096785"/>
              <a:gd name="connsiteX143-23389" fmla="*/ 3827901 w 12192000"/>
              <a:gd name="connsiteY143-23390" fmla="*/ 5020583 h 5096785"/>
              <a:gd name="connsiteX144-23391" fmla="*/ 3816543 w 12192000"/>
              <a:gd name="connsiteY144-23392" fmla="*/ 5024366 h 5096785"/>
              <a:gd name="connsiteX145-23393" fmla="*/ 3795278 w 12192000"/>
              <a:gd name="connsiteY145-23394" fmla="*/ 5028779 h 5096785"/>
              <a:gd name="connsiteX146-23395" fmla="*/ 3743858 w 12192000"/>
              <a:gd name="connsiteY146-23396" fmla="*/ 5054237 h 5096785"/>
              <a:gd name="connsiteX147-23397" fmla="*/ 3704945 w 12192000"/>
              <a:gd name="connsiteY147-23398" fmla="*/ 5048413 h 5096785"/>
              <a:gd name="connsiteX148-23399" fmla="*/ 3696992 w 12192000"/>
              <a:gd name="connsiteY148-23400" fmla="*/ 5047914 h 5096785"/>
              <a:gd name="connsiteX149-23401" fmla="*/ 3696780 w 12192000"/>
              <a:gd name="connsiteY149-23402" fmla="*/ 5048181 h 5096785"/>
              <a:gd name="connsiteX150-23403" fmla="*/ 3688290 w 12192000"/>
              <a:gd name="connsiteY150-23404" fmla="*/ 5048204 h 5096785"/>
              <a:gd name="connsiteX151-23405" fmla="*/ 3682486 w 12192000"/>
              <a:gd name="connsiteY151-23406" fmla="*/ 5047000 h 5096785"/>
              <a:gd name="connsiteX152-23407" fmla="*/ 3667056 w 12192000"/>
              <a:gd name="connsiteY152-23408" fmla="*/ 5046030 h 5096785"/>
              <a:gd name="connsiteX153-23409" fmla="*/ 3661403 w 12192000"/>
              <a:gd name="connsiteY153-23410" fmla="*/ 5047537 h 5096785"/>
              <a:gd name="connsiteX154-23411" fmla="*/ 3658673 w 12192000"/>
              <a:gd name="connsiteY154-23412" fmla="*/ 5050790 h 5096785"/>
              <a:gd name="connsiteX155-23413" fmla="*/ 3657333 w 12192000"/>
              <a:gd name="connsiteY155-23414" fmla="*/ 5050325 h 5096785"/>
              <a:gd name="connsiteX156-23415" fmla="*/ 3626778 w 12192000"/>
              <a:gd name="connsiteY156-23416" fmla="*/ 5057882 h 5096785"/>
              <a:gd name="connsiteX157-23417" fmla="*/ 3560067 w 12192000"/>
              <a:gd name="connsiteY157-23418" fmla="*/ 5064266 h 5096785"/>
              <a:gd name="connsiteX158-23419" fmla="*/ 3522641 w 12192000"/>
              <a:gd name="connsiteY158-23420" fmla="*/ 5063654 h 5096785"/>
              <a:gd name="connsiteX159-23421" fmla="*/ 3419275 w 12192000"/>
              <a:gd name="connsiteY159-23422" fmla="*/ 5066646 h 5096785"/>
              <a:gd name="connsiteX160-23423" fmla="*/ 3314869 w 12192000"/>
              <a:gd name="connsiteY160-23424" fmla="*/ 5073197 h 5096785"/>
              <a:gd name="connsiteX161-23425" fmla="*/ 3259088 w 12192000"/>
              <a:gd name="connsiteY161-23426" fmla="*/ 5096363 h 5096785"/>
              <a:gd name="connsiteX162-23427" fmla="*/ 3253104 w 12192000"/>
              <a:gd name="connsiteY162-23428" fmla="*/ 5096785 h 5096785"/>
              <a:gd name="connsiteX163-23429" fmla="*/ 3238751 w 12192000"/>
              <a:gd name="connsiteY163-23430" fmla="*/ 5092996 h 5096785"/>
              <a:gd name="connsiteX164-23431" fmla="*/ 3233681 w 12192000"/>
              <a:gd name="connsiteY164-23432" fmla="*/ 5090758 h 5096785"/>
              <a:gd name="connsiteX165-23433" fmla="*/ 3225562 w 12192000"/>
              <a:gd name="connsiteY165-23434" fmla="*/ 5089215 h 5096785"/>
              <a:gd name="connsiteX166-23435" fmla="*/ 3225260 w 12192000"/>
              <a:gd name="connsiteY166-23436" fmla="*/ 5089437 h 5096785"/>
              <a:gd name="connsiteX167-23437" fmla="*/ 3217859 w 12192000"/>
              <a:gd name="connsiteY167-23438" fmla="*/ 5087484 h 5096785"/>
              <a:gd name="connsiteX168-23439" fmla="*/ 3182980 w 12192000"/>
              <a:gd name="connsiteY168-23440" fmla="*/ 5074650 h 5096785"/>
              <a:gd name="connsiteX169-23441" fmla="*/ 3055081 w 12192000"/>
              <a:gd name="connsiteY169-23442" fmla="*/ 5080424 h 5096785"/>
              <a:gd name="connsiteX170-23443" fmla="*/ 3049807 w 12192000"/>
              <a:gd name="connsiteY170-23444" fmla="*/ 5080860 h 5096785"/>
              <a:gd name="connsiteX171-23445" fmla="*/ 3029122 w 12192000"/>
              <a:gd name="connsiteY171-23446" fmla="*/ 5070085 h 5096785"/>
              <a:gd name="connsiteX172-23447" fmla="*/ 3017862 w 12192000"/>
              <a:gd name="connsiteY172-23448" fmla="*/ 5065942 h 5096785"/>
              <a:gd name="connsiteX173-23449" fmla="*/ 3015868 w 12192000"/>
              <a:gd name="connsiteY173-23450" fmla="*/ 5061832 h 5096785"/>
              <a:gd name="connsiteX174-23451" fmla="*/ 2998644 w 12192000"/>
              <a:gd name="connsiteY174-23452" fmla="*/ 5057210 h 5096785"/>
              <a:gd name="connsiteX175-23453" fmla="*/ 2996219 w 12192000"/>
              <a:gd name="connsiteY175-23454" fmla="*/ 5057788 h 5096785"/>
              <a:gd name="connsiteX176-23455" fmla="*/ 2983676 w 12192000"/>
              <a:gd name="connsiteY176-23456" fmla="*/ 5049852 h 5096785"/>
              <a:gd name="connsiteX177-23457" fmla="*/ 2903609 w 12192000"/>
              <a:gd name="connsiteY177-23458" fmla="*/ 4998457 h 5096785"/>
              <a:gd name="connsiteX178-23459" fmla="*/ 2758830 w 12192000"/>
              <a:gd name="connsiteY178-23460" fmla="*/ 4974760 h 5096785"/>
              <a:gd name="connsiteX179-23461" fmla="*/ 2532669 w 12192000"/>
              <a:gd name="connsiteY179-23462" fmla="*/ 4940573 h 5096785"/>
              <a:gd name="connsiteX180-23463" fmla="*/ 2389931 w 12192000"/>
              <a:gd name="connsiteY180-23464" fmla="*/ 4905785 h 5096785"/>
              <a:gd name="connsiteX181-23465" fmla="*/ 2335186 w 12192000"/>
              <a:gd name="connsiteY181-23466" fmla="*/ 4902957 h 5096785"/>
              <a:gd name="connsiteX182-23467" fmla="*/ 2273393 w 12192000"/>
              <a:gd name="connsiteY182-23468" fmla="*/ 4883565 h 5096785"/>
              <a:gd name="connsiteX183-23469" fmla="*/ 2269523 w 12192000"/>
              <a:gd name="connsiteY183-23470" fmla="*/ 4884442 h 5096785"/>
              <a:gd name="connsiteX184-23471" fmla="*/ 2256015 w 12192000"/>
              <a:gd name="connsiteY184-23472" fmla="*/ 4883014 h 5096785"/>
              <a:gd name="connsiteX185-23473" fmla="*/ 2249731 w 12192000"/>
              <a:gd name="connsiteY185-23474" fmla="*/ 4888778 h 5096785"/>
              <a:gd name="connsiteX186-23475" fmla="*/ 2227629 w 12192000"/>
              <a:gd name="connsiteY186-23476" fmla="*/ 4891047 h 5096785"/>
              <a:gd name="connsiteX187-23477" fmla="*/ 2203460 w 12192000"/>
              <a:gd name="connsiteY187-23478" fmla="*/ 4886696 h 5096785"/>
              <a:gd name="connsiteX188-23479" fmla="*/ 2091528 w 12192000"/>
              <a:gd name="connsiteY188-23480" fmla="*/ 4859155 h 5096785"/>
              <a:gd name="connsiteX189-23481" fmla="*/ 2022901 w 12192000"/>
              <a:gd name="connsiteY189-23482" fmla="*/ 4846594 h 5096785"/>
              <a:gd name="connsiteX190-23483" fmla="*/ 1994227 w 12192000"/>
              <a:gd name="connsiteY190-23484" fmla="*/ 4847973 h 5096785"/>
              <a:gd name="connsiteX191-23485" fmla="*/ 1955936 w 12192000"/>
              <a:gd name="connsiteY191-23486" fmla="*/ 4845765 h 5096785"/>
              <a:gd name="connsiteX192-23487" fmla="*/ 1741924 w 12192000"/>
              <a:gd name="connsiteY192-23488" fmla="*/ 4808054 h 5096785"/>
              <a:gd name="connsiteX193-23489" fmla="*/ 1734410 w 12192000"/>
              <a:gd name="connsiteY193-23490" fmla="*/ 4811675 h 5096785"/>
              <a:gd name="connsiteX194-23491" fmla="*/ 1691423 w 12192000"/>
              <a:gd name="connsiteY194-23492" fmla="*/ 4802777 h 5096785"/>
              <a:gd name="connsiteX195-23493" fmla="*/ 1554504 w 12192000"/>
              <a:gd name="connsiteY195-23494" fmla="*/ 4739985 h 5096785"/>
              <a:gd name="connsiteX196-23495" fmla="*/ 1470119 w 12192000"/>
              <a:gd name="connsiteY196-23496" fmla="*/ 4723470 h 5096785"/>
              <a:gd name="connsiteX197-23497" fmla="*/ 1437967 w 12192000"/>
              <a:gd name="connsiteY197-23498" fmla="*/ 4722710 h 5096785"/>
              <a:gd name="connsiteX198-23499" fmla="*/ 1295869 w 12192000"/>
              <a:gd name="connsiteY198-23500" fmla="*/ 4726175 h 5096785"/>
              <a:gd name="connsiteX199-23501" fmla="*/ 1292949 w 12192000"/>
              <a:gd name="connsiteY199-23502" fmla="*/ 4684615 h 5096785"/>
              <a:gd name="connsiteX200-23503" fmla="*/ 1244908 w 12192000"/>
              <a:gd name="connsiteY200-23504" fmla="*/ 4706993 h 5096785"/>
              <a:gd name="connsiteX201-23505" fmla="*/ 1171266 w 12192000"/>
              <a:gd name="connsiteY201-23506" fmla="*/ 4706535 h 5096785"/>
              <a:gd name="connsiteX202-23507" fmla="*/ 1160868 w 12192000"/>
              <a:gd name="connsiteY202-23508" fmla="*/ 4701936 h 5096785"/>
              <a:gd name="connsiteX203-23509" fmla="*/ 1147599 w 12192000"/>
              <a:gd name="connsiteY203-23510" fmla="*/ 4714833 h 5096785"/>
              <a:gd name="connsiteX204-23511" fmla="*/ 1119603 w 12192000"/>
              <a:gd name="connsiteY204-23512" fmla="*/ 4721303 h 5096785"/>
              <a:gd name="connsiteX205-23513" fmla="*/ 997851 w 12192000"/>
              <a:gd name="connsiteY205-23514" fmla="*/ 4722336 h 5096785"/>
              <a:gd name="connsiteX206-23515" fmla="*/ 976455 w 12192000"/>
              <a:gd name="connsiteY206-23516" fmla="*/ 4726407 h 5096785"/>
              <a:gd name="connsiteX207-23517" fmla="*/ 949939 w 12192000"/>
              <a:gd name="connsiteY207-23518" fmla="*/ 4719699 h 5096785"/>
              <a:gd name="connsiteX208-23519" fmla="*/ 894148 w 12192000"/>
              <a:gd name="connsiteY208-23520" fmla="*/ 4710406 h 5096785"/>
              <a:gd name="connsiteX209-23521" fmla="*/ 857990 w 12192000"/>
              <a:gd name="connsiteY209-23522" fmla="*/ 4696844 h 5096785"/>
              <a:gd name="connsiteX210-23523" fmla="*/ 848649 w 12192000"/>
              <a:gd name="connsiteY210-23524" fmla="*/ 4704021 h 5096785"/>
              <a:gd name="connsiteX211-23525" fmla="*/ 826436 w 12192000"/>
              <a:gd name="connsiteY211-23526" fmla="*/ 4707421 h 5096785"/>
              <a:gd name="connsiteX212-23527" fmla="*/ 733052 w 12192000"/>
              <a:gd name="connsiteY212-23528" fmla="*/ 4701884 h 5096785"/>
              <a:gd name="connsiteX213-23529" fmla="*/ 716185 w 12192000"/>
              <a:gd name="connsiteY213-23530" fmla="*/ 4648168 h 5096785"/>
              <a:gd name="connsiteX214-23531" fmla="*/ 582722 w 12192000"/>
              <a:gd name="connsiteY214-23532" fmla="*/ 4658637 h 5096785"/>
              <a:gd name="connsiteX215-23533" fmla="*/ 581118 w 12192000"/>
              <a:gd name="connsiteY215-23534" fmla="*/ 4654120 h 5096785"/>
              <a:gd name="connsiteX216-23535" fmla="*/ 546453 w 12192000"/>
              <a:gd name="connsiteY216-23536" fmla="*/ 4652542 h 5096785"/>
              <a:gd name="connsiteX217-23537" fmla="*/ 536773 w 12192000"/>
              <a:gd name="connsiteY217-23538" fmla="*/ 4644609 h 5096785"/>
              <a:gd name="connsiteX218-23539" fmla="*/ 388896 w 12192000"/>
              <a:gd name="connsiteY218-23540" fmla="*/ 4619173 h 5096785"/>
              <a:gd name="connsiteX219-23541" fmla="*/ 366479 w 12192000"/>
              <a:gd name="connsiteY219-23542" fmla="*/ 4618896 h 5096785"/>
              <a:gd name="connsiteX220-23543" fmla="*/ 342781 w 12192000"/>
              <a:gd name="connsiteY220-23544" fmla="*/ 4601239 h 5096785"/>
              <a:gd name="connsiteX221-23545" fmla="*/ 255925 w 12192000"/>
              <a:gd name="connsiteY221-23546" fmla="*/ 4598685 h 5096785"/>
              <a:gd name="connsiteX222-23547" fmla="*/ 226919 w 12192000"/>
              <a:gd name="connsiteY222-23548" fmla="*/ 4598460 h 5096785"/>
              <a:gd name="connsiteX223-23549" fmla="*/ 213925 w 12192000"/>
              <a:gd name="connsiteY223-23550" fmla="*/ 4597783 h 5096785"/>
              <a:gd name="connsiteX224-23551" fmla="*/ 215196 w 12192000"/>
              <a:gd name="connsiteY224-23552" fmla="*/ 4588576 h 5096785"/>
              <a:gd name="connsiteX225-23553" fmla="*/ 180214 w 12192000"/>
              <a:gd name="connsiteY225-23554" fmla="*/ 4583701 h 5096785"/>
              <a:gd name="connsiteX226-23555" fmla="*/ 83203 w 12192000"/>
              <a:gd name="connsiteY226-23556" fmla="*/ 4531664 h 5096785"/>
              <a:gd name="connsiteX227-23557" fmla="*/ 4106 w 12192000"/>
              <a:gd name="connsiteY227-23558" fmla="*/ 4517202 h 5096785"/>
              <a:gd name="connsiteX228-23559" fmla="*/ 0 w 12192000"/>
              <a:gd name="connsiteY228-23560" fmla="*/ 4516084 h 5096785"/>
              <a:gd name="connsiteX229-23561" fmla="*/ 0 w 12192000"/>
              <a:gd name="connsiteY229-23562" fmla="*/ 0 h 5096785"/>
              <a:gd name="connsiteX0-23563" fmla="*/ 0 w 12192000"/>
              <a:gd name="connsiteY0-23564" fmla="*/ 0 h 5096785"/>
              <a:gd name="connsiteX1-23565" fmla="*/ 12192000 w 12192000"/>
              <a:gd name="connsiteY1-23566" fmla="*/ 0 h 5096785"/>
              <a:gd name="connsiteX2-23567" fmla="*/ 12192000 w 12192000"/>
              <a:gd name="connsiteY2-23568" fmla="*/ 3809005 h 5096785"/>
              <a:gd name="connsiteX3-23569" fmla="*/ 12142543 w 12192000"/>
              <a:gd name="connsiteY3-23570" fmla="*/ 3817043 h 5096785"/>
              <a:gd name="connsiteX4-23571" fmla="*/ 12021777 w 12192000"/>
              <a:gd name="connsiteY4-23572" fmla="*/ 3848082 h 5096785"/>
              <a:gd name="connsiteX5-23573" fmla="*/ 11700796 w 12192000"/>
              <a:gd name="connsiteY5-23574" fmla="*/ 3819843 h 5096785"/>
              <a:gd name="connsiteX6-23575" fmla="*/ 11596222 w 12192000"/>
              <a:gd name="connsiteY6-23576" fmla="*/ 3858834 h 5096785"/>
              <a:gd name="connsiteX7-23577" fmla="*/ 11416000 w 12192000"/>
              <a:gd name="connsiteY7-23578" fmla="*/ 3915854 h 5096785"/>
              <a:gd name="connsiteX8-23579" fmla="*/ 11214181 w 12192000"/>
              <a:gd name="connsiteY8-23580" fmla="*/ 4004215 h 5096785"/>
              <a:gd name="connsiteX9-23581" fmla="*/ 11042540 w 12192000"/>
              <a:gd name="connsiteY9-23582" fmla="*/ 4002613 h 5096785"/>
              <a:gd name="connsiteX10-23583" fmla="*/ 10833086 w 12192000"/>
              <a:gd name="connsiteY10-23584" fmla="*/ 3997707 h 5096785"/>
              <a:gd name="connsiteX11-23585" fmla="*/ 10599680 w 12192000"/>
              <a:gd name="connsiteY11-23586" fmla="*/ 3982661 h 5096785"/>
              <a:gd name="connsiteX12-23587" fmla="*/ 10480215 w 12192000"/>
              <a:gd name="connsiteY12-23588" fmla="*/ 4006823 h 5096785"/>
              <a:gd name="connsiteX13-23589" fmla="*/ 10217282 w 12192000"/>
              <a:gd name="connsiteY13-23590" fmla="*/ 4020809 h 5096785"/>
              <a:gd name="connsiteX14-23591" fmla="*/ 9936427 w 12192000"/>
              <a:gd name="connsiteY14-23592" fmla="*/ 4137843 h 5096785"/>
              <a:gd name="connsiteX15-23593" fmla="*/ 9800299 w 12192000"/>
              <a:gd name="connsiteY15-23594" fmla="*/ 4186098 h 5096785"/>
              <a:gd name="connsiteX16-23595" fmla="*/ 9707822 w 12192000"/>
              <a:gd name="connsiteY16-23596" fmla="*/ 4189102 h 5096785"/>
              <a:gd name="connsiteX17-23597" fmla="*/ 9543973 w 12192000"/>
              <a:gd name="connsiteY17-23598" fmla="*/ 4245802 h 5096785"/>
              <a:gd name="connsiteX18-23599" fmla="*/ 9528747 w 12192000"/>
              <a:gd name="connsiteY18-23600" fmla="*/ 4251724 h 5096785"/>
              <a:gd name="connsiteX19-23601" fmla="*/ 9436976 w 12192000"/>
              <a:gd name="connsiteY19-23602" fmla="*/ 4269351 h 5096785"/>
              <a:gd name="connsiteX20-23603" fmla="*/ 9371827 w 12192000"/>
              <a:gd name="connsiteY20-23604" fmla="*/ 4303912 h 5096785"/>
              <a:gd name="connsiteX21-23605" fmla="*/ 9260304 w 12192000"/>
              <a:gd name="connsiteY21-23606" fmla="*/ 4328021 h 5096785"/>
              <a:gd name="connsiteX22-23607" fmla="*/ 9148799 w 12192000"/>
              <a:gd name="connsiteY22-23608" fmla="*/ 4348506 h 5096785"/>
              <a:gd name="connsiteX23-23609" fmla="*/ 9107898 w 12192000"/>
              <a:gd name="connsiteY23-23610" fmla="*/ 4354282 h 5096785"/>
              <a:gd name="connsiteX24-23611" fmla="*/ 8990743 w 12192000"/>
              <a:gd name="connsiteY24-23612" fmla="*/ 4382161 h 5096785"/>
              <a:gd name="connsiteX25-23613" fmla="*/ 8979819 w 12192000"/>
              <a:gd name="connsiteY25-23614" fmla="*/ 4366419 h 5096785"/>
              <a:gd name="connsiteX26-23615" fmla="*/ 8936044 w 12192000"/>
              <a:gd name="connsiteY26-23616" fmla="*/ 4370992 h 5096785"/>
              <a:gd name="connsiteX27-23617" fmla="*/ 8897707 w 12192000"/>
              <a:gd name="connsiteY27-23618" fmla="*/ 4392673 h 5096785"/>
              <a:gd name="connsiteX28-23619" fmla="*/ 8845635 w 12192000"/>
              <a:gd name="connsiteY28-23620" fmla="*/ 4404300 h 5096785"/>
              <a:gd name="connsiteX29-23621" fmla="*/ 8814562 w 12192000"/>
              <a:gd name="connsiteY29-23622" fmla="*/ 4411434 h 5096785"/>
              <a:gd name="connsiteX30-23623" fmla="*/ 8726349 w 12192000"/>
              <a:gd name="connsiteY30-23624" fmla="*/ 4416668 h 5096785"/>
              <a:gd name="connsiteX31-23625" fmla="*/ 8566678 w 12192000"/>
              <a:gd name="connsiteY31-23626" fmla="*/ 4391711 h 5096785"/>
              <a:gd name="connsiteX32-23627" fmla="*/ 8521516 w 12192000"/>
              <a:gd name="connsiteY32-23628" fmla="*/ 4393927 h 5096785"/>
              <a:gd name="connsiteX33-23629" fmla="*/ 8515998 w 12192000"/>
              <a:gd name="connsiteY33-23630" fmla="*/ 4399124 h 5096785"/>
              <a:gd name="connsiteX34-23631" fmla="*/ 8449547 w 12192000"/>
              <a:gd name="connsiteY34-23632" fmla="*/ 4383170 h 5096785"/>
              <a:gd name="connsiteX35-23633" fmla="*/ 8360285 w 12192000"/>
              <a:gd name="connsiteY35-23634" fmla="*/ 4398502 h 5096785"/>
              <a:gd name="connsiteX36-23635" fmla="*/ 8256584 w 12192000"/>
              <a:gd name="connsiteY36-23636" fmla="*/ 4423564 h 5096785"/>
              <a:gd name="connsiteX37-23637" fmla="*/ 8229821 w 12192000"/>
              <a:gd name="connsiteY37-23638" fmla="*/ 4431840 h 5096785"/>
              <a:gd name="connsiteX38-23639" fmla="*/ 8158476 w 12192000"/>
              <a:gd name="connsiteY38-23640" fmla="*/ 4436904 h 5096785"/>
              <a:gd name="connsiteX39-23641" fmla="*/ 7993707 w 12192000"/>
              <a:gd name="connsiteY39-23642" fmla="*/ 4447962 h 5096785"/>
              <a:gd name="connsiteX40-23643" fmla="*/ 7990346 w 12192000"/>
              <a:gd name="connsiteY40-23644" fmla="*/ 4454853 h 5096785"/>
              <a:gd name="connsiteX41-23645" fmla="*/ 7976786 w 12192000"/>
              <a:gd name="connsiteY41-23646" fmla="*/ 4456820 h 5096785"/>
              <a:gd name="connsiteX42-23647" fmla="*/ 7973491 w 12192000"/>
              <a:gd name="connsiteY42-23648" fmla="*/ 4458577 h 5096785"/>
              <a:gd name="connsiteX43-23649" fmla="*/ 7954281 w 12192000"/>
              <a:gd name="connsiteY43-23650" fmla="*/ 4467421 h 5096785"/>
              <a:gd name="connsiteX44-23651" fmla="*/ 7905540 w 12192000"/>
              <a:gd name="connsiteY44-23652" fmla="*/ 4455628 h 5096785"/>
              <a:gd name="connsiteX45-23653" fmla="*/ 7851932 w 12192000"/>
              <a:gd name="connsiteY45-23654" fmla="*/ 4466353 h 5096785"/>
              <a:gd name="connsiteX46-23655" fmla="*/ 7639078 w 12192000"/>
              <a:gd name="connsiteY46-23656" fmla="*/ 4467635 h 5096785"/>
              <a:gd name="connsiteX47-23657" fmla="*/ 7612359 w 12192000"/>
              <a:gd name="connsiteY47-23658" fmla="*/ 4492789 h 5096785"/>
              <a:gd name="connsiteX48-23659" fmla="*/ 7527328 w 12192000"/>
              <a:gd name="connsiteY48-23660" fmla="*/ 4502199 h 5096785"/>
              <a:gd name="connsiteX49-23661" fmla="*/ 7388717 w 12192000"/>
              <a:gd name="connsiteY49-23662" fmla="*/ 4470799 h 5096785"/>
              <a:gd name="connsiteX50-23663" fmla="*/ 7231898 w 12192000"/>
              <a:gd name="connsiteY50-23664" fmla="*/ 4486028 h 5096785"/>
              <a:gd name="connsiteX51-23665" fmla="*/ 7218425 w 12192000"/>
              <a:gd name="connsiteY51-23666" fmla="*/ 4477288 h 5096785"/>
              <a:gd name="connsiteX52-23667" fmla="*/ 7202795 w 12192000"/>
              <a:gd name="connsiteY52-23668" fmla="*/ 4472972 h 5096785"/>
              <a:gd name="connsiteX53-23669" fmla="*/ 7200744 w 12192000"/>
              <a:gd name="connsiteY53-23670" fmla="*/ 4474099 h 5096785"/>
              <a:gd name="connsiteX54-23671" fmla="*/ 7182163 w 12192000"/>
              <a:gd name="connsiteY54-23672" fmla="*/ 4474005 h 5096785"/>
              <a:gd name="connsiteX55-23673" fmla="*/ 7178368 w 12192000"/>
              <a:gd name="connsiteY55-23674" fmla="*/ 4470673 h 5096785"/>
              <a:gd name="connsiteX56-23675" fmla="*/ 7165705 w 12192000"/>
              <a:gd name="connsiteY56-23676" fmla="*/ 4469569 h 5096785"/>
              <a:gd name="connsiteX57-23677" fmla="*/ 7140991 w 12192000"/>
              <a:gd name="connsiteY57-23678" fmla="*/ 4464599 h 5096785"/>
              <a:gd name="connsiteX58-23679" fmla="*/ 7136152 w 12192000"/>
              <a:gd name="connsiteY58-23680" fmla="*/ 4466292 h 5096785"/>
              <a:gd name="connsiteX59-23681" fmla="*/ 7098544 w 12192000"/>
              <a:gd name="connsiteY59-23682" fmla="*/ 4462879 h 5096785"/>
              <a:gd name="connsiteX60-23683" fmla="*/ 7097922 w 12192000"/>
              <a:gd name="connsiteY60-23684" fmla="*/ 4464077 h 5096785"/>
              <a:gd name="connsiteX61-23685" fmla="*/ 7086877 w 12192000"/>
              <a:gd name="connsiteY61-23686" fmla="*/ 4468554 h 5096785"/>
              <a:gd name="connsiteX62-23687" fmla="*/ 7065999 w 12192000"/>
              <a:gd name="connsiteY62-23688" fmla="*/ 4474270 h 5096785"/>
              <a:gd name="connsiteX63-23689" fmla="*/ 7016598 w 12192000"/>
              <a:gd name="connsiteY63-23690" fmla="*/ 4502855 h 5096785"/>
              <a:gd name="connsiteX64-23691" fmla="*/ 6977375 w 12192000"/>
              <a:gd name="connsiteY64-23692" fmla="*/ 4499434 h 5096785"/>
              <a:gd name="connsiteX65-23693" fmla="*/ 6969409 w 12192000"/>
              <a:gd name="connsiteY65-23694" fmla="*/ 4499424 h 5096785"/>
              <a:gd name="connsiteX66-23695" fmla="*/ 6969218 w 12192000"/>
              <a:gd name="connsiteY66-23696" fmla="*/ 4499704 h 5096785"/>
              <a:gd name="connsiteX67-23697" fmla="*/ 6960755 w 12192000"/>
              <a:gd name="connsiteY67-23698" fmla="*/ 4500249 h 5096785"/>
              <a:gd name="connsiteX68-23699" fmla="*/ 6954882 w 12192000"/>
              <a:gd name="connsiteY68-23700" fmla="*/ 4499405 h 5096785"/>
              <a:gd name="connsiteX69-23701" fmla="*/ 6939428 w 12192000"/>
              <a:gd name="connsiteY69-23702" fmla="*/ 4499385 h 5096785"/>
              <a:gd name="connsiteX70-23703" fmla="*/ 6933902 w 12192000"/>
              <a:gd name="connsiteY70-23704" fmla="*/ 4501239 h 5096785"/>
              <a:gd name="connsiteX71-23705" fmla="*/ 6891244 w 12192000"/>
              <a:gd name="connsiteY71-23706" fmla="*/ 4536371 h 5096785"/>
              <a:gd name="connsiteX72-23707" fmla="*/ 6794496 w 12192000"/>
              <a:gd name="connsiteY72-23708" fmla="*/ 4567924 h 5096785"/>
              <a:gd name="connsiteX73-23709" fmla="*/ 6574528 w 12192000"/>
              <a:gd name="connsiteY73-23710" fmla="*/ 4641155 h 5096785"/>
              <a:gd name="connsiteX74-23711" fmla="*/ 6573036 w 12192000"/>
              <a:gd name="connsiteY74-23712" fmla="*/ 4641049 h 5096785"/>
              <a:gd name="connsiteX75-23713" fmla="*/ 6571920 w 12192000"/>
              <a:gd name="connsiteY75-23714" fmla="*/ 4644739 h 5096785"/>
              <a:gd name="connsiteX76-23715" fmla="*/ 6552021 w 12192000"/>
              <a:gd name="connsiteY76-23716" fmla="*/ 4650379 h 5096785"/>
              <a:gd name="connsiteX77-23717" fmla="*/ 6545925 w 12192000"/>
              <a:gd name="connsiteY77-23718" fmla="*/ 4650675 h 5096785"/>
              <a:gd name="connsiteX78-23719" fmla="*/ 6537822 w 12192000"/>
              <a:gd name="connsiteY78-23720" fmla="*/ 4652769 h 5096785"/>
              <a:gd name="connsiteX79-23721" fmla="*/ 6537743 w 12192000"/>
              <a:gd name="connsiteY79-23722" fmla="*/ 4653068 h 5096785"/>
              <a:gd name="connsiteX80-23723" fmla="*/ 6490057 w 12192000"/>
              <a:gd name="connsiteY80-23724" fmla="*/ 4658624 h 5096785"/>
              <a:gd name="connsiteX81-23725" fmla="*/ 6386800 w 12192000"/>
              <a:gd name="connsiteY81-23726" fmla="*/ 4715431 h 5096785"/>
              <a:gd name="connsiteX82-23727" fmla="*/ 6382703 w 12192000"/>
              <a:gd name="connsiteY82-23728" fmla="*/ 4717930 h 5096785"/>
              <a:gd name="connsiteX83-23729" fmla="*/ 6356495 w 12192000"/>
              <a:gd name="connsiteY83-23730" fmla="*/ 4717843 h 5096785"/>
              <a:gd name="connsiteX84-23731" fmla="*/ 6343628 w 12192000"/>
              <a:gd name="connsiteY84-23732" fmla="*/ 4719161 h 5096785"/>
              <a:gd name="connsiteX85-23733" fmla="*/ 6338605 w 12192000"/>
              <a:gd name="connsiteY85-23734" fmla="*/ 4716723 h 5096785"/>
              <a:gd name="connsiteX86-23735" fmla="*/ 6320318 w 12192000"/>
              <a:gd name="connsiteY86-23736" fmla="*/ 4720095 h 5096785"/>
              <a:gd name="connsiteX87-23737" fmla="*/ 6318742 w 12192000"/>
              <a:gd name="connsiteY87-23738" fmla="*/ 4721541 h 5096785"/>
              <a:gd name="connsiteX88-23739" fmla="*/ 6301708 w 12192000"/>
              <a:gd name="connsiteY88-23740" fmla="*/ 4720380 h 5096785"/>
              <a:gd name="connsiteX89-23741" fmla="*/ 6285082 w 12192000"/>
              <a:gd name="connsiteY89-23742" fmla="*/ 4714639 h 5096785"/>
              <a:gd name="connsiteX90-23743" fmla="*/ 6028335 w 12192000"/>
              <a:gd name="connsiteY90-23744" fmla="*/ 4722621 h 5096785"/>
              <a:gd name="connsiteX91-23745" fmla="*/ 5908701 w 12192000"/>
              <a:gd name="connsiteY91-23746" fmla="*/ 4779160 h 5096785"/>
              <a:gd name="connsiteX92-23747" fmla="*/ 5860414 w 12192000"/>
              <a:gd name="connsiteY92-23748" fmla="*/ 4807892 h 5096785"/>
              <a:gd name="connsiteX93-23749" fmla="*/ 5683612 w 12192000"/>
              <a:gd name="connsiteY93-23750" fmla="*/ 4848770 h 5096785"/>
              <a:gd name="connsiteX94-23751" fmla="*/ 5635111 w 12192000"/>
              <a:gd name="connsiteY94-23752" fmla="*/ 4868888 h 5096785"/>
              <a:gd name="connsiteX95-23753" fmla="*/ 5582652 w 12192000"/>
              <a:gd name="connsiteY95-23754" fmla="*/ 4866836 h 5096785"/>
              <a:gd name="connsiteX96-23755" fmla="*/ 5567213 w 12192000"/>
              <a:gd name="connsiteY96-23756" fmla="*/ 4878769 h 5096785"/>
              <a:gd name="connsiteX97-23757" fmla="*/ 5564659 w 12192000"/>
              <a:gd name="connsiteY97-23758" fmla="*/ 4881042 h 5096785"/>
              <a:gd name="connsiteX98-23759" fmla="*/ 5552102 w 12192000"/>
              <a:gd name="connsiteY98-23760" fmla="*/ 4885426 h 5096785"/>
              <a:gd name="connsiteX99-23761" fmla="*/ 5551475 w 12192000"/>
              <a:gd name="connsiteY99-23762" fmla="*/ 4892560 h 5096785"/>
              <a:gd name="connsiteX100-23763" fmla="*/ 5534664 w 12192000"/>
              <a:gd name="connsiteY100-23764" fmla="*/ 4903385 h 5096785"/>
              <a:gd name="connsiteX101-23765" fmla="*/ 5510737 w 12192000"/>
              <a:gd name="connsiteY101-23766" fmla="*/ 4909807 h 5096785"/>
              <a:gd name="connsiteX102-23767" fmla="*/ 5393901 w 12192000"/>
              <a:gd name="connsiteY102-23768" fmla="*/ 4933709 h 5096785"/>
              <a:gd name="connsiteX103-23769" fmla="*/ 5325782 w 12192000"/>
              <a:gd name="connsiteY103-23770" fmla="*/ 4951789 h 5096785"/>
              <a:gd name="connsiteX104-23771" fmla="*/ 5302703 w 12192000"/>
              <a:gd name="connsiteY104-23772" fmla="*/ 4964590 h 5096785"/>
              <a:gd name="connsiteX105-23773" fmla="*/ 5268591 w 12192000"/>
              <a:gd name="connsiteY105-23774" fmla="*/ 4978479 h 5096785"/>
              <a:gd name="connsiteX106-23775" fmla="*/ 5210559 w 12192000"/>
              <a:gd name="connsiteY106-23776" fmla="*/ 5007585 h 5096785"/>
              <a:gd name="connsiteX107-23777" fmla="*/ 5177597 w 12192000"/>
              <a:gd name="connsiteY107-23778" fmla="*/ 5015926 h 5096785"/>
              <a:gd name="connsiteX108-23779" fmla="*/ 5160569 w 12192000"/>
              <a:gd name="connsiteY108-23780" fmla="*/ 5025681 h 5096785"/>
              <a:gd name="connsiteX109-23781" fmla="*/ 5152748 w 12192000"/>
              <a:gd name="connsiteY109-23782" fmla="*/ 5026569 h 5096785"/>
              <a:gd name="connsiteX110-23783" fmla="*/ 5127678 w 12192000"/>
              <a:gd name="connsiteY110-23784" fmla="*/ 5032947 h 5096785"/>
              <a:gd name="connsiteX111-23785" fmla="*/ 5113147 w 12192000"/>
              <a:gd name="connsiteY111-23786" fmla="*/ 5035818 h 5096785"/>
              <a:gd name="connsiteX112-23787" fmla="*/ 5107301 w 12192000"/>
              <a:gd name="connsiteY112-23788" fmla="*/ 5036672 h 5096785"/>
              <a:gd name="connsiteX113-23789" fmla="*/ 5093215 w 12192000"/>
              <a:gd name="connsiteY113-23790" fmla="*/ 5032880 h 5096785"/>
              <a:gd name="connsiteX114-23791" fmla="*/ 5077058 w 12192000"/>
              <a:gd name="connsiteY114-23792" fmla="*/ 5038681 h 5096785"/>
              <a:gd name="connsiteX115-23793" fmla="*/ 5057349 w 12192000"/>
              <a:gd name="connsiteY115-23794" fmla="*/ 5036015 h 5096785"/>
              <a:gd name="connsiteX116-23795" fmla="*/ 5053945 w 12192000"/>
              <a:gd name="connsiteY116-23796" fmla="*/ 5041952 h 5096785"/>
              <a:gd name="connsiteX117-23797" fmla="*/ 5040021 w 12192000"/>
              <a:gd name="connsiteY117-23798" fmla="*/ 5050052 h 5096785"/>
              <a:gd name="connsiteX118-23799" fmla="*/ 5025913 w 12192000"/>
              <a:gd name="connsiteY118-23800" fmla="*/ 5046535 h 5096785"/>
              <a:gd name="connsiteX119-23801" fmla="*/ 4998218 w 12192000"/>
              <a:gd name="connsiteY119-23802" fmla="*/ 5048065 h 5096785"/>
              <a:gd name="connsiteX120-23803" fmla="*/ 4991008 w 12192000"/>
              <a:gd name="connsiteY120-23804" fmla="*/ 5050439 h 5096785"/>
              <a:gd name="connsiteX121-23805" fmla="*/ 4963503 w 12192000"/>
              <a:gd name="connsiteY121-23806" fmla="*/ 5047575 h 5096785"/>
              <a:gd name="connsiteX122-23807" fmla="*/ 4921053 w 12192000"/>
              <a:gd name="connsiteY122-23808" fmla="*/ 5048925 h 5096785"/>
              <a:gd name="connsiteX123-23809" fmla="*/ 4873420 w 12192000"/>
              <a:gd name="connsiteY123-23810" fmla="*/ 5054929 h 5096785"/>
              <a:gd name="connsiteX124-23811" fmla="*/ 4858825 w 12192000"/>
              <a:gd name="connsiteY124-23812" fmla="*/ 5051329 h 5096785"/>
              <a:gd name="connsiteX125-23813" fmla="*/ 4769340 w 12192000"/>
              <a:gd name="connsiteY125-23814" fmla="*/ 5053090 h 5096785"/>
              <a:gd name="connsiteX126-23815" fmla="*/ 4744152 w 12192000"/>
              <a:gd name="connsiteY126-23816" fmla="*/ 5053391 h 5096785"/>
              <a:gd name="connsiteX127-23817" fmla="*/ 4723556 w 12192000"/>
              <a:gd name="connsiteY127-23818" fmla="*/ 5059633 h 5096785"/>
              <a:gd name="connsiteX128-23819" fmla="*/ 4719699 w 12192000"/>
              <a:gd name="connsiteY128-23820" fmla="*/ 5066298 h 5096785"/>
              <a:gd name="connsiteX129-23821" fmla="*/ 4706016 w 12192000"/>
              <a:gd name="connsiteY129-23822" fmla="*/ 5067422 h 5096785"/>
              <a:gd name="connsiteX130-23823" fmla="*/ 4702593 w 12192000"/>
              <a:gd name="connsiteY130-23824" fmla="*/ 5068973 h 5096785"/>
              <a:gd name="connsiteX131-23825" fmla="*/ 4682766 w 12192000"/>
              <a:gd name="connsiteY131-23826" fmla="*/ 5076609 h 5096785"/>
              <a:gd name="connsiteX132-23827" fmla="*/ 4634960 w 12192000"/>
              <a:gd name="connsiteY132-23828" fmla="*/ 5061852 h 5096785"/>
              <a:gd name="connsiteX133-23829" fmla="*/ 4580645 w 12192000"/>
              <a:gd name="connsiteY133-23830" fmla="*/ 5069246 h 5096785"/>
              <a:gd name="connsiteX134-23831" fmla="*/ 4368005 w 12192000"/>
              <a:gd name="connsiteY134-23832" fmla="*/ 5057426 h 5096785"/>
              <a:gd name="connsiteX135-23833" fmla="*/ 4339489 w 12192000"/>
              <a:gd name="connsiteY135-23834" fmla="*/ 5080858 h 5096785"/>
              <a:gd name="connsiteX136-23835" fmla="*/ 4253895 w 12192000"/>
              <a:gd name="connsiteY136-23836" fmla="*/ 5085008 h 5096785"/>
              <a:gd name="connsiteX137-23837" fmla="*/ 4130140 w 12192000"/>
              <a:gd name="connsiteY137-23838" fmla="*/ 5057070 h 5096785"/>
              <a:gd name="connsiteX138-23839" fmla="*/ 3911296 w 12192000"/>
              <a:gd name="connsiteY138-23840" fmla="*/ 5035663 h 5096785"/>
              <a:gd name="connsiteX139-23841" fmla="*/ 3895182 w 12192000"/>
              <a:gd name="connsiteY139-23842" fmla="*/ 5030229 h 5096785"/>
              <a:gd name="connsiteX140-23843" fmla="*/ 3870866 w 12192000"/>
              <a:gd name="connsiteY140-23844" fmla="*/ 5023753 h 5096785"/>
              <a:gd name="connsiteX141-23845" fmla="*/ 3865913 w 12192000"/>
              <a:gd name="connsiteY141-23846" fmla="*/ 5025143 h 5096785"/>
              <a:gd name="connsiteX142-23847" fmla="*/ 3828606 w 12192000"/>
              <a:gd name="connsiteY142-23848" fmla="*/ 5019426 h 5096785"/>
              <a:gd name="connsiteX143-23849" fmla="*/ 3827901 w 12192000"/>
              <a:gd name="connsiteY143-23850" fmla="*/ 5020583 h 5096785"/>
              <a:gd name="connsiteX144-23851" fmla="*/ 3816543 w 12192000"/>
              <a:gd name="connsiteY144-23852" fmla="*/ 5024366 h 5096785"/>
              <a:gd name="connsiteX145-23853" fmla="*/ 3795278 w 12192000"/>
              <a:gd name="connsiteY145-23854" fmla="*/ 5028779 h 5096785"/>
              <a:gd name="connsiteX146-23855" fmla="*/ 3743858 w 12192000"/>
              <a:gd name="connsiteY146-23856" fmla="*/ 5054237 h 5096785"/>
              <a:gd name="connsiteX147-23857" fmla="*/ 3704945 w 12192000"/>
              <a:gd name="connsiteY147-23858" fmla="*/ 5048413 h 5096785"/>
              <a:gd name="connsiteX148-23859" fmla="*/ 3696992 w 12192000"/>
              <a:gd name="connsiteY148-23860" fmla="*/ 5047914 h 5096785"/>
              <a:gd name="connsiteX149-23861" fmla="*/ 3696780 w 12192000"/>
              <a:gd name="connsiteY149-23862" fmla="*/ 5048181 h 5096785"/>
              <a:gd name="connsiteX150-23863" fmla="*/ 3688290 w 12192000"/>
              <a:gd name="connsiteY150-23864" fmla="*/ 5048204 h 5096785"/>
              <a:gd name="connsiteX151-23865" fmla="*/ 3682486 w 12192000"/>
              <a:gd name="connsiteY151-23866" fmla="*/ 5047000 h 5096785"/>
              <a:gd name="connsiteX152-23867" fmla="*/ 3667056 w 12192000"/>
              <a:gd name="connsiteY152-23868" fmla="*/ 5046030 h 5096785"/>
              <a:gd name="connsiteX153-23869" fmla="*/ 3661403 w 12192000"/>
              <a:gd name="connsiteY153-23870" fmla="*/ 5047537 h 5096785"/>
              <a:gd name="connsiteX154-23871" fmla="*/ 3658673 w 12192000"/>
              <a:gd name="connsiteY154-23872" fmla="*/ 5050790 h 5096785"/>
              <a:gd name="connsiteX155-23873" fmla="*/ 3657333 w 12192000"/>
              <a:gd name="connsiteY155-23874" fmla="*/ 5050325 h 5096785"/>
              <a:gd name="connsiteX156-23875" fmla="*/ 3626778 w 12192000"/>
              <a:gd name="connsiteY156-23876" fmla="*/ 5057882 h 5096785"/>
              <a:gd name="connsiteX157-23877" fmla="*/ 3560067 w 12192000"/>
              <a:gd name="connsiteY157-23878" fmla="*/ 5064266 h 5096785"/>
              <a:gd name="connsiteX158-23879" fmla="*/ 3522641 w 12192000"/>
              <a:gd name="connsiteY158-23880" fmla="*/ 5063654 h 5096785"/>
              <a:gd name="connsiteX159-23881" fmla="*/ 3419275 w 12192000"/>
              <a:gd name="connsiteY159-23882" fmla="*/ 5066646 h 5096785"/>
              <a:gd name="connsiteX160-23883" fmla="*/ 3314869 w 12192000"/>
              <a:gd name="connsiteY160-23884" fmla="*/ 5073197 h 5096785"/>
              <a:gd name="connsiteX161-23885" fmla="*/ 3259088 w 12192000"/>
              <a:gd name="connsiteY161-23886" fmla="*/ 5096363 h 5096785"/>
              <a:gd name="connsiteX162-23887" fmla="*/ 3253104 w 12192000"/>
              <a:gd name="connsiteY162-23888" fmla="*/ 5096785 h 5096785"/>
              <a:gd name="connsiteX163-23889" fmla="*/ 3238751 w 12192000"/>
              <a:gd name="connsiteY163-23890" fmla="*/ 5092996 h 5096785"/>
              <a:gd name="connsiteX164-23891" fmla="*/ 3233681 w 12192000"/>
              <a:gd name="connsiteY164-23892" fmla="*/ 5090758 h 5096785"/>
              <a:gd name="connsiteX165-23893" fmla="*/ 3225562 w 12192000"/>
              <a:gd name="connsiteY165-23894" fmla="*/ 5089215 h 5096785"/>
              <a:gd name="connsiteX166-23895" fmla="*/ 3225260 w 12192000"/>
              <a:gd name="connsiteY166-23896" fmla="*/ 5089437 h 5096785"/>
              <a:gd name="connsiteX167-23897" fmla="*/ 3217859 w 12192000"/>
              <a:gd name="connsiteY167-23898" fmla="*/ 5087484 h 5096785"/>
              <a:gd name="connsiteX168-23899" fmla="*/ 3182980 w 12192000"/>
              <a:gd name="connsiteY168-23900" fmla="*/ 5074650 h 5096785"/>
              <a:gd name="connsiteX169-23901" fmla="*/ 3055081 w 12192000"/>
              <a:gd name="connsiteY169-23902" fmla="*/ 5080424 h 5096785"/>
              <a:gd name="connsiteX170-23903" fmla="*/ 3049807 w 12192000"/>
              <a:gd name="connsiteY170-23904" fmla="*/ 5080860 h 5096785"/>
              <a:gd name="connsiteX171-23905" fmla="*/ 3029122 w 12192000"/>
              <a:gd name="connsiteY171-23906" fmla="*/ 5070085 h 5096785"/>
              <a:gd name="connsiteX172-23907" fmla="*/ 3017862 w 12192000"/>
              <a:gd name="connsiteY172-23908" fmla="*/ 5065942 h 5096785"/>
              <a:gd name="connsiteX173-23909" fmla="*/ 3015868 w 12192000"/>
              <a:gd name="connsiteY173-23910" fmla="*/ 5061832 h 5096785"/>
              <a:gd name="connsiteX174-23911" fmla="*/ 2998644 w 12192000"/>
              <a:gd name="connsiteY174-23912" fmla="*/ 5057210 h 5096785"/>
              <a:gd name="connsiteX175-23913" fmla="*/ 2996219 w 12192000"/>
              <a:gd name="connsiteY175-23914" fmla="*/ 5057788 h 5096785"/>
              <a:gd name="connsiteX176-23915" fmla="*/ 2983676 w 12192000"/>
              <a:gd name="connsiteY176-23916" fmla="*/ 5049852 h 5096785"/>
              <a:gd name="connsiteX177-23917" fmla="*/ 2903609 w 12192000"/>
              <a:gd name="connsiteY177-23918" fmla="*/ 4998457 h 5096785"/>
              <a:gd name="connsiteX178-23919" fmla="*/ 2758830 w 12192000"/>
              <a:gd name="connsiteY178-23920" fmla="*/ 4974760 h 5096785"/>
              <a:gd name="connsiteX179-23921" fmla="*/ 2532669 w 12192000"/>
              <a:gd name="connsiteY179-23922" fmla="*/ 4940573 h 5096785"/>
              <a:gd name="connsiteX180-23923" fmla="*/ 2389931 w 12192000"/>
              <a:gd name="connsiteY180-23924" fmla="*/ 4905785 h 5096785"/>
              <a:gd name="connsiteX181-23925" fmla="*/ 2335186 w 12192000"/>
              <a:gd name="connsiteY181-23926" fmla="*/ 4902957 h 5096785"/>
              <a:gd name="connsiteX182-23927" fmla="*/ 2273393 w 12192000"/>
              <a:gd name="connsiteY182-23928" fmla="*/ 4883565 h 5096785"/>
              <a:gd name="connsiteX183-23929" fmla="*/ 2269523 w 12192000"/>
              <a:gd name="connsiteY183-23930" fmla="*/ 4884442 h 5096785"/>
              <a:gd name="connsiteX184-23931" fmla="*/ 2256015 w 12192000"/>
              <a:gd name="connsiteY184-23932" fmla="*/ 4883014 h 5096785"/>
              <a:gd name="connsiteX185-23933" fmla="*/ 2249731 w 12192000"/>
              <a:gd name="connsiteY185-23934" fmla="*/ 4888778 h 5096785"/>
              <a:gd name="connsiteX186-23935" fmla="*/ 2227629 w 12192000"/>
              <a:gd name="connsiteY186-23936" fmla="*/ 4891047 h 5096785"/>
              <a:gd name="connsiteX187-23937" fmla="*/ 2203460 w 12192000"/>
              <a:gd name="connsiteY187-23938" fmla="*/ 4886696 h 5096785"/>
              <a:gd name="connsiteX188-23939" fmla="*/ 2091528 w 12192000"/>
              <a:gd name="connsiteY188-23940" fmla="*/ 4859155 h 5096785"/>
              <a:gd name="connsiteX189-23941" fmla="*/ 2022901 w 12192000"/>
              <a:gd name="connsiteY189-23942" fmla="*/ 4846594 h 5096785"/>
              <a:gd name="connsiteX190-23943" fmla="*/ 1994227 w 12192000"/>
              <a:gd name="connsiteY190-23944" fmla="*/ 4847973 h 5096785"/>
              <a:gd name="connsiteX191-23945" fmla="*/ 1955936 w 12192000"/>
              <a:gd name="connsiteY191-23946" fmla="*/ 4845765 h 5096785"/>
              <a:gd name="connsiteX192-23947" fmla="*/ 1741924 w 12192000"/>
              <a:gd name="connsiteY192-23948" fmla="*/ 4808054 h 5096785"/>
              <a:gd name="connsiteX193-23949" fmla="*/ 1734410 w 12192000"/>
              <a:gd name="connsiteY193-23950" fmla="*/ 4811675 h 5096785"/>
              <a:gd name="connsiteX194-23951" fmla="*/ 1691423 w 12192000"/>
              <a:gd name="connsiteY194-23952" fmla="*/ 4802777 h 5096785"/>
              <a:gd name="connsiteX195-23953" fmla="*/ 1554504 w 12192000"/>
              <a:gd name="connsiteY195-23954" fmla="*/ 4739985 h 5096785"/>
              <a:gd name="connsiteX196-23955" fmla="*/ 1470119 w 12192000"/>
              <a:gd name="connsiteY196-23956" fmla="*/ 4723470 h 5096785"/>
              <a:gd name="connsiteX197-23957" fmla="*/ 1437967 w 12192000"/>
              <a:gd name="connsiteY197-23958" fmla="*/ 4722710 h 5096785"/>
              <a:gd name="connsiteX198-23959" fmla="*/ 1295869 w 12192000"/>
              <a:gd name="connsiteY198-23960" fmla="*/ 4726175 h 5096785"/>
              <a:gd name="connsiteX199-23961" fmla="*/ 1292949 w 12192000"/>
              <a:gd name="connsiteY199-23962" fmla="*/ 4684615 h 5096785"/>
              <a:gd name="connsiteX200-23963" fmla="*/ 1244908 w 12192000"/>
              <a:gd name="connsiteY200-23964" fmla="*/ 4706993 h 5096785"/>
              <a:gd name="connsiteX201-23965" fmla="*/ 1171266 w 12192000"/>
              <a:gd name="connsiteY201-23966" fmla="*/ 4706535 h 5096785"/>
              <a:gd name="connsiteX202-23967" fmla="*/ 1160868 w 12192000"/>
              <a:gd name="connsiteY202-23968" fmla="*/ 4701936 h 5096785"/>
              <a:gd name="connsiteX203-23969" fmla="*/ 1147599 w 12192000"/>
              <a:gd name="connsiteY203-23970" fmla="*/ 4714833 h 5096785"/>
              <a:gd name="connsiteX204-23971" fmla="*/ 1119603 w 12192000"/>
              <a:gd name="connsiteY204-23972" fmla="*/ 4721303 h 5096785"/>
              <a:gd name="connsiteX205-23973" fmla="*/ 997851 w 12192000"/>
              <a:gd name="connsiteY205-23974" fmla="*/ 4722336 h 5096785"/>
              <a:gd name="connsiteX206-23975" fmla="*/ 976455 w 12192000"/>
              <a:gd name="connsiteY206-23976" fmla="*/ 4726407 h 5096785"/>
              <a:gd name="connsiteX207-23977" fmla="*/ 949939 w 12192000"/>
              <a:gd name="connsiteY207-23978" fmla="*/ 4719699 h 5096785"/>
              <a:gd name="connsiteX208-23979" fmla="*/ 894148 w 12192000"/>
              <a:gd name="connsiteY208-23980" fmla="*/ 4710406 h 5096785"/>
              <a:gd name="connsiteX209-23981" fmla="*/ 857990 w 12192000"/>
              <a:gd name="connsiteY209-23982" fmla="*/ 4696844 h 5096785"/>
              <a:gd name="connsiteX210-23983" fmla="*/ 848649 w 12192000"/>
              <a:gd name="connsiteY210-23984" fmla="*/ 4704021 h 5096785"/>
              <a:gd name="connsiteX211-23985" fmla="*/ 826436 w 12192000"/>
              <a:gd name="connsiteY211-23986" fmla="*/ 4707421 h 5096785"/>
              <a:gd name="connsiteX212-23987" fmla="*/ 733052 w 12192000"/>
              <a:gd name="connsiteY212-23988" fmla="*/ 4701884 h 5096785"/>
              <a:gd name="connsiteX213-23989" fmla="*/ 716185 w 12192000"/>
              <a:gd name="connsiteY213-23990" fmla="*/ 4648168 h 5096785"/>
              <a:gd name="connsiteX214-23991" fmla="*/ 582722 w 12192000"/>
              <a:gd name="connsiteY214-23992" fmla="*/ 4658637 h 5096785"/>
              <a:gd name="connsiteX215-23993" fmla="*/ 581118 w 12192000"/>
              <a:gd name="connsiteY215-23994" fmla="*/ 4654120 h 5096785"/>
              <a:gd name="connsiteX216-23995" fmla="*/ 546453 w 12192000"/>
              <a:gd name="connsiteY216-23996" fmla="*/ 4652542 h 5096785"/>
              <a:gd name="connsiteX217-23997" fmla="*/ 536773 w 12192000"/>
              <a:gd name="connsiteY217-23998" fmla="*/ 4644609 h 5096785"/>
              <a:gd name="connsiteX218-23999" fmla="*/ 388896 w 12192000"/>
              <a:gd name="connsiteY218-24000" fmla="*/ 4619173 h 5096785"/>
              <a:gd name="connsiteX219-24001" fmla="*/ 366479 w 12192000"/>
              <a:gd name="connsiteY219-24002" fmla="*/ 4618896 h 5096785"/>
              <a:gd name="connsiteX220-24003" fmla="*/ 342781 w 12192000"/>
              <a:gd name="connsiteY220-24004" fmla="*/ 4601239 h 5096785"/>
              <a:gd name="connsiteX221-24005" fmla="*/ 255925 w 12192000"/>
              <a:gd name="connsiteY221-24006" fmla="*/ 4598685 h 5096785"/>
              <a:gd name="connsiteX222-24007" fmla="*/ 226919 w 12192000"/>
              <a:gd name="connsiteY222-24008" fmla="*/ 4598460 h 5096785"/>
              <a:gd name="connsiteX223-24009" fmla="*/ 213925 w 12192000"/>
              <a:gd name="connsiteY223-24010" fmla="*/ 4597783 h 5096785"/>
              <a:gd name="connsiteX224-24011" fmla="*/ 215196 w 12192000"/>
              <a:gd name="connsiteY224-24012" fmla="*/ 4588576 h 5096785"/>
              <a:gd name="connsiteX225-24013" fmla="*/ 180214 w 12192000"/>
              <a:gd name="connsiteY225-24014" fmla="*/ 4583701 h 5096785"/>
              <a:gd name="connsiteX226-24015" fmla="*/ 83203 w 12192000"/>
              <a:gd name="connsiteY226-24016" fmla="*/ 4531664 h 5096785"/>
              <a:gd name="connsiteX227-24017" fmla="*/ 4106 w 12192000"/>
              <a:gd name="connsiteY227-24018" fmla="*/ 4517202 h 5096785"/>
              <a:gd name="connsiteX228-24019" fmla="*/ 0 w 12192000"/>
              <a:gd name="connsiteY228-24020" fmla="*/ 4516084 h 5096785"/>
              <a:gd name="connsiteX229-24021" fmla="*/ 0 w 12192000"/>
              <a:gd name="connsiteY229-24022" fmla="*/ 0 h 5096785"/>
              <a:gd name="connsiteX0-24023" fmla="*/ 0 w 12192000"/>
              <a:gd name="connsiteY0-24024" fmla="*/ 0 h 5096785"/>
              <a:gd name="connsiteX1-24025" fmla="*/ 12192000 w 12192000"/>
              <a:gd name="connsiteY1-24026" fmla="*/ 0 h 5096785"/>
              <a:gd name="connsiteX2-24027" fmla="*/ 12192000 w 12192000"/>
              <a:gd name="connsiteY2-24028" fmla="*/ 3809005 h 5096785"/>
              <a:gd name="connsiteX3-24029" fmla="*/ 12142543 w 12192000"/>
              <a:gd name="connsiteY3-24030" fmla="*/ 3817043 h 5096785"/>
              <a:gd name="connsiteX4-24031" fmla="*/ 12021777 w 12192000"/>
              <a:gd name="connsiteY4-24032" fmla="*/ 3848082 h 5096785"/>
              <a:gd name="connsiteX5-24033" fmla="*/ 11700796 w 12192000"/>
              <a:gd name="connsiteY5-24034" fmla="*/ 3819843 h 5096785"/>
              <a:gd name="connsiteX6-24035" fmla="*/ 11596222 w 12192000"/>
              <a:gd name="connsiteY6-24036" fmla="*/ 3858834 h 5096785"/>
              <a:gd name="connsiteX7-24037" fmla="*/ 11416000 w 12192000"/>
              <a:gd name="connsiteY7-24038" fmla="*/ 3915854 h 5096785"/>
              <a:gd name="connsiteX8-24039" fmla="*/ 11214181 w 12192000"/>
              <a:gd name="connsiteY8-24040" fmla="*/ 4004215 h 5096785"/>
              <a:gd name="connsiteX9-24041" fmla="*/ 11042540 w 12192000"/>
              <a:gd name="connsiteY9-24042" fmla="*/ 4002613 h 5096785"/>
              <a:gd name="connsiteX10-24043" fmla="*/ 10833086 w 12192000"/>
              <a:gd name="connsiteY10-24044" fmla="*/ 3997707 h 5096785"/>
              <a:gd name="connsiteX11-24045" fmla="*/ 10639436 w 12192000"/>
              <a:gd name="connsiteY11-24046" fmla="*/ 4022417 h 5096785"/>
              <a:gd name="connsiteX12-24047" fmla="*/ 10480215 w 12192000"/>
              <a:gd name="connsiteY12-24048" fmla="*/ 4006823 h 5096785"/>
              <a:gd name="connsiteX13-24049" fmla="*/ 10217282 w 12192000"/>
              <a:gd name="connsiteY13-24050" fmla="*/ 4020809 h 5096785"/>
              <a:gd name="connsiteX14-24051" fmla="*/ 9936427 w 12192000"/>
              <a:gd name="connsiteY14-24052" fmla="*/ 4137843 h 5096785"/>
              <a:gd name="connsiteX15-24053" fmla="*/ 9800299 w 12192000"/>
              <a:gd name="connsiteY15-24054" fmla="*/ 4186098 h 5096785"/>
              <a:gd name="connsiteX16-24055" fmla="*/ 9707822 w 12192000"/>
              <a:gd name="connsiteY16-24056" fmla="*/ 4189102 h 5096785"/>
              <a:gd name="connsiteX17-24057" fmla="*/ 9543973 w 12192000"/>
              <a:gd name="connsiteY17-24058" fmla="*/ 4245802 h 5096785"/>
              <a:gd name="connsiteX18-24059" fmla="*/ 9528747 w 12192000"/>
              <a:gd name="connsiteY18-24060" fmla="*/ 4251724 h 5096785"/>
              <a:gd name="connsiteX19-24061" fmla="*/ 9436976 w 12192000"/>
              <a:gd name="connsiteY19-24062" fmla="*/ 4269351 h 5096785"/>
              <a:gd name="connsiteX20-24063" fmla="*/ 9371827 w 12192000"/>
              <a:gd name="connsiteY20-24064" fmla="*/ 4303912 h 5096785"/>
              <a:gd name="connsiteX21-24065" fmla="*/ 9260304 w 12192000"/>
              <a:gd name="connsiteY21-24066" fmla="*/ 4328021 h 5096785"/>
              <a:gd name="connsiteX22-24067" fmla="*/ 9148799 w 12192000"/>
              <a:gd name="connsiteY22-24068" fmla="*/ 4348506 h 5096785"/>
              <a:gd name="connsiteX23-24069" fmla="*/ 9107898 w 12192000"/>
              <a:gd name="connsiteY23-24070" fmla="*/ 4354282 h 5096785"/>
              <a:gd name="connsiteX24-24071" fmla="*/ 8990743 w 12192000"/>
              <a:gd name="connsiteY24-24072" fmla="*/ 4382161 h 5096785"/>
              <a:gd name="connsiteX25-24073" fmla="*/ 8979819 w 12192000"/>
              <a:gd name="connsiteY25-24074" fmla="*/ 4366419 h 5096785"/>
              <a:gd name="connsiteX26-24075" fmla="*/ 8936044 w 12192000"/>
              <a:gd name="connsiteY26-24076" fmla="*/ 4370992 h 5096785"/>
              <a:gd name="connsiteX27-24077" fmla="*/ 8897707 w 12192000"/>
              <a:gd name="connsiteY27-24078" fmla="*/ 4392673 h 5096785"/>
              <a:gd name="connsiteX28-24079" fmla="*/ 8845635 w 12192000"/>
              <a:gd name="connsiteY28-24080" fmla="*/ 4404300 h 5096785"/>
              <a:gd name="connsiteX29-24081" fmla="*/ 8814562 w 12192000"/>
              <a:gd name="connsiteY29-24082" fmla="*/ 4411434 h 5096785"/>
              <a:gd name="connsiteX30-24083" fmla="*/ 8726349 w 12192000"/>
              <a:gd name="connsiteY30-24084" fmla="*/ 4416668 h 5096785"/>
              <a:gd name="connsiteX31-24085" fmla="*/ 8566678 w 12192000"/>
              <a:gd name="connsiteY31-24086" fmla="*/ 4391711 h 5096785"/>
              <a:gd name="connsiteX32-24087" fmla="*/ 8521516 w 12192000"/>
              <a:gd name="connsiteY32-24088" fmla="*/ 4393927 h 5096785"/>
              <a:gd name="connsiteX33-24089" fmla="*/ 8515998 w 12192000"/>
              <a:gd name="connsiteY33-24090" fmla="*/ 4399124 h 5096785"/>
              <a:gd name="connsiteX34-24091" fmla="*/ 8449547 w 12192000"/>
              <a:gd name="connsiteY34-24092" fmla="*/ 4383170 h 5096785"/>
              <a:gd name="connsiteX35-24093" fmla="*/ 8360285 w 12192000"/>
              <a:gd name="connsiteY35-24094" fmla="*/ 4398502 h 5096785"/>
              <a:gd name="connsiteX36-24095" fmla="*/ 8256584 w 12192000"/>
              <a:gd name="connsiteY36-24096" fmla="*/ 4423564 h 5096785"/>
              <a:gd name="connsiteX37-24097" fmla="*/ 8229821 w 12192000"/>
              <a:gd name="connsiteY37-24098" fmla="*/ 4431840 h 5096785"/>
              <a:gd name="connsiteX38-24099" fmla="*/ 8158476 w 12192000"/>
              <a:gd name="connsiteY38-24100" fmla="*/ 4436904 h 5096785"/>
              <a:gd name="connsiteX39-24101" fmla="*/ 7993707 w 12192000"/>
              <a:gd name="connsiteY39-24102" fmla="*/ 4447962 h 5096785"/>
              <a:gd name="connsiteX40-24103" fmla="*/ 7990346 w 12192000"/>
              <a:gd name="connsiteY40-24104" fmla="*/ 4454853 h 5096785"/>
              <a:gd name="connsiteX41-24105" fmla="*/ 7976786 w 12192000"/>
              <a:gd name="connsiteY41-24106" fmla="*/ 4456820 h 5096785"/>
              <a:gd name="connsiteX42-24107" fmla="*/ 7973491 w 12192000"/>
              <a:gd name="connsiteY42-24108" fmla="*/ 4458577 h 5096785"/>
              <a:gd name="connsiteX43-24109" fmla="*/ 7954281 w 12192000"/>
              <a:gd name="connsiteY43-24110" fmla="*/ 4467421 h 5096785"/>
              <a:gd name="connsiteX44-24111" fmla="*/ 7905540 w 12192000"/>
              <a:gd name="connsiteY44-24112" fmla="*/ 4455628 h 5096785"/>
              <a:gd name="connsiteX45-24113" fmla="*/ 7851932 w 12192000"/>
              <a:gd name="connsiteY45-24114" fmla="*/ 4466353 h 5096785"/>
              <a:gd name="connsiteX46-24115" fmla="*/ 7639078 w 12192000"/>
              <a:gd name="connsiteY46-24116" fmla="*/ 4467635 h 5096785"/>
              <a:gd name="connsiteX47-24117" fmla="*/ 7612359 w 12192000"/>
              <a:gd name="connsiteY47-24118" fmla="*/ 4492789 h 5096785"/>
              <a:gd name="connsiteX48-24119" fmla="*/ 7527328 w 12192000"/>
              <a:gd name="connsiteY48-24120" fmla="*/ 4502199 h 5096785"/>
              <a:gd name="connsiteX49-24121" fmla="*/ 7388717 w 12192000"/>
              <a:gd name="connsiteY49-24122" fmla="*/ 4470799 h 5096785"/>
              <a:gd name="connsiteX50-24123" fmla="*/ 7231898 w 12192000"/>
              <a:gd name="connsiteY50-24124" fmla="*/ 4486028 h 5096785"/>
              <a:gd name="connsiteX51-24125" fmla="*/ 7218425 w 12192000"/>
              <a:gd name="connsiteY51-24126" fmla="*/ 4477288 h 5096785"/>
              <a:gd name="connsiteX52-24127" fmla="*/ 7202795 w 12192000"/>
              <a:gd name="connsiteY52-24128" fmla="*/ 4472972 h 5096785"/>
              <a:gd name="connsiteX53-24129" fmla="*/ 7200744 w 12192000"/>
              <a:gd name="connsiteY53-24130" fmla="*/ 4474099 h 5096785"/>
              <a:gd name="connsiteX54-24131" fmla="*/ 7182163 w 12192000"/>
              <a:gd name="connsiteY54-24132" fmla="*/ 4474005 h 5096785"/>
              <a:gd name="connsiteX55-24133" fmla="*/ 7178368 w 12192000"/>
              <a:gd name="connsiteY55-24134" fmla="*/ 4470673 h 5096785"/>
              <a:gd name="connsiteX56-24135" fmla="*/ 7165705 w 12192000"/>
              <a:gd name="connsiteY56-24136" fmla="*/ 4469569 h 5096785"/>
              <a:gd name="connsiteX57-24137" fmla="*/ 7140991 w 12192000"/>
              <a:gd name="connsiteY57-24138" fmla="*/ 4464599 h 5096785"/>
              <a:gd name="connsiteX58-24139" fmla="*/ 7136152 w 12192000"/>
              <a:gd name="connsiteY58-24140" fmla="*/ 4466292 h 5096785"/>
              <a:gd name="connsiteX59-24141" fmla="*/ 7098544 w 12192000"/>
              <a:gd name="connsiteY59-24142" fmla="*/ 4462879 h 5096785"/>
              <a:gd name="connsiteX60-24143" fmla="*/ 7097922 w 12192000"/>
              <a:gd name="connsiteY60-24144" fmla="*/ 4464077 h 5096785"/>
              <a:gd name="connsiteX61-24145" fmla="*/ 7086877 w 12192000"/>
              <a:gd name="connsiteY61-24146" fmla="*/ 4468554 h 5096785"/>
              <a:gd name="connsiteX62-24147" fmla="*/ 7065999 w 12192000"/>
              <a:gd name="connsiteY62-24148" fmla="*/ 4474270 h 5096785"/>
              <a:gd name="connsiteX63-24149" fmla="*/ 7016598 w 12192000"/>
              <a:gd name="connsiteY63-24150" fmla="*/ 4502855 h 5096785"/>
              <a:gd name="connsiteX64-24151" fmla="*/ 6977375 w 12192000"/>
              <a:gd name="connsiteY64-24152" fmla="*/ 4499434 h 5096785"/>
              <a:gd name="connsiteX65-24153" fmla="*/ 6969409 w 12192000"/>
              <a:gd name="connsiteY65-24154" fmla="*/ 4499424 h 5096785"/>
              <a:gd name="connsiteX66-24155" fmla="*/ 6969218 w 12192000"/>
              <a:gd name="connsiteY66-24156" fmla="*/ 4499704 h 5096785"/>
              <a:gd name="connsiteX67-24157" fmla="*/ 6960755 w 12192000"/>
              <a:gd name="connsiteY67-24158" fmla="*/ 4500249 h 5096785"/>
              <a:gd name="connsiteX68-24159" fmla="*/ 6954882 w 12192000"/>
              <a:gd name="connsiteY68-24160" fmla="*/ 4499405 h 5096785"/>
              <a:gd name="connsiteX69-24161" fmla="*/ 6939428 w 12192000"/>
              <a:gd name="connsiteY69-24162" fmla="*/ 4499385 h 5096785"/>
              <a:gd name="connsiteX70-24163" fmla="*/ 6933902 w 12192000"/>
              <a:gd name="connsiteY70-24164" fmla="*/ 4501239 h 5096785"/>
              <a:gd name="connsiteX71-24165" fmla="*/ 6891244 w 12192000"/>
              <a:gd name="connsiteY71-24166" fmla="*/ 4536371 h 5096785"/>
              <a:gd name="connsiteX72-24167" fmla="*/ 6794496 w 12192000"/>
              <a:gd name="connsiteY72-24168" fmla="*/ 4567924 h 5096785"/>
              <a:gd name="connsiteX73-24169" fmla="*/ 6574528 w 12192000"/>
              <a:gd name="connsiteY73-24170" fmla="*/ 4641155 h 5096785"/>
              <a:gd name="connsiteX74-24171" fmla="*/ 6573036 w 12192000"/>
              <a:gd name="connsiteY74-24172" fmla="*/ 4641049 h 5096785"/>
              <a:gd name="connsiteX75-24173" fmla="*/ 6571920 w 12192000"/>
              <a:gd name="connsiteY75-24174" fmla="*/ 4644739 h 5096785"/>
              <a:gd name="connsiteX76-24175" fmla="*/ 6552021 w 12192000"/>
              <a:gd name="connsiteY76-24176" fmla="*/ 4650379 h 5096785"/>
              <a:gd name="connsiteX77-24177" fmla="*/ 6545925 w 12192000"/>
              <a:gd name="connsiteY77-24178" fmla="*/ 4650675 h 5096785"/>
              <a:gd name="connsiteX78-24179" fmla="*/ 6537822 w 12192000"/>
              <a:gd name="connsiteY78-24180" fmla="*/ 4652769 h 5096785"/>
              <a:gd name="connsiteX79-24181" fmla="*/ 6537743 w 12192000"/>
              <a:gd name="connsiteY79-24182" fmla="*/ 4653068 h 5096785"/>
              <a:gd name="connsiteX80-24183" fmla="*/ 6490057 w 12192000"/>
              <a:gd name="connsiteY80-24184" fmla="*/ 4658624 h 5096785"/>
              <a:gd name="connsiteX81-24185" fmla="*/ 6386800 w 12192000"/>
              <a:gd name="connsiteY81-24186" fmla="*/ 4715431 h 5096785"/>
              <a:gd name="connsiteX82-24187" fmla="*/ 6382703 w 12192000"/>
              <a:gd name="connsiteY82-24188" fmla="*/ 4717930 h 5096785"/>
              <a:gd name="connsiteX83-24189" fmla="*/ 6356495 w 12192000"/>
              <a:gd name="connsiteY83-24190" fmla="*/ 4717843 h 5096785"/>
              <a:gd name="connsiteX84-24191" fmla="*/ 6343628 w 12192000"/>
              <a:gd name="connsiteY84-24192" fmla="*/ 4719161 h 5096785"/>
              <a:gd name="connsiteX85-24193" fmla="*/ 6338605 w 12192000"/>
              <a:gd name="connsiteY85-24194" fmla="*/ 4716723 h 5096785"/>
              <a:gd name="connsiteX86-24195" fmla="*/ 6320318 w 12192000"/>
              <a:gd name="connsiteY86-24196" fmla="*/ 4720095 h 5096785"/>
              <a:gd name="connsiteX87-24197" fmla="*/ 6318742 w 12192000"/>
              <a:gd name="connsiteY87-24198" fmla="*/ 4721541 h 5096785"/>
              <a:gd name="connsiteX88-24199" fmla="*/ 6301708 w 12192000"/>
              <a:gd name="connsiteY88-24200" fmla="*/ 4720380 h 5096785"/>
              <a:gd name="connsiteX89-24201" fmla="*/ 6285082 w 12192000"/>
              <a:gd name="connsiteY89-24202" fmla="*/ 4714639 h 5096785"/>
              <a:gd name="connsiteX90-24203" fmla="*/ 6028335 w 12192000"/>
              <a:gd name="connsiteY90-24204" fmla="*/ 4722621 h 5096785"/>
              <a:gd name="connsiteX91-24205" fmla="*/ 5908701 w 12192000"/>
              <a:gd name="connsiteY91-24206" fmla="*/ 4779160 h 5096785"/>
              <a:gd name="connsiteX92-24207" fmla="*/ 5860414 w 12192000"/>
              <a:gd name="connsiteY92-24208" fmla="*/ 4807892 h 5096785"/>
              <a:gd name="connsiteX93-24209" fmla="*/ 5683612 w 12192000"/>
              <a:gd name="connsiteY93-24210" fmla="*/ 4848770 h 5096785"/>
              <a:gd name="connsiteX94-24211" fmla="*/ 5635111 w 12192000"/>
              <a:gd name="connsiteY94-24212" fmla="*/ 4868888 h 5096785"/>
              <a:gd name="connsiteX95-24213" fmla="*/ 5582652 w 12192000"/>
              <a:gd name="connsiteY95-24214" fmla="*/ 4866836 h 5096785"/>
              <a:gd name="connsiteX96-24215" fmla="*/ 5567213 w 12192000"/>
              <a:gd name="connsiteY96-24216" fmla="*/ 4878769 h 5096785"/>
              <a:gd name="connsiteX97-24217" fmla="*/ 5564659 w 12192000"/>
              <a:gd name="connsiteY97-24218" fmla="*/ 4881042 h 5096785"/>
              <a:gd name="connsiteX98-24219" fmla="*/ 5552102 w 12192000"/>
              <a:gd name="connsiteY98-24220" fmla="*/ 4885426 h 5096785"/>
              <a:gd name="connsiteX99-24221" fmla="*/ 5551475 w 12192000"/>
              <a:gd name="connsiteY99-24222" fmla="*/ 4892560 h 5096785"/>
              <a:gd name="connsiteX100-24223" fmla="*/ 5534664 w 12192000"/>
              <a:gd name="connsiteY100-24224" fmla="*/ 4903385 h 5096785"/>
              <a:gd name="connsiteX101-24225" fmla="*/ 5510737 w 12192000"/>
              <a:gd name="connsiteY101-24226" fmla="*/ 4909807 h 5096785"/>
              <a:gd name="connsiteX102-24227" fmla="*/ 5393901 w 12192000"/>
              <a:gd name="connsiteY102-24228" fmla="*/ 4933709 h 5096785"/>
              <a:gd name="connsiteX103-24229" fmla="*/ 5325782 w 12192000"/>
              <a:gd name="connsiteY103-24230" fmla="*/ 4951789 h 5096785"/>
              <a:gd name="connsiteX104-24231" fmla="*/ 5302703 w 12192000"/>
              <a:gd name="connsiteY104-24232" fmla="*/ 4964590 h 5096785"/>
              <a:gd name="connsiteX105-24233" fmla="*/ 5268591 w 12192000"/>
              <a:gd name="connsiteY105-24234" fmla="*/ 4978479 h 5096785"/>
              <a:gd name="connsiteX106-24235" fmla="*/ 5210559 w 12192000"/>
              <a:gd name="connsiteY106-24236" fmla="*/ 5007585 h 5096785"/>
              <a:gd name="connsiteX107-24237" fmla="*/ 5177597 w 12192000"/>
              <a:gd name="connsiteY107-24238" fmla="*/ 5015926 h 5096785"/>
              <a:gd name="connsiteX108-24239" fmla="*/ 5160569 w 12192000"/>
              <a:gd name="connsiteY108-24240" fmla="*/ 5025681 h 5096785"/>
              <a:gd name="connsiteX109-24241" fmla="*/ 5152748 w 12192000"/>
              <a:gd name="connsiteY109-24242" fmla="*/ 5026569 h 5096785"/>
              <a:gd name="connsiteX110-24243" fmla="*/ 5127678 w 12192000"/>
              <a:gd name="connsiteY110-24244" fmla="*/ 5032947 h 5096785"/>
              <a:gd name="connsiteX111-24245" fmla="*/ 5113147 w 12192000"/>
              <a:gd name="connsiteY111-24246" fmla="*/ 5035818 h 5096785"/>
              <a:gd name="connsiteX112-24247" fmla="*/ 5107301 w 12192000"/>
              <a:gd name="connsiteY112-24248" fmla="*/ 5036672 h 5096785"/>
              <a:gd name="connsiteX113-24249" fmla="*/ 5093215 w 12192000"/>
              <a:gd name="connsiteY113-24250" fmla="*/ 5032880 h 5096785"/>
              <a:gd name="connsiteX114-24251" fmla="*/ 5077058 w 12192000"/>
              <a:gd name="connsiteY114-24252" fmla="*/ 5038681 h 5096785"/>
              <a:gd name="connsiteX115-24253" fmla="*/ 5057349 w 12192000"/>
              <a:gd name="connsiteY115-24254" fmla="*/ 5036015 h 5096785"/>
              <a:gd name="connsiteX116-24255" fmla="*/ 5053945 w 12192000"/>
              <a:gd name="connsiteY116-24256" fmla="*/ 5041952 h 5096785"/>
              <a:gd name="connsiteX117-24257" fmla="*/ 5040021 w 12192000"/>
              <a:gd name="connsiteY117-24258" fmla="*/ 5050052 h 5096785"/>
              <a:gd name="connsiteX118-24259" fmla="*/ 5025913 w 12192000"/>
              <a:gd name="connsiteY118-24260" fmla="*/ 5046535 h 5096785"/>
              <a:gd name="connsiteX119-24261" fmla="*/ 4998218 w 12192000"/>
              <a:gd name="connsiteY119-24262" fmla="*/ 5048065 h 5096785"/>
              <a:gd name="connsiteX120-24263" fmla="*/ 4991008 w 12192000"/>
              <a:gd name="connsiteY120-24264" fmla="*/ 5050439 h 5096785"/>
              <a:gd name="connsiteX121-24265" fmla="*/ 4963503 w 12192000"/>
              <a:gd name="connsiteY121-24266" fmla="*/ 5047575 h 5096785"/>
              <a:gd name="connsiteX122-24267" fmla="*/ 4921053 w 12192000"/>
              <a:gd name="connsiteY122-24268" fmla="*/ 5048925 h 5096785"/>
              <a:gd name="connsiteX123-24269" fmla="*/ 4873420 w 12192000"/>
              <a:gd name="connsiteY123-24270" fmla="*/ 5054929 h 5096785"/>
              <a:gd name="connsiteX124-24271" fmla="*/ 4858825 w 12192000"/>
              <a:gd name="connsiteY124-24272" fmla="*/ 5051329 h 5096785"/>
              <a:gd name="connsiteX125-24273" fmla="*/ 4769340 w 12192000"/>
              <a:gd name="connsiteY125-24274" fmla="*/ 5053090 h 5096785"/>
              <a:gd name="connsiteX126-24275" fmla="*/ 4744152 w 12192000"/>
              <a:gd name="connsiteY126-24276" fmla="*/ 5053391 h 5096785"/>
              <a:gd name="connsiteX127-24277" fmla="*/ 4723556 w 12192000"/>
              <a:gd name="connsiteY127-24278" fmla="*/ 5059633 h 5096785"/>
              <a:gd name="connsiteX128-24279" fmla="*/ 4719699 w 12192000"/>
              <a:gd name="connsiteY128-24280" fmla="*/ 5066298 h 5096785"/>
              <a:gd name="connsiteX129-24281" fmla="*/ 4706016 w 12192000"/>
              <a:gd name="connsiteY129-24282" fmla="*/ 5067422 h 5096785"/>
              <a:gd name="connsiteX130-24283" fmla="*/ 4702593 w 12192000"/>
              <a:gd name="connsiteY130-24284" fmla="*/ 5068973 h 5096785"/>
              <a:gd name="connsiteX131-24285" fmla="*/ 4682766 w 12192000"/>
              <a:gd name="connsiteY131-24286" fmla="*/ 5076609 h 5096785"/>
              <a:gd name="connsiteX132-24287" fmla="*/ 4634960 w 12192000"/>
              <a:gd name="connsiteY132-24288" fmla="*/ 5061852 h 5096785"/>
              <a:gd name="connsiteX133-24289" fmla="*/ 4580645 w 12192000"/>
              <a:gd name="connsiteY133-24290" fmla="*/ 5069246 h 5096785"/>
              <a:gd name="connsiteX134-24291" fmla="*/ 4368005 w 12192000"/>
              <a:gd name="connsiteY134-24292" fmla="*/ 5057426 h 5096785"/>
              <a:gd name="connsiteX135-24293" fmla="*/ 4339489 w 12192000"/>
              <a:gd name="connsiteY135-24294" fmla="*/ 5080858 h 5096785"/>
              <a:gd name="connsiteX136-24295" fmla="*/ 4253895 w 12192000"/>
              <a:gd name="connsiteY136-24296" fmla="*/ 5085008 h 5096785"/>
              <a:gd name="connsiteX137-24297" fmla="*/ 4130140 w 12192000"/>
              <a:gd name="connsiteY137-24298" fmla="*/ 5057070 h 5096785"/>
              <a:gd name="connsiteX138-24299" fmla="*/ 3911296 w 12192000"/>
              <a:gd name="connsiteY138-24300" fmla="*/ 5035663 h 5096785"/>
              <a:gd name="connsiteX139-24301" fmla="*/ 3895182 w 12192000"/>
              <a:gd name="connsiteY139-24302" fmla="*/ 5030229 h 5096785"/>
              <a:gd name="connsiteX140-24303" fmla="*/ 3870866 w 12192000"/>
              <a:gd name="connsiteY140-24304" fmla="*/ 5023753 h 5096785"/>
              <a:gd name="connsiteX141-24305" fmla="*/ 3865913 w 12192000"/>
              <a:gd name="connsiteY141-24306" fmla="*/ 5025143 h 5096785"/>
              <a:gd name="connsiteX142-24307" fmla="*/ 3828606 w 12192000"/>
              <a:gd name="connsiteY142-24308" fmla="*/ 5019426 h 5096785"/>
              <a:gd name="connsiteX143-24309" fmla="*/ 3827901 w 12192000"/>
              <a:gd name="connsiteY143-24310" fmla="*/ 5020583 h 5096785"/>
              <a:gd name="connsiteX144-24311" fmla="*/ 3816543 w 12192000"/>
              <a:gd name="connsiteY144-24312" fmla="*/ 5024366 h 5096785"/>
              <a:gd name="connsiteX145-24313" fmla="*/ 3795278 w 12192000"/>
              <a:gd name="connsiteY145-24314" fmla="*/ 5028779 h 5096785"/>
              <a:gd name="connsiteX146-24315" fmla="*/ 3743858 w 12192000"/>
              <a:gd name="connsiteY146-24316" fmla="*/ 5054237 h 5096785"/>
              <a:gd name="connsiteX147-24317" fmla="*/ 3704945 w 12192000"/>
              <a:gd name="connsiteY147-24318" fmla="*/ 5048413 h 5096785"/>
              <a:gd name="connsiteX148-24319" fmla="*/ 3696992 w 12192000"/>
              <a:gd name="connsiteY148-24320" fmla="*/ 5047914 h 5096785"/>
              <a:gd name="connsiteX149-24321" fmla="*/ 3696780 w 12192000"/>
              <a:gd name="connsiteY149-24322" fmla="*/ 5048181 h 5096785"/>
              <a:gd name="connsiteX150-24323" fmla="*/ 3688290 w 12192000"/>
              <a:gd name="connsiteY150-24324" fmla="*/ 5048204 h 5096785"/>
              <a:gd name="connsiteX151-24325" fmla="*/ 3682486 w 12192000"/>
              <a:gd name="connsiteY151-24326" fmla="*/ 5047000 h 5096785"/>
              <a:gd name="connsiteX152-24327" fmla="*/ 3667056 w 12192000"/>
              <a:gd name="connsiteY152-24328" fmla="*/ 5046030 h 5096785"/>
              <a:gd name="connsiteX153-24329" fmla="*/ 3661403 w 12192000"/>
              <a:gd name="connsiteY153-24330" fmla="*/ 5047537 h 5096785"/>
              <a:gd name="connsiteX154-24331" fmla="*/ 3658673 w 12192000"/>
              <a:gd name="connsiteY154-24332" fmla="*/ 5050790 h 5096785"/>
              <a:gd name="connsiteX155-24333" fmla="*/ 3657333 w 12192000"/>
              <a:gd name="connsiteY155-24334" fmla="*/ 5050325 h 5096785"/>
              <a:gd name="connsiteX156-24335" fmla="*/ 3626778 w 12192000"/>
              <a:gd name="connsiteY156-24336" fmla="*/ 5057882 h 5096785"/>
              <a:gd name="connsiteX157-24337" fmla="*/ 3560067 w 12192000"/>
              <a:gd name="connsiteY157-24338" fmla="*/ 5064266 h 5096785"/>
              <a:gd name="connsiteX158-24339" fmla="*/ 3522641 w 12192000"/>
              <a:gd name="connsiteY158-24340" fmla="*/ 5063654 h 5096785"/>
              <a:gd name="connsiteX159-24341" fmla="*/ 3419275 w 12192000"/>
              <a:gd name="connsiteY159-24342" fmla="*/ 5066646 h 5096785"/>
              <a:gd name="connsiteX160-24343" fmla="*/ 3314869 w 12192000"/>
              <a:gd name="connsiteY160-24344" fmla="*/ 5073197 h 5096785"/>
              <a:gd name="connsiteX161-24345" fmla="*/ 3259088 w 12192000"/>
              <a:gd name="connsiteY161-24346" fmla="*/ 5096363 h 5096785"/>
              <a:gd name="connsiteX162-24347" fmla="*/ 3253104 w 12192000"/>
              <a:gd name="connsiteY162-24348" fmla="*/ 5096785 h 5096785"/>
              <a:gd name="connsiteX163-24349" fmla="*/ 3238751 w 12192000"/>
              <a:gd name="connsiteY163-24350" fmla="*/ 5092996 h 5096785"/>
              <a:gd name="connsiteX164-24351" fmla="*/ 3233681 w 12192000"/>
              <a:gd name="connsiteY164-24352" fmla="*/ 5090758 h 5096785"/>
              <a:gd name="connsiteX165-24353" fmla="*/ 3225562 w 12192000"/>
              <a:gd name="connsiteY165-24354" fmla="*/ 5089215 h 5096785"/>
              <a:gd name="connsiteX166-24355" fmla="*/ 3225260 w 12192000"/>
              <a:gd name="connsiteY166-24356" fmla="*/ 5089437 h 5096785"/>
              <a:gd name="connsiteX167-24357" fmla="*/ 3217859 w 12192000"/>
              <a:gd name="connsiteY167-24358" fmla="*/ 5087484 h 5096785"/>
              <a:gd name="connsiteX168-24359" fmla="*/ 3182980 w 12192000"/>
              <a:gd name="connsiteY168-24360" fmla="*/ 5074650 h 5096785"/>
              <a:gd name="connsiteX169-24361" fmla="*/ 3055081 w 12192000"/>
              <a:gd name="connsiteY169-24362" fmla="*/ 5080424 h 5096785"/>
              <a:gd name="connsiteX170-24363" fmla="*/ 3049807 w 12192000"/>
              <a:gd name="connsiteY170-24364" fmla="*/ 5080860 h 5096785"/>
              <a:gd name="connsiteX171-24365" fmla="*/ 3029122 w 12192000"/>
              <a:gd name="connsiteY171-24366" fmla="*/ 5070085 h 5096785"/>
              <a:gd name="connsiteX172-24367" fmla="*/ 3017862 w 12192000"/>
              <a:gd name="connsiteY172-24368" fmla="*/ 5065942 h 5096785"/>
              <a:gd name="connsiteX173-24369" fmla="*/ 3015868 w 12192000"/>
              <a:gd name="connsiteY173-24370" fmla="*/ 5061832 h 5096785"/>
              <a:gd name="connsiteX174-24371" fmla="*/ 2998644 w 12192000"/>
              <a:gd name="connsiteY174-24372" fmla="*/ 5057210 h 5096785"/>
              <a:gd name="connsiteX175-24373" fmla="*/ 2996219 w 12192000"/>
              <a:gd name="connsiteY175-24374" fmla="*/ 5057788 h 5096785"/>
              <a:gd name="connsiteX176-24375" fmla="*/ 2983676 w 12192000"/>
              <a:gd name="connsiteY176-24376" fmla="*/ 5049852 h 5096785"/>
              <a:gd name="connsiteX177-24377" fmla="*/ 2903609 w 12192000"/>
              <a:gd name="connsiteY177-24378" fmla="*/ 4998457 h 5096785"/>
              <a:gd name="connsiteX178-24379" fmla="*/ 2758830 w 12192000"/>
              <a:gd name="connsiteY178-24380" fmla="*/ 4974760 h 5096785"/>
              <a:gd name="connsiteX179-24381" fmla="*/ 2532669 w 12192000"/>
              <a:gd name="connsiteY179-24382" fmla="*/ 4940573 h 5096785"/>
              <a:gd name="connsiteX180-24383" fmla="*/ 2389931 w 12192000"/>
              <a:gd name="connsiteY180-24384" fmla="*/ 4905785 h 5096785"/>
              <a:gd name="connsiteX181-24385" fmla="*/ 2335186 w 12192000"/>
              <a:gd name="connsiteY181-24386" fmla="*/ 4902957 h 5096785"/>
              <a:gd name="connsiteX182-24387" fmla="*/ 2273393 w 12192000"/>
              <a:gd name="connsiteY182-24388" fmla="*/ 4883565 h 5096785"/>
              <a:gd name="connsiteX183-24389" fmla="*/ 2269523 w 12192000"/>
              <a:gd name="connsiteY183-24390" fmla="*/ 4884442 h 5096785"/>
              <a:gd name="connsiteX184-24391" fmla="*/ 2256015 w 12192000"/>
              <a:gd name="connsiteY184-24392" fmla="*/ 4883014 h 5096785"/>
              <a:gd name="connsiteX185-24393" fmla="*/ 2249731 w 12192000"/>
              <a:gd name="connsiteY185-24394" fmla="*/ 4888778 h 5096785"/>
              <a:gd name="connsiteX186-24395" fmla="*/ 2227629 w 12192000"/>
              <a:gd name="connsiteY186-24396" fmla="*/ 4891047 h 5096785"/>
              <a:gd name="connsiteX187-24397" fmla="*/ 2203460 w 12192000"/>
              <a:gd name="connsiteY187-24398" fmla="*/ 4886696 h 5096785"/>
              <a:gd name="connsiteX188-24399" fmla="*/ 2091528 w 12192000"/>
              <a:gd name="connsiteY188-24400" fmla="*/ 4859155 h 5096785"/>
              <a:gd name="connsiteX189-24401" fmla="*/ 2022901 w 12192000"/>
              <a:gd name="connsiteY189-24402" fmla="*/ 4846594 h 5096785"/>
              <a:gd name="connsiteX190-24403" fmla="*/ 1994227 w 12192000"/>
              <a:gd name="connsiteY190-24404" fmla="*/ 4847973 h 5096785"/>
              <a:gd name="connsiteX191-24405" fmla="*/ 1955936 w 12192000"/>
              <a:gd name="connsiteY191-24406" fmla="*/ 4845765 h 5096785"/>
              <a:gd name="connsiteX192-24407" fmla="*/ 1741924 w 12192000"/>
              <a:gd name="connsiteY192-24408" fmla="*/ 4808054 h 5096785"/>
              <a:gd name="connsiteX193-24409" fmla="*/ 1734410 w 12192000"/>
              <a:gd name="connsiteY193-24410" fmla="*/ 4811675 h 5096785"/>
              <a:gd name="connsiteX194-24411" fmla="*/ 1691423 w 12192000"/>
              <a:gd name="connsiteY194-24412" fmla="*/ 4802777 h 5096785"/>
              <a:gd name="connsiteX195-24413" fmla="*/ 1554504 w 12192000"/>
              <a:gd name="connsiteY195-24414" fmla="*/ 4739985 h 5096785"/>
              <a:gd name="connsiteX196-24415" fmla="*/ 1470119 w 12192000"/>
              <a:gd name="connsiteY196-24416" fmla="*/ 4723470 h 5096785"/>
              <a:gd name="connsiteX197-24417" fmla="*/ 1437967 w 12192000"/>
              <a:gd name="connsiteY197-24418" fmla="*/ 4722710 h 5096785"/>
              <a:gd name="connsiteX198-24419" fmla="*/ 1295869 w 12192000"/>
              <a:gd name="connsiteY198-24420" fmla="*/ 4726175 h 5096785"/>
              <a:gd name="connsiteX199-24421" fmla="*/ 1292949 w 12192000"/>
              <a:gd name="connsiteY199-24422" fmla="*/ 4684615 h 5096785"/>
              <a:gd name="connsiteX200-24423" fmla="*/ 1244908 w 12192000"/>
              <a:gd name="connsiteY200-24424" fmla="*/ 4706993 h 5096785"/>
              <a:gd name="connsiteX201-24425" fmla="*/ 1171266 w 12192000"/>
              <a:gd name="connsiteY201-24426" fmla="*/ 4706535 h 5096785"/>
              <a:gd name="connsiteX202-24427" fmla="*/ 1160868 w 12192000"/>
              <a:gd name="connsiteY202-24428" fmla="*/ 4701936 h 5096785"/>
              <a:gd name="connsiteX203-24429" fmla="*/ 1147599 w 12192000"/>
              <a:gd name="connsiteY203-24430" fmla="*/ 4714833 h 5096785"/>
              <a:gd name="connsiteX204-24431" fmla="*/ 1119603 w 12192000"/>
              <a:gd name="connsiteY204-24432" fmla="*/ 4721303 h 5096785"/>
              <a:gd name="connsiteX205-24433" fmla="*/ 997851 w 12192000"/>
              <a:gd name="connsiteY205-24434" fmla="*/ 4722336 h 5096785"/>
              <a:gd name="connsiteX206-24435" fmla="*/ 976455 w 12192000"/>
              <a:gd name="connsiteY206-24436" fmla="*/ 4726407 h 5096785"/>
              <a:gd name="connsiteX207-24437" fmla="*/ 949939 w 12192000"/>
              <a:gd name="connsiteY207-24438" fmla="*/ 4719699 h 5096785"/>
              <a:gd name="connsiteX208-24439" fmla="*/ 894148 w 12192000"/>
              <a:gd name="connsiteY208-24440" fmla="*/ 4710406 h 5096785"/>
              <a:gd name="connsiteX209-24441" fmla="*/ 857990 w 12192000"/>
              <a:gd name="connsiteY209-24442" fmla="*/ 4696844 h 5096785"/>
              <a:gd name="connsiteX210-24443" fmla="*/ 848649 w 12192000"/>
              <a:gd name="connsiteY210-24444" fmla="*/ 4704021 h 5096785"/>
              <a:gd name="connsiteX211-24445" fmla="*/ 826436 w 12192000"/>
              <a:gd name="connsiteY211-24446" fmla="*/ 4707421 h 5096785"/>
              <a:gd name="connsiteX212-24447" fmla="*/ 733052 w 12192000"/>
              <a:gd name="connsiteY212-24448" fmla="*/ 4701884 h 5096785"/>
              <a:gd name="connsiteX213-24449" fmla="*/ 716185 w 12192000"/>
              <a:gd name="connsiteY213-24450" fmla="*/ 4648168 h 5096785"/>
              <a:gd name="connsiteX214-24451" fmla="*/ 582722 w 12192000"/>
              <a:gd name="connsiteY214-24452" fmla="*/ 4658637 h 5096785"/>
              <a:gd name="connsiteX215-24453" fmla="*/ 581118 w 12192000"/>
              <a:gd name="connsiteY215-24454" fmla="*/ 4654120 h 5096785"/>
              <a:gd name="connsiteX216-24455" fmla="*/ 546453 w 12192000"/>
              <a:gd name="connsiteY216-24456" fmla="*/ 4652542 h 5096785"/>
              <a:gd name="connsiteX217-24457" fmla="*/ 536773 w 12192000"/>
              <a:gd name="connsiteY217-24458" fmla="*/ 4644609 h 5096785"/>
              <a:gd name="connsiteX218-24459" fmla="*/ 388896 w 12192000"/>
              <a:gd name="connsiteY218-24460" fmla="*/ 4619173 h 5096785"/>
              <a:gd name="connsiteX219-24461" fmla="*/ 366479 w 12192000"/>
              <a:gd name="connsiteY219-24462" fmla="*/ 4618896 h 5096785"/>
              <a:gd name="connsiteX220-24463" fmla="*/ 342781 w 12192000"/>
              <a:gd name="connsiteY220-24464" fmla="*/ 4601239 h 5096785"/>
              <a:gd name="connsiteX221-24465" fmla="*/ 255925 w 12192000"/>
              <a:gd name="connsiteY221-24466" fmla="*/ 4598685 h 5096785"/>
              <a:gd name="connsiteX222-24467" fmla="*/ 226919 w 12192000"/>
              <a:gd name="connsiteY222-24468" fmla="*/ 4598460 h 5096785"/>
              <a:gd name="connsiteX223-24469" fmla="*/ 213925 w 12192000"/>
              <a:gd name="connsiteY223-24470" fmla="*/ 4597783 h 5096785"/>
              <a:gd name="connsiteX224-24471" fmla="*/ 215196 w 12192000"/>
              <a:gd name="connsiteY224-24472" fmla="*/ 4588576 h 5096785"/>
              <a:gd name="connsiteX225-24473" fmla="*/ 180214 w 12192000"/>
              <a:gd name="connsiteY225-24474" fmla="*/ 4583701 h 5096785"/>
              <a:gd name="connsiteX226-24475" fmla="*/ 83203 w 12192000"/>
              <a:gd name="connsiteY226-24476" fmla="*/ 4531664 h 5096785"/>
              <a:gd name="connsiteX227-24477" fmla="*/ 4106 w 12192000"/>
              <a:gd name="connsiteY227-24478" fmla="*/ 4517202 h 5096785"/>
              <a:gd name="connsiteX228-24479" fmla="*/ 0 w 12192000"/>
              <a:gd name="connsiteY228-24480" fmla="*/ 4516084 h 5096785"/>
              <a:gd name="connsiteX229-24481" fmla="*/ 0 w 12192000"/>
              <a:gd name="connsiteY229-24482" fmla="*/ 0 h 5096785"/>
              <a:gd name="connsiteX0-24483" fmla="*/ 0 w 12192000"/>
              <a:gd name="connsiteY0-24484" fmla="*/ 0 h 5096785"/>
              <a:gd name="connsiteX1-24485" fmla="*/ 12192000 w 12192000"/>
              <a:gd name="connsiteY1-24486" fmla="*/ 0 h 5096785"/>
              <a:gd name="connsiteX2-24487" fmla="*/ 12192000 w 12192000"/>
              <a:gd name="connsiteY2-24488" fmla="*/ 3809005 h 5096785"/>
              <a:gd name="connsiteX3-24489" fmla="*/ 12142543 w 12192000"/>
              <a:gd name="connsiteY3-24490" fmla="*/ 3817043 h 5096785"/>
              <a:gd name="connsiteX4-24491" fmla="*/ 12021777 w 12192000"/>
              <a:gd name="connsiteY4-24492" fmla="*/ 3848082 h 5096785"/>
              <a:gd name="connsiteX5-24493" fmla="*/ 11700796 w 12192000"/>
              <a:gd name="connsiteY5-24494" fmla="*/ 3819843 h 5096785"/>
              <a:gd name="connsiteX6-24495" fmla="*/ 11596222 w 12192000"/>
              <a:gd name="connsiteY6-24496" fmla="*/ 3858834 h 5096785"/>
              <a:gd name="connsiteX7-24497" fmla="*/ 11416000 w 12192000"/>
              <a:gd name="connsiteY7-24498" fmla="*/ 3915854 h 5096785"/>
              <a:gd name="connsiteX8-24499" fmla="*/ 11214181 w 12192000"/>
              <a:gd name="connsiteY8-24500" fmla="*/ 4004215 h 5096785"/>
              <a:gd name="connsiteX9-24501" fmla="*/ 11042540 w 12192000"/>
              <a:gd name="connsiteY9-24502" fmla="*/ 4002613 h 5096785"/>
              <a:gd name="connsiteX10-24503" fmla="*/ 10833086 w 12192000"/>
              <a:gd name="connsiteY10-24504" fmla="*/ 3997707 h 5096785"/>
              <a:gd name="connsiteX11-24505" fmla="*/ 10639436 w 12192000"/>
              <a:gd name="connsiteY11-24506" fmla="*/ 4022417 h 5096785"/>
              <a:gd name="connsiteX12-24507" fmla="*/ 10480215 w 12192000"/>
              <a:gd name="connsiteY12-24508" fmla="*/ 4006823 h 5096785"/>
              <a:gd name="connsiteX13-24509" fmla="*/ 10217282 w 12192000"/>
              <a:gd name="connsiteY13-24510" fmla="*/ 4020809 h 5096785"/>
              <a:gd name="connsiteX14-24511" fmla="*/ 9936427 w 12192000"/>
              <a:gd name="connsiteY14-24512" fmla="*/ 4137843 h 5096785"/>
              <a:gd name="connsiteX15-24513" fmla="*/ 9800299 w 12192000"/>
              <a:gd name="connsiteY15-24514" fmla="*/ 4186098 h 5096785"/>
              <a:gd name="connsiteX16-24515" fmla="*/ 9707822 w 12192000"/>
              <a:gd name="connsiteY16-24516" fmla="*/ 4189102 h 5096785"/>
              <a:gd name="connsiteX17-24517" fmla="*/ 9543973 w 12192000"/>
              <a:gd name="connsiteY17-24518" fmla="*/ 4245802 h 5096785"/>
              <a:gd name="connsiteX18-24519" fmla="*/ 9528747 w 12192000"/>
              <a:gd name="connsiteY18-24520" fmla="*/ 4251724 h 5096785"/>
              <a:gd name="connsiteX19-24521" fmla="*/ 9436976 w 12192000"/>
              <a:gd name="connsiteY19-24522" fmla="*/ 4269351 h 5096785"/>
              <a:gd name="connsiteX20-24523" fmla="*/ 9371827 w 12192000"/>
              <a:gd name="connsiteY20-24524" fmla="*/ 4303912 h 5096785"/>
              <a:gd name="connsiteX21-24525" fmla="*/ 9260304 w 12192000"/>
              <a:gd name="connsiteY21-24526" fmla="*/ 4328021 h 5096785"/>
              <a:gd name="connsiteX22-24527" fmla="*/ 9148799 w 12192000"/>
              <a:gd name="connsiteY22-24528" fmla="*/ 4348506 h 5096785"/>
              <a:gd name="connsiteX23-24529" fmla="*/ 9107898 w 12192000"/>
              <a:gd name="connsiteY23-24530" fmla="*/ 4354282 h 5096785"/>
              <a:gd name="connsiteX24-24531" fmla="*/ 8990743 w 12192000"/>
              <a:gd name="connsiteY24-24532" fmla="*/ 4382161 h 5096785"/>
              <a:gd name="connsiteX25-24533" fmla="*/ 8979819 w 12192000"/>
              <a:gd name="connsiteY25-24534" fmla="*/ 4366419 h 5096785"/>
              <a:gd name="connsiteX26-24535" fmla="*/ 8936044 w 12192000"/>
              <a:gd name="connsiteY26-24536" fmla="*/ 4370992 h 5096785"/>
              <a:gd name="connsiteX27-24537" fmla="*/ 8897707 w 12192000"/>
              <a:gd name="connsiteY27-24538" fmla="*/ 4392673 h 5096785"/>
              <a:gd name="connsiteX28-24539" fmla="*/ 8845635 w 12192000"/>
              <a:gd name="connsiteY28-24540" fmla="*/ 4404300 h 5096785"/>
              <a:gd name="connsiteX29-24541" fmla="*/ 8814562 w 12192000"/>
              <a:gd name="connsiteY29-24542" fmla="*/ 4411434 h 5096785"/>
              <a:gd name="connsiteX30-24543" fmla="*/ 8726349 w 12192000"/>
              <a:gd name="connsiteY30-24544" fmla="*/ 4416668 h 5096785"/>
              <a:gd name="connsiteX31-24545" fmla="*/ 8566678 w 12192000"/>
              <a:gd name="connsiteY31-24546" fmla="*/ 4391711 h 5096785"/>
              <a:gd name="connsiteX32-24547" fmla="*/ 8521516 w 12192000"/>
              <a:gd name="connsiteY32-24548" fmla="*/ 4393927 h 5096785"/>
              <a:gd name="connsiteX33-24549" fmla="*/ 8515998 w 12192000"/>
              <a:gd name="connsiteY33-24550" fmla="*/ 4399124 h 5096785"/>
              <a:gd name="connsiteX34-24551" fmla="*/ 8449547 w 12192000"/>
              <a:gd name="connsiteY34-24552" fmla="*/ 4383170 h 5096785"/>
              <a:gd name="connsiteX35-24553" fmla="*/ 8360285 w 12192000"/>
              <a:gd name="connsiteY35-24554" fmla="*/ 4398502 h 5096785"/>
              <a:gd name="connsiteX36-24555" fmla="*/ 8256584 w 12192000"/>
              <a:gd name="connsiteY36-24556" fmla="*/ 4423564 h 5096785"/>
              <a:gd name="connsiteX37-24557" fmla="*/ 8229821 w 12192000"/>
              <a:gd name="connsiteY37-24558" fmla="*/ 4431840 h 5096785"/>
              <a:gd name="connsiteX38-24559" fmla="*/ 8158476 w 12192000"/>
              <a:gd name="connsiteY38-24560" fmla="*/ 4436904 h 5096785"/>
              <a:gd name="connsiteX39-24561" fmla="*/ 7993707 w 12192000"/>
              <a:gd name="connsiteY39-24562" fmla="*/ 4447962 h 5096785"/>
              <a:gd name="connsiteX40-24563" fmla="*/ 7990346 w 12192000"/>
              <a:gd name="connsiteY40-24564" fmla="*/ 4454853 h 5096785"/>
              <a:gd name="connsiteX41-24565" fmla="*/ 7976786 w 12192000"/>
              <a:gd name="connsiteY41-24566" fmla="*/ 4456820 h 5096785"/>
              <a:gd name="connsiteX42-24567" fmla="*/ 7973491 w 12192000"/>
              <a:gd name="connsiteY42-24568" fmla="*/ 4458577 h 5096785"/>
              <a:gd name="connsiteX43-24569" fmla="*/ 7954281 w 12192000"/>
              <a:gd name="connsiteY43-24570" fmla="*/ 4467421 h 5096785"/>
              <a:gd name="connsiteX44-24571" fmla="*/ 7905540 w 12192000"/>
              <a:gd name="connsiteY44-24572" fmla="*/ 4455628 h 5096785"/>
              <a:gd name="connsiteX45-24573" fmla="*/ 7851932 w 12192000"/>
              <a:gd name="connsiteY45-24574" fmla="*/ 4466353 h 5096785"/>
              <a:gd name="connsiteX46-24575" fmla="*/ 7639078 w 12192000"/>
              <a:gd name="connsiteY46-24576" fmla="*/ 4467635 h 5096785"/>
              <a:gd name="connsiteX47-24577" fmla="*/ 7612359 w 12192000"/>
              <a:gd name="connsiteY47-24578" fmla="*/ 4492789 h 5096785"/>
              <a:gd name="connsiteX48-24579" fmla="*/ 7527328 w 12192000"/>
              <a:gd name="connsiteY48-24580" fmla="*/ 4502199 h 5096785"/>
              <a:gd name="connsiteX49-24581" fmla="*/ 7388717 w 12192000"/>
              <a:gd name="connsiteY49-24582" fmla="*/ 4470799 h 5096785"/>
              <a:gd name="connsiteX50-24583" fmla="*/ 7231898 w 12192000"/>
              <a:gd name="connsiteY50-24584" fmla="*/ 4486028 h 5096785"/>
              <a:gd name="connsiteX51-24585" fmla="*/ 7218425 w 12192000"/>
              <a:gd name="connsiteY51-24586" fmla="*/ 4477288 h 5096785"/>
              <a:gd name="connsiteX52-24587" fmla="*/ 7202795 w 12192000"/>
              <a:gd name="connsiteY52-24588" fmla="*/ 4472972 h 5096785"/>
              <a:gd name="connsiteX53-24589" fmla="*/ 7200744 w 12192000"/>
              <a:gd name="connsiteY53-24590" fmla="*/ 4474099 h 5096785"/>
              <a:gd name="connsiteX54-24591" fmla="*/ 7182163 w 12192000"/>
              <a:gd name="connsiteY54-24592" fmla="*/ 4474005 h 5096785"/>
              <a:gd name="connsiteX55-24593" fmla="*/ 7178368 w 12192000"/>
              <a:gd name="connsiteY55-24594" fmla="*/ 4470673 h 5096785"/>
              <a:gd name="connsiteX56-24595" fmla="*/ 7165705 w 12192000"/>
              <a:gd name="connsiteY56-24596" fmla="*/ 4469569 h 5096785"/>
              <a:gd name="connsiteX57-24597" fmla="*/ 7140991 w 12192000"/>
              <a:gd name="connsiteY57-24598" fmla="*/ 4464599 h 5096785"/>
              <a:gd name="connsiteX58-24599" fmla="*/ 7136152 w 12192000"/>
              <a:gd name="connsiteY58-24600" fmla="*/ 4466292 h 5096785"/>
              <a:gd name="connsiteX59-24601" fmla="*/ 7098544 w 12192000"/>
              <a:gd name="connsiteY59-24602" fmla="*/ 4462879 h 5096785"/>
              <a:gd name="connsiteX60-24603" fmla="*/ 7097922 w 12192000"/>
              <a:gd name="connsiteY60-24604" fmla="*/ 4464077 h 5096785"/>
              <a:gd name="connsiteX61-24605" fmla="*/ 7086877 w 12192000"/>
              <a:gd name="connsiteY61-24606" fmla="*/ 4468554 h 5096785"/>
              <a:gd name="connsiteX62-24607" fmla="*/ 7065999 w 12192000"/>
              <a:gd name="connsiteY62-24608" fmla="*/ 4474270 h 5096785"/>
              <a:gd name="connsiteX63-24609" fmla="*/ 7016598 w 12192000"/>
              <a:gd name="connsiteY63-24610" fmla="*/ 4502855 h 5096785"/>
              <a:gd name="connsiteX64-24611" fmla="*/ 6977375 w 12192000"/>
              <a:gd name="connsiteY64-24612" fmla="*/ 4499434 h 5096785"/>
              <a:gd name="connsiteX65-24613" fmla="*/ 6969409 w 12192000"/>
              <a:gd name="connsiteY65-24614" fmla="*/ 4499424 h 5096785"/>
              <a:gd name="connsiteX66-24615" fmla="*/ 6969218 w 12192000"/>
              <a:gd name="connsiteY66-24616" fmla="*/ 4499704 h 5096785"/>
              <a:gd name="connsiteX67-24617" fmla="*/ 6960755 w 12192000"/>
              <a:gd name="connsiteY67-24618" fmla="*/ 4500249 h 5096785"/>
              <a:gd name="connsiteX68-24619" fmla="*/ 6954882 w 12192000"/>
              <a:gd name="connsiteY68-24620" fmla="*/ 4499405 h 5096785"/>
              <a:gd name="connsiteX69-24621" fmla="*/ 6939428 w 12192000"/>
              <a:gd name="connsiteY69-24622" fmla="*/ 4499385 h 5096785"/>
              <a:gd name="connsiteX70-24623" fmla="*/ 6933902 w 12192000"/>
              <a:gd name="connsiteY70-24624" fmla="*/ 4501239 h 5096785"/>
              <a:gd name="connsiteX71-24625" fmla="*/ 6891244 w 12192000"/>
              <a:gd name="connsiteY71-24626" fmla="*/ 4536371 h 5096785"/>
              <a:gd name="connsiteX72-24627" fmla="*/ 6794496 w 12192000"/>
              <a:gd name="connsiteY72-24628" fmla="*/ 4567924 h 5096785"/>
              <a:gd name="connsiteX73-24629" fmla="*/ 6574528 w 12192000"/>
              <a:gd name="connsiteY73-24630" fmla="*/ 4641155 h 5096785"/>
              <a:gd name="connsiteX74-24631" fmla="*/ 6573036 w 12192000"/>
              <a:gd name="connsiteY74-24632" fmla="*/ 4641049 h 5096785"/>
              <a:gd name="connsiteX75-24633" fmla="*/ 6571920 w 12192000"/>
              <a:gd name="connsiteY75-24634" fmla="*/ 4644739 h 5096785"/>
              <a:gd name="connsiteX76-24635" fmla="*/ 6552021 w 12192000"/>
              <a:gd name="connsiteY76-24636" fmla="*/ 4650379 h 5096785"/>
              <a:gd name="connsiteX77-24637" fmla="*/ 6545925 w 12192000"/>
              <a:gd name="connsiteY77-24638" fmla="*/ 4650675 h 5096785"/>
              <a:gd name="connsiteX78-24639" fmla="*/ 6537822 w 12192000"/>
              <a:gd name="connsiteY78-24640" fmla="*/ 4652769 h 5096785"/>
              <a:gd name="connsiteX79-24641" fmla="*/ 6537743 w 12192000"/>
              <a:gd name="connsiteY79-24642" fmla="*/ 4653068 h 5096785"/>
              <a:gd name="connsiteX80-24643" fmla="*/ 6490057 w 12192000"/>
              <a:gd name="connsiteY80-24644" fmla="*/ 4658624 h 5096785"/>
              <a:gd name="connsiteX81-24645" fmla="*/ 6386800 w 12192000"/>
              <a:gd name="connsiteY81-24646" fmla="*/ 4715431 h 5096785"/>
              <a:gd name="connsiteX82-24647" fmla="*/ 6382703 w 12192000"/>
              <a:gd name="connsiteY82-24648" fmla="*/ 4717930 h 5096785"/>
              <a:gd name="connsiteX83-24649" fmla="*/ 6356495 w 12192000"/>
              <a:gd name="connsiteY83-24650" fmla="*/ 4717843 h 5096785"/>
              <a:gd name="connsiteX84-24651" fmla="*/ 6343628 w 12192000"/>
              <a:gd name="connsiteY84-24652" fmla="*/ 4719161 h 5096785"/>
              <a:gd name="connsiteX85-24653" fmla="*/ 6338605 w 12192000"/>
              <a:gd name="connsiteY85-24654" fmla="*/ 4716723 h 5096785"/>
              <a:gd name="connsiteX86-24655" fmla="*/ 6320318 w 12192000"/>
              <a:gd name="connsiteY86-24656" fmla="*/ 4720095 h 5096785"/>
              <a:gd name="connsiteX87-24657" fmla="*/ 6318742 w 12192000"/>
              <a:gd name="connsiteY87-24658" fmla="*/ 4721541 h 5096785"/>
              <a:gd name="connsiteX88-24659" fmla="*/ 6301708 w 12192000"/>
              <a:gd name="connsiteY88-24660" fmla="*/ 4720380 h 5096785"/>
              <a:gd name="connsiteX89-24661" fmla="*/ 6285082 w 12192000"/>
              <a:gd name="connsiteY89-24662" fmla="*/ 4714639 h 5096785"/>
              <a:gd name="connsiteX90-24663" fmla="*/ 6028335 w 12192000"/>
              <a:gd name="connsiteY90-24664" fmla="*/ 4722621 h 5096785"/>
              <a:gd name="connsiteX91-24665" fmla="*/ 5908701 w 12192000"/>
              <a:gd name="connsiteY91-24666" fmla="*/ 4779160 h 5096785"/>
              <a:gd name="connsiteX92-24667" fmla="*/ 5860414 w 12192000"/>
              <a:gd name="connsiteY92-24668" fmla="*/ 4807892 h 5096785"/>
              <a:gd name="connsiteX93-24669" fmla="*/ 5683612 w 12192000"/>
              <a:gd name="connsiteY93-24670" fmla="*/ 4848770 h 5096785"/>
              <a:gd name="connsiteX94-24671" fmla="*/ 5635111 w 12192000"/>
              <a:gd name="connsiteY94-24672" fmla="*/ 4868888 h 5096785"/>
              <a:gd name="connsiteX95-24673" fmla="*/ 5582652 w 12192000"/>
              <a:gd name="connsiteY95-24674" fmla="*/ 4866836 h 5096785"/>
              <a:gd name="connsiteX96-24675" fmla="*/ 5567213 w 12192000"/>
              <a:gd name="connsiteY96-24676" fmla="*/ 4878769 h 5096785"/>
              <a:gd name="connsiteX97-24677" fmla="*/ 5564659 w 12192000"/>
              <a:gd name="connsiteY97-24678" fmla="*/ 4881042 h 5096785"/>
              <a:gd name="connsiteX98-24679" fmla="*/ 5552102 w 12192000"/>
              <a:gd name="connsiteY98-24680" fmla="*/ 4885426 h 5096785"/>
              <a:gd name="connsiteX99-24681" fmla="*/ 5551475 w 12192000"/>
              <a:gd name="connsiteY99-24682" fmla="*/ 4892560 h 5096785"/>
              <a:gd name="connsiteX100-24683" fmla="*/ 5534664 w 12192000"/>
              <a:gd name="connsiteY100-24684" fmla="*/ 4903385 h 5096785"/>
              <a:gd name="connsiteX101-24685" fmla="*/ 5510737 w 12192000"/>
              <a:gd name="connsiteY101-24686" fmla="*/ 4909807 h 5096785"/>
              <a:gd name="connsiteX102-24687" fmla="*/ 5393901 w 12192000"/>
              <a:gd name="connsiteY102-24688" fmla="*/ 4933709 h 5096785"/>
              <a:gd name="connsiteX103-24689" fmla="*/ 5325782 w 12192000"/>
              <a:gd name="connsiteY103-24690" fmla="*/ 4951789 h 5096785"/>
              <a:gd name="connsiteX104-24691" fmla="*/ 5302703 w 12192000"/>
              <a:gd name="connsiteY104-24692" fmla="*/ 4964590 h 5096785"/>
              <a:gd name="connsiteX105-24693" fmla="*/ 5268591 w 12192000"/>
              <a:gd name="connsiteY105-24694" fmla="*/ 4978479 h 5096785"/>
              <a:gd name="connsiteX106-24695" fmla="*/ 5210559 w 12192000"/>
              <a:gd name="connsiteY106-24696" fmla="*/ 5007585 h 5096785"/>
              <a:gd name="connsiteX107-24697" fmla="*/ 5177597 w 12192000"/>
              <a:gd name="connsiteY107-24698" fmla="*/ 5015926 h 5096785"/>
              <a:gd name="connsiteX108-24699" fmla="*/ 5160569 w 12192000"/>
              <a:gd name="connsiteY108-24700" fmla="*/ 5025681 h 5096785"/>
              <a:gd name="connsiteX109-24701" fmla="*/ 5152748 w 12192000"/>
              <a:gd name="connsiteY109-24702" fmla="*/ 5026569 h 5096785"/>
              <a:gd name="connsiteX110-24703" fmla="*/ 5127678 w 12192000"/>
              <a:gd name="connsiteY110-24704" fmla="*/ 5032947 h 5096785"/>
              <a:gd name="connsiteX111-24705" fmla="*/ 5113147 w 12192000"/>
              <a:gd name="connsiteY111-24706" fmla="*/ 5035818 h 5096785"/>
              <a:gd name="connsiteX112-24707" fmla="*/ 5107301 w 12192000"/>
              <a:gd name="connsiteY112-24708" fmla="*/ 5036672 h 5096785"/>
              <a:gd name="connsiteX113-24709" fmla="*/ 5093215 w 12192000"/>
              <a:gd name="connsiteY113-24710" fmla="*/ 5032880 h 5096785"/>
              <a:gd name="connsiteX114-24711" fmla="*/ 5077058 w 12192000"/>
              <a:gd name="connsiteY114-24712" fmla="*/ 5038681 h 5096785"/>
              <a:gd name="connsiteX115-24713" fmla="*/ 5057349 w 12192000"/>
              <a:gd name="connsiteY115-24714" fmla="*/ 5036015 h 5096785"/>
              <a:gd name="connsiteX116-24715" fmla="*/ 5053945 w 12192000"/>
              <a:gd name="connsiteY116-24716" fmla="*/ 5041952 h 5096785"/>
              <a:gd name="connsiteX117-24717" fmla="*/ 5040021 w 12192000"/>
              <a:gd name="connsiteY117-24718" fmla="*/ 5050052 h 5096785"/>
              <a:gd name="connsiteX118-24719" fmla="*/ 5025913 w 12192000"/>
              <a:gd name="connsiteY118-24720" fmla="*/ 5046535 h 5096785"/>
              <a:gd name="connsiteX119-24721" fmla="*/ 4998218 w 12192000"/>
              <a:gd name="connsiteY119-24722" fmla="*/ 5048065 h 5096785"/>
              <a:gd name="connsiteX120-24723" fmla="*/ 4991008 w 12192000"/>
              <a:gd name="connsiteY120-24724" fmla="*/ 5050439 h 5096785"/>
              <a:gd name="connsiteX121-24725" fmla="*/ 4963503 w 12192000"/>
              <a:gd name="connsiteY121-24726" fmla="*/ 5047575 h 5096785"/>
              <a:gd name="connsiteX122-24727" fmla="*/ 4921053 w 12192000"/>
              <a:gd name="connsiteY122-24728" fmla="*/ 5048925 h 5096785"/>
              <a:gd name="connsiteX123-24729" fmla="*/ 4873420 w 12192000"/>
              <a:gd name="connsiteY123-24730" fmla="*/ 5054929 h 5096785"/>
              <a:gd name="connsiteX124-24731" fmla="*/ 4858825 w 12192000"/>
              <a:gd name="connsiteY124-24732" fmla="*/ 5051329 h 5096785"/>
              <a:gd name="connsiteX125-24733" fmla="*/ 4769340 w 12192000"/>
              <a:gd name="connsiteY125-24734" fmla="*/ 5053090 h 5096785"/>
              <a:gd name="connsiteX126-24735" fmla="*/ 4744152 w 12192000"/>
              <a:gd name="connsiteY126-24736" fmla="*/ 5053391 h 5096785"/>
              <a:gd name="connsiteX127-24737" fmla="*/ 4723556 w 12192000"/>
              <a:gd name="connsiteY127-24738" fmla="*/ 5059633 h 5096785"/>
              <a:gd name="connsiteX128-24739" fmla="*/ 4719699 w 12192000"/>
              <a:gd name="connsiteY128-24740" fmla="*/ 5066298 h 5096785"/>
              <a:gd name="connsiteX129-24741" fmla="*/ 4706016 w 12192000"/>
              <a:gd name="connsiteY129-24742" fmla="*/ 5067422 h 5096785"/>
              <a:gd name="connsiteX130-24743" fmla="*/ 4702593 w 12192000"/>
              <a:gd name="connsiteY130-24744" fmla="*/ 5068973 h 5096785"/>
              <a:gd name="connsiteX131-24745" fmla="*/ 4682766 w 12192000"/>
              <a:gd name="connsiteY131-24746" fmla="*/ 5076609 h 5096785"/>
              <a:gd name="connsiteX132-24747" fmla="*/ 4634960 w 12192000"/>
              <a:gd name="connsiteY132-24748" fmla="*/ 5061852 h 5096785"/>
              <a:gd name="connsiteX133-24749" fmla="*/ 4580645 w 12192000"/>
              <a:gd name="connsiteY133-24750" fmla="*/ 5069246 h 5096785"/>
              <a:gd name="connsiteX134-24751" fmla="*/ 4368005 w 12192000"/>
              <a:gd name="connsiteY134-24752" fmla="*/ 5057426 h 5096785"/>
              <a:gd name="connsiteX135-24753" fmla="*/ 4339489 w 12192000"/>
              <a:gd name="connsiteY135-24754" fmla="*/ 5080858 h 5096785"/>
              <a:gd name="connsiteX136-24755" fmla="*/ 4253895 w 12192000"/>
              <a:gd name="connsiteY136-24756" fmla="*/ 5085008 h 5096785"/>
              <a:gd name="connsiteX137-24757" fmla="*/ 4130140 w 12192000"/>
              <a:gd name="connsiteY137-24758" fmla="*/ 5057070 h 5096785"/>
              <a:gd name="connsiteX138-24759" fmla="*/ 3911296 w 12192000"/>
              <a:gd name="connsiteY138-24760" fmla="*/ 5035663 h 5096785"/>
              <a:gd name="connsiteX139-24761" fmla="*/ 3895182 w 12192000"/>
              <a:gd name="connsiteY139-24762" fmla="*/ 5030229 h 5096785"/>
              <a:gd name="connsiteX140-24763" fmla="*/ 3870866 w 12192000"/>
              <a:gd name="connsiteY140-24764" fmla="*/ 5023753 h 5096785"/>
              <a:gd name="connsiteX141-24765" fmla="*/ 3865913 w 12192000"/>
              <a:gd name="connsiteY141-24766" fmla="*/ 5025143 h 5096785"/>
              <a:gd name="connsiteX142-24767" fmla="*/ 3828606 w 12192000"/>
              <a:gd name="connsiteY142-24768" fmla="*/ 5019426 h 5096785"/>
              <a:gd name="connsiteX143-24769" fmla="*/ 3827901 w 12192000"/>
              <a:gd name="connsiteY143-24770" fmla="*/ 5020583 h 5096785"/>
              <a:gd name="connsiteX144-24771" fmla="*/ 3816543 w 12192000"/>
              <a:gd name="connsiteY144-24772" fmla="*/ 5024366 h 5096785"/>
              <a:gd name="connsiteX145-24773" fmla="*/ 3795278 w 12192000"/>
              <a:gd name="connsiteY145-24774" fmla="*/ 5028779 h 5096785"/>
              <a:gd name="connsiteX146-24775" fmla="*/ 3743858 w 12192000"/>
              <a:gd name="connsiteY146-24776" fmla="*/ 5054237 h 5096785"/>
              <a:gd name="connsiteX147-24777" fmla="*/ 3704945 w 12192000"/>
              <a:gd name="connsiteY147-24778" fmla="*/ 5048413 h 5096785"/>
              <a:gd name="connsiteX148-24779" fmla="*/ 3696992 w 12192000"/>
              <a:gd name="connsiteY148-24780" fmla="*/ 5047914 h 5096785"/>
              <a:gd name="connsiteX149-24781" fmla="*/ 3696780 w 12192000"/>
              <a:gd name="connsiteY149-24782" fmla="*/ 5048181 h 5096785"/>
              <a:gd name="connsiteX150-24783" fmla="*/ 3688290 w 12192000"/>
              <a:gd name="connsiteY150-24784" fmla="*/ 5048204 h 5096785"/>
              <a:gd name="connsiteX151-24785" fmla="*/ 3682486 w 12192000"/>
              <a:gd name="connsiteY151-24786" fmla="*/ 5047000 h 5096785"/>
              <a:gd name="connsiteX152-24787" fmla="*/ 3667056 w 12192000"/>
              <a:gd name="connsiteY152-24788" fmla="*/ 5046030 h 5096785"/>
              <a:gd name="connsiteX153-24789" fmla="*/ 3661403 w 12192000"/>
              <a:gd name="connsiteY153-24790" fmla="*/ 5047537 h 5096785"/>
              <a:gd name="connsiteX154-24791" fmla="*/ 3658673 w 12192000"/>
              <a:gd name="connsiteY154-24792" fmla="*/ 5050790 h 5096785"/>
              <a:gd name="connsiteX155-24793" fmla="*/ 3657333 w 12192000"/>
              <a:gd name="connsiteY155-24794" fmla="*/ 5050325 h 5096785"/>
              <a:gd name="connsiteX156-24795" fmla="*/ 3626778 w 12192000"/>
              <a:gd name="connsiteY156-24796" fmla="*/ 5057882 h 5096785"/>
              <a:gd name="connsiteX157-24797" fmla="*/ 3560067 w 12192000"/>
              <a:gd name="connsiteY157-24798" fmla="*/ 5064266 h 5096785"/>
              <a:gd name="connsiteX158-24799" fmla="*/ 3522641 w 12192000"/>
              <a:gd name="connsiteY158-24800" fmla="*/ 5063654 h 5096785"/>
              <a:gd name="connsiteX159-24801" fmla="*/ 3419275 w 12192000"/>
              <a:gd name="connsiteY159-24802" fmla="*/ 5066646 h 5096785"/>
              <a:gd name="connsiteX160-24803" fmla="*/ 3314869 w 12192000"/>
              <a:gd name="connsiteY160-24804" fmla="*/ 5073197 h 5096785"/>
              <a:gd name="connsiteX161-24805" fmla="*/ 3259088 w 12192000"/>
              <a:gd name="connsiteY161-24806" fmla="*/ 5096363 h 5096785"/>
              <a:gd name="connsiteX162-24807" fmla="*/ 3253104 w 12192000"/>
              <a:gd name="connsiteY162-24808" fmla="*/ 5096785 h 5096785"/>
              <a:gd name="connsiteX163-24809" fmla="*/ 3238751 w 12192000"/>
              <a:gd name="connsiteY163-24810" fmla="*/ 5092996 h 5096785"/>
              <a:gd name="connsiteX164-24811" fmla="*/ 3233681 w 12192000"/>
              <a:gd name="connsiteY164-24812" fmla="*/ 5090758 h 5096785"/>
              <a:gd name="connsiteX165-24813" fmla="*/ 3225562 w 12192000"/>
              <a:gd name="connsiteY165-24814" fmla="*/ 5089215 h 5096785"/>
              <a:gd name="connsiteX166-24815" fmla="*/ 3225260 w 12192000"/>
              <a:gd name="connsiteY166-24816" fmla="*/ 5089437 h 5096785"/>
              <a:gd name="connsiteX167-24817" fmla="*/ 3217859 w 12192000"/>
              <a:gd name="connsiteY167-24818" fmla="*/ 5087484 h 5096785"/>
              <a:gd name="connsiteX168-24819" fmla="*/ 3182980 w 12192000"/>
              <a:gd name="connsiteY168-24820" fmla="*/ 5074650 h 5096785"/>
              <a:gd name="connsiteX169-24821" fmla="*/ 3055081 w 12192000"/>
              <a:gd name="connsiteY169-24822" fmla="*/ 5080424 h 5096785"/>
              <a:gd name="connsiteX170-24823" fmla="*/ 3049807 w 12192000"/>
              <a:gd name="connsiteY170-24824" fmla="*/ 5080860 h 5096785"/>
              <a:gd name="connsiteX171-24825" fmla="*/ 3029122 w 12192000"/>
              <a:gd name="connsiteY171-24826" fmla="*/ 5070085 h 5096785"/>
              <a:gd name="connsiteX172-24827" fmla="*/ 3017862 w 12192000"/>
              <a:gd name="connsiteY172-24828" fmla="*/ 5065942 h 5096785"/>
              <a:gd name="connsiteX173-24829" fmla="*/ 3015868 w 12192000"/>
              <a:gd name="connsiteY173-24830" fmla="*/ 5061832 h 5096785"/>
              <a:gd name="connsiteX174-24831" fmla="*/ 2998644 w 12192000"/>
              <a:gd name="connsiteY174-24832" fmla="*/ 5057210 h 5096785"/>
              <a:gd name="connsiteX175-24833" fmla="*/ 2996219 w 12192000"/>
              <a:gd name="connsiteY175-24834" fmla="*/ 5057788 h 5096785"/>
              <a:gd name="connsiteX176-24835" fmla="*/ 2983676 w 12192000"/>
              <a:gd name="connsiteY176-24836" fmla="*/ 5049852 h 5096785"/>
              <a:gd name="connsiteX177-24837" fmla="*/ 2903609 w 12192000"/>
              <a:gd name="connsiteY177-24838" fmla="*/ 4998457 h 5096785"/>
              <a:gd name="connsiteX178-24839" fmla="*/ 2758830 w 12192000"/>
              <a:gd name="connsiteY178-24840" fmla="*/ 4974760 h 5096785"/>
              <a:gd name="connsiteX179-24841" fmla="*/ 2532669 w 12192000"/>
              <a:gd name="connsiteY179-24842" fmla="*/ 4940573 h 5096785"/>
              <a:gd name="connsiteX180-24843" fmla="*/ 2389931 w 12192000"/>
              <a:gd name="connsiteY180-24844" fmla="*/ 4905785 h 5096785"/>
              <a:gd name="connsiteX181-24845" fmla="*/ 2335186 w 12192000"/>
              <a:gd name="connsiteY181-24846" fmla="*/ 4902957 h 5096785"/>
              <a:gd name="connsiteX182-24847" fmla="*/ 2273393 w 12192000"/>
              <a:gd name="connsiteY182-24848" fmla="*/ 4883565 h 5096785"/>
              <a:gd name="connsiteX183-24849" fmla="*/ 2269523 w 12192000"/>
              <a:gd name="connsiteY183-24850" fmla="*/ 4884442 h 5096785"/>
              <a:gd name="connsiteX184-24851" fmla="*/ 2256015 w 12192000"/>
              <a:gd name="connsiteY184-24852" fmla="*/ 4883014 h 5096785"/>
              <a:gd name="connsiteX185-24853" fmla="*/ 2249731 w 12192000"/>
              <a:gd name="connsiteY185-24854" fmla="*/ 4888778 h 5096785"/>
              <a:gd name="connsiteX186-24855" fmla="*/ 2227629 w 12192000"/>
              <a:gd name="connsiteY186-24856" fmla="*/ 4891047 h 5096785"/>
              <a:gd name="connsiteX187-24857" fmla="*/ 2203460 w 12192000"/>
              <a:gd name="connsiteY187-24858" fmla="*/ 4886696 h 5096785"/>
              <a:gd name="connsiteX188-24859" fmla="*/ 2091528 w 12192000"/>
              <a:gd name="connsiteY188-24860" fmla="*/ 4859155 h 5096785"/>
              <a:gd name="connsiteX189-24861" fmla="*/ 2022901 w 12192000"/>
              <a:gd name="connsiteY189-24862" fmla="*/ 4846594 h 5096785"/>
              <a:gd name="connsiteX190-24863" fmla="*/ 1994227 w 12192000"/>
              <a:gd name="connsiteY190-24864" fmla="*/ 4847973 h 5096785"/>
              <a:gd name="connsiteX191-24865" fmla="*/ 1955936 w 12192000"/>
              <a:gd name="connsiteY191-24866" fmla="*/ 4845765 h 5096785"/>
              <a:gd name="connsiteX192-24867" fmla="*/ 1741924 w 12192000"/>
              <a:gd name="connsiteY192-24868" fmla="*/ 4808054 h 5096785"/>
              <a:gd name="connsiteX193-24869" fmla="*/ 1734410 w 12192000"/>
              <a:gd name="connsiteY193-24870" fmla="*/ 4811675 h 5096785"/>
              <a:gd name="connsiteX194-24871" fmla="*/ 1691423 w 12192000"/>
              <a:gd name="connsiteY194-24872" fmla="*/ 4802777 h 5096785"/>
              <a:gd name="connsiteX195-24873" fmla="*/ 1554504 w 12192000"/>
              <a:gd name="connsiteY195-24874" fmla="*/ 4739985 h 5096785"/>
              <a:gd name="connsiteX196-24875" fmla="*/ 1470119 w 12192000"/>
              <a:gd name="connsiteY196-24876" fmla="*/ 4723470 h 5096785"/>
              <a:gd name="connsiteX197-24877" fmla="*/ 1437967 w 12192000"/>
              <a:gd name="connsiteY197-24878" fmla="*/ 4722710 h 5096785"/>
              <a:gd name="connsiteX198-24879" fmla="*/ 1295869 w 12192000"/>
              <a:gd name="connsiteY198-24880" fmla="*/ 4726175 h 5096785"/>
              <a:gd name="connsiteX199-24881" fmla="*/ 1292949 w 12192000"/>
              <a:gd name="connsiteY199-24882" fmla="*/ 4684615 h 5096785"/>
              <a:gd name="connsiteX200-24883" fmla="*/ 1244908 w 12192000"/>
              <a:gd name="connsiteY200-24884" fmla="*/ 4706993 h 5096785"/>
              <a:gd name="connsiteX201-24885" fmla="*/ 1171266 w 12192000"/>
              <a:gd name="connsiteY201-24886" fmla="*/ 4706535 h 5096785"/>
              <a:gd name="connsiteX202-24887" fmla="*/ 1160868 w 12192000"/>
              <a:gd name="connsiteY202-24888" fmla="*/ 4701936 h 5096785"/>
              <a:gd name="connsiteX203-24889" fmla="*/ 1147599 w 12192000"/>
              <a:gd name="connsiteY203-24890" fmla="*/ 4714833 h 5096785"/>
              <a:gd name="connsiteX204-24891" fmla="*/ 1119603 w 12192000"/>
              <a:gd name="connsiteY204-24892" fmla="*/ 4721303 h 5096785"/>
              <a:gd name="connsiteX205-24893" fmla="*/ 997851 w 12192000"/>
              <a:gd name="connsiteY205-24894" fmla="*/ 4722336 h 5096785"/>
              <a:gd name="connsiteX206-24895" fmla="*/ 976455 w 12192000"/>
              <a:gd name="connsiteY206-24896" fmla="*/ 4726407 h 5096785"/>
              <a:gd name="connsiteX207-24897" fmla="*/ 949939 w 12192000"/>
              <a:gd name="connsiteY207-24898" fmla="*/ 4719699 h 5096785"/>
              <a:gd name="connsiteX208-24899" fmla="*/ 894148 w 12192000"/>
              <a:gd name="connsiteY208-24900" fmla="*/ 4710406 h 5096785"/>
              <a:gd name="connsiteX209-24901" fmla="*/ 857990 w 12192000"/>
              <a:gd name="connsiteY209-24902" fmla="*/ 4696844 h 5096785"/>
              <a:gd name="connsiteX210-24903" fmla="*/ 848649 w 12192000"/>
              <a:gd name="connsiteY210-24904" fmla="*/ 4704021 h 5096785"/>
              <a:gd name="connsiteX211-24905" fmla="*/ 826436 w 12192000"/>
              <a:gd name="connsiteY211-24906" fmla="*/ 4707421 h 5096785"/>
              <a:gd name="connsiteX212-24907" fmla="*/ 733052 w 12192000"/>
              <a:gd name="connsiteY212-24908" fmla="*/ 4701884 h 5096785"/>
              <a:gd name="connsiteX213-24909" fmla="*/ 716185 w 12192000"/>
              <a:gd name="connsiteY213-24910" fmla="*/ 4648168 h 5096785"/>
              <a:gd name="connsiteX214-24911" fmla="*/ 582722 w 12192000"/>
              <a:gd name="connsiteY214-24912" fmla="*/ 4658637 h 5096785"/>
              <a:gd name="connsiteX215-24913" fmla="*/ 581118 w 12192000"/>
              <a:gd name="connsiteY215-24914" fmla="*/ 4654120 h 5096785"/>
              <a:gd name="connsiteX216-24915" fmla="*/ 546453 w 12192000"/>
              <a:gd name="connsiteY216-24916" fmla="*/ 4652542 h 5096785"/>
              <a:gd name="connsiteX217-24917" fmla="*/ 536773 w 12192000"/>
              <a:gd name="connsiteY217-24918" fmla="*/ 4644609 h 5096785"/>
              <a:gd name="connsiteX218-24919" fmla="*/ 388896 w 12192000"/>
              <a:gd name="connsiteY218-24920" fmla="*/ 4619173 h 5096785"/>
              <a:gd name="connsiteX219-24921" fmla="*/ 366479 w 12192000"/>
              <a:gd name="connsiteY219-24922" fmla="*/ 4618896 h 5096785"/>
              <a:gd name="connsiteX220-24923" fmla="*/ 342781 w 12192000"/>
              <a:gd name="connsiteY220-24924" fmla="*/ 4601239 h 5096785"/>
              <a:gd name="connsiteX221-24925" fmla="*/ 255925 w 12192000"/>
              <a:gd name="connsiteY221-24926" fmla="*/ 4598685 h 5096785"/>
              <a:gd name="connsiteX222-24927" fmla="*/ 226919 w 12192000"/>
              <a:gd name="connsiteY222-24928" fmla="*/ 4598460 h 5096785"/>
              <a:gd name="connsiteX223-24929" fmla="*/ 213925 w 12192000"/>
              <a:gd name="connsiteY223-24930" fmla="*/ 4597783 h 5096785"/>
              <a:gd name="connsiteX224-24931" fmla="*/ 215196 w 12192000"/>
              <a:gd name="connsiteY224-24932" fmla="*/ 4588576 h 5096785"/>
              <a:gd name="connsiteX225-24933" fmla="*/ 180214 w 12192000"/>
              <a:gd name="connsiteY225-24934" fmla="*/ 4583701 h 5096785"/>
              <a:gd name="connsiteX226-24935" fmla="*/ 83203 w 12192000"/>
              <a:gd name="connsiteY226-24936" fmla="*/ 4531664 h 5096785"/>
              <a:gd name="connsiteX227-24937" fmla="*/ 4106 w 12192000"/>
              <a:gd name="connsiteY227-24938" fmla="*/ 4517202 h 5096785"/>
              <a:gd name="connsiteX228-24939" fmla="*/ 0 w 12192000"/>
              <a:gd name="connsiteY228-24940" fmla="*/ 4516084 h 5096785"/>
              <a:gd name="connsiteX229-24941" fmla="*/ 0 w 12192000"/>
              <a:gd name="connsiteY229-24942" fmla="*/ 0 h 5096785"/>
              <a:gd name="connsiteX0-24943" fmla="*/ 0 w 12192000"/>
              <a:gd name="connsiteY0-24944" fmla="*/ 0 h 5096785"/>
              <a:gd name="connsiteX1-24945" fmla="*/ 12192000 w 12192000"/>
              <a:gd name="connsiteY1-24946" fmla="*/ 0 h 5096785"/>
              <a:gd name="connsiteX2-24947" fmla="*/ 12192000 w 12192000"/>
              <a:gd name="connsiteY2-24948" fmla="*/ 3809005 h 5096785"/>
              <a:gd name="connsiteX3-24949" fmla="*/ 12142543 w 12192000"/>
              <a:gd name="connsiteY3-24950" fmla="*/ 3817043 h 5096785"/>
              <a:gd name="connsiteX4-24951" fmla="*/ 12021777 w 12192000"/>
              <a:gd name="connsiteY4-24952" fmla="*/ 3848082 h 5096785"/>
              <a:gd name="connsiteX5-24953" fmla="*/ 11700796 w 12192000"/>
              <a:gd name="connsiteY5-24954" fmla="*/ 3819843 h 5096785"/>
              <a:gd name="connsiteX6-24955" fmla="*/ 11596222 w 12192000"/>
              <a:gd name="connsiteY6-24956" fmla="*/ 3858834 h 5096785"/>
              <a:gd name="connsiteX7-24957" fmla="*/ 11416000 w 12192000"/>
              <a:gd name="connsiteY7-24958" fmla="*/ 3915854 h 5096785"/>
              <a:gd name="connsiteX8-24959" fmla="*/ 11214181 w 12192000"/>
              <a:gd name="connsiteY8-24960" fmla="*/ 4004215 h 5096785"/>
              <a:gd name="connsiteX9-24961" fmla="*/ 11082297 w 12192000"/>
              <a:gd name="connsiteY9-24962" fmla="*/ 4010564 h 5096785"/>
              <a:gd name="connsiteX10-24963" fmla="*/ 10833086 w 12192000"/>
              <a:gd name="connsiteY10-24964" fmla="*/ 3997707 h 5096785"/>
              <a:gd name="connsiteX11-24965" fmla="*/ 10639436 w 12192000"/>
              <a:gd name="connsiteY11-24966" fmla="*/ 4022417 h 5096785"/>
              <a:gd name="connsiteX12-24967" fmla="*/ 10480215 w 12192000"/>
              <a:gd name="connsiteY12-24968" fmla="*/ 4006823 h 5096785"/>
              <a:gd name="connsiteX13-24969" fmla="*/ 10217282 w 12192000"/>
              <a:gd name="connsiteY13-24970" fmla="*/ 4020809 h 5096785"/>
              <a:gd name="connsiteX14-24971" fmla="*/ 9936427 w 12192000"/>
              <a:gd name="connsiteY14-24972" fmla="*/ 4137843 h 5096785"/>
              <a:gd name="connsiteX15-24973" fmla="*/ 9800299 w 12192000"/>
              <a:gd name="connsiteY15-24974" fmla="*/ 4186098 h 5096785"/>
              <a:gd name="connsiteX16-24975" fmla="*/ 9707822 w 12192000"/>
              <a:gd name="connsiteY16-24976" fmla="*/ 4189102 h 5096785"/>
              <a:gd name="connsiteX17-24977" fmla="*/ 9543973 w 12192000"/>
              <a:gd name="connsiteY17-24978" fmla="*/ 4245802 h 5096785"/>
              <a:gd name="connsiteX18-24979" fmla="*/ 9528747 w 12192000"/>
              <a:gd name="connsiteY18-24980" fmla="*/ 4251724 h 5096785"/>
              <a:gd name="connsiteX19-24981" fmla="*/ 9436976 w 12192000"/>
              <a:gd name="connsiteY19-24982" fmla="*/ 4269351 h 5096785"/>
              <a:gd name="connsiteX20-24983" fmla="*/ 9371827 w 12192000"/>
              <a:gd name="connsiteY20-24984" fmla="*/ 4303912 h 5096785"/>
              <a:gd name="connsiteX21-24985" fmla="*/ 9260304 w 12192000"/>
              <a:gd name="connsiteY21-24986" fmla="*/ 4328021 h 5096785"/>
              <a:gd name="connsiteX22-24987" fmla="*/ 9148799 w 12192000"/>
              <a:gd name="connsiteY22-24988" fmla="*/ 4348506 h 5096785"/>
              <a:gd name="connsiteX23-24989" fmla="*/ 9107898 w 12192000"/>
              <a:gd name="connsiteY23-24990" fmla="*/ 4354282 h 5096785"/>
              <a:gd name="connsiteX24-24991" fmla="*/ 8990743 w 12192000"/>
              <a:gd name="connsiteY24-24992" fmla="*/ 4382161 h 5096785"/>
              <a:gd name="connsiteX25-24993" fmla="*/ 8979819 w 12192000"/>
              <a:gd name="connsiteY25-24994" fmla="*/ 4366419 h 5096785"/>
              <a:gd name="connsiteX26-24995" fmla="*/ 8936044 w 12192000"/>
              <a:gd name="connsiteY26-24996" fmla="*/ 4370992 h 5096785"/>
              <a:gd name="connsiteX27-24997" fmla="*/ 8897707 w 12192000"/>
              <a:gd name="connsiteY27-24998" fmla="*/ 4392673 h 5096785"/>
              <a:gd name="connsiteX28-24999" fmla="*/ 8845635 w 12192000"/>
              <a:gd name="connsiteY28-25000" fmla="*/ 4404300 h 5096785"/>
              <a:gd name="connsiteX29-25001" fmla="*/ 8814562 w 12192000"/>
              <a:gd name="connsiteY29-25002" fmla="*/ 4411434 h 5096785"/>
              <a:gd name="connsiteX30-25003" fmla="*/ 8726349 w 12192000"/>
              <a:gd name="connsiteY30-25004" fmla="*/ 4416668 h 5096785"/>
              <a:gd name="connsiteX31-25005" fmla="*/ 8566678 w 12192000"/>
              <a:gd name="connsiteY31-25006" fmla="*/ 4391711 h 5096785"/>
              <a:gd name="connsiteX32-25007" fmla="*/ 8521516 w 12192000"/>
              <a:gd name="connsiteY32-25008" fmla="*/ 4393927 h 5096785"/>
              <a:gd name="connsiteX33-25009" fmla="*/ 8515998 w 12192000"/>
              <a:gd name="connsiteY33-25010" fmla="*/ 4399124 h 5096785"/>
              <a:gd name="connsiteX34-25011" fmla="*/ 8449547 w 12192000"/>
              <a:gd name="connsiteY34-25012" fmla="*/ 4383170 h 5096785"/>
              <a:gd name="connsiteX35-25013" fmla="*/ 8360285 w 12192000"/>
              <a:gd name="connsiteY35-25014" fmla="*/ 4398502 h 5096785"/>
              <a:gd name="connsiteX36-25015" fmla="*/ 8256584 w 12192000"/>
              <a:gd name="connsiteY36-25016" fmla="*/ 4423564 h 5096785"/>
              <a:gd name="connsiteX37-25017" fmla="*/ 8229821 w 12192000"/>
              <a:gd name="connsiteY37-25018" fmla="*/ 4431840 h 5096785"/>
              <a:gd name="connsiteX38-25019" fmla="*/ 8158476 w 12192000"/>
              <a:gd name="connsiteY38-25020" fmla="*/ 4436904 h 5096785"/>
              <a:gd name="connsiteX39-25021" fmla="*/ 7993707 w 12192000"/>
              <a:gd name="connsiteY39-25022" fmla="*/ 4447962 h 5096785"/>
              <a:gd name="connsiteX40-25023" fmla="*/ 7990346 w 12192000"/>
              <a:gd name="connsiteY40-25024" fmla="*/ 4454853 h 5096785"/>
              <a:gd name="connsiteX41-25025" fmla="*/ 7976786 w 12192000"/>
              <a:gd name="connsiteY41-25026" fmla="*/ 4456820 h 5096785"/>
              <a:gd name="connsiteX42-25027" fmla="*/ 7973491 w 12192000"/>
              <a:gd name="connsiteY42-25028" fmla="*/ 4458577 h 5096785"/>
              <a:gd name="connsiteX43-25029" fmla="*/ 7954281 w 12192000"/>
              <a:gd name="connsiteY43-25030" fmla="*/ 4467421 h 5096785"/>
              <a:gd name="connsiteX44-25031" fmla="*/ 7905540 w 12192000"/>
              <a:gd name="connsiteY44-25032" fmla="*/ 4455628 h 5096785"/>
              <a:gd name="connsiteX45-25033" fmla="*/ 7851932 w 12192000"/>
              <a:gd name="connsiteY45-25034" fmla="*/ 4466353 h 5096785"/>
              <a:gd name="connsiteX46-25035" fmla="*/ 7639078 w 12192000"/>
              <a:gd name="connsiteY46-25036" fmla="*/ 4467635 h 5096785"/>
              <a:gd name="connsiteX47-25037" fmla="*/ 7612359 w 12192000"/>
              <a:gd name="connsiteY47-25038" fmla="*/ 4492789 h 5096785"/>
              <a:gd name="connsiteX48-25039" fmla="*/ 7527328 w 12192000"/>
              <a:gd name="connsiteY48-25040" fmla="*/ 4502199 h 5096785"/>
              <a:gd name="connsiteX49-25041" fmla="*/ 7388717 w 12192000"/>
              <a:gd name="connsiteY49-25042" fmla="*/ 4470799 h 5096785"/>
              <a:gd name="connsiteX50-25043" fmla="*/ 7231898 w 12192000"/>
              <a:gd name="connsiteY50-25044" fmla="*/ 4486028 h 5096785"/>
              <a:gd name="connsiteX51-25045" fmla="*/ 7218425 w 12192000"/>
              <a:gd name="connsiteY51-25046" fmla="*/ 4477288 h 5096785"/>
              <a:gd name="connsiteX52-25047" fmla="*/ 7202795 w 12192000"/>
              <a:gd name="connsiteY52-25048" fmla="*/ 4472972 h 5096785"/>
              <a:gd name="connsiteX53-25049" fmla="*/ 7200744 w 12192000"/>
              <a:gd name="connsiteY53-25050" fmla="*/ 4474099 h 5096785"/>
              <a:gd name="connsiteX54-25051" fmla="*/ 7182163 w 12192000"/>
              <a:gd name="connsiteY54-25052" fmla="*/ 4474005 h 5096785"/>
              <a:gd name="connsiteX55-25053" fmla="*/ 7178368 w 12192000"/>
              <a:gd name="connsiteY55-25054" fmla="*/ 4470673 h 5096785"/>
              <a:gd name="connsiteX56-25055" fmla="*/ 7165705 w 12192000"/>
              <a:gd name="connsiteY56-25056" fmla="*/ 4469569 h 5096785"/>
              <a:gd name="connsiteX57-25057" fmla="*/ 7140991 w 12192000"/>
              <a:gd name="connsiteY57-25058" fmla="*/ 4464599 h 5096785"/>
              <a:gd name="connsiteX58-25059" fmla="*/ 7136152 w 12192000"/>
              <a:gd name="connsiteY58-25060" fmla="*/ 4466292 h 5096785"/>
              <a:gd name="connsiteX59-25061" fmla="*/ 7098544 w 12192000"/>
              <a:gd name="connsiteY59-25062" fmla="*/ 4462879 h 5096785"/>
              <a:gd name="connsiteX60-25063" fmla="*/ 7097922 w 12192000"/>
              <a:gd name="connsiteY60-25064" fmla="*/ 4464077 h 5096785"/>
              <a:gd name="connsiteX61-25065" fmla="*/ 7086877 w 12192000"/>
              <a:gd name="connsiteY61-25066" fmla="*/ 4468554 h 5096785"/>
              <a:gd name="connsiteX62-25067" fmla="*/ 7065999 w 12192000"/>
              <a:gd name="connsiteY62-25068" fmla="*/ 4474270 h 5096785"/>
              <a:gd name="connsiteX63-25069" fmla="*/ 7016598 w 12192000"/>
              <a:gd name="connsiteY63-25070" fmla="*/ 4502855 h 5096785"/>
              <a:gd name="connsiteX64-25071" fmla="*/ 6977375 w 12192000"/>
              <a:gd name="connsiteY64-25072" fmla="*/ 4499434 h 5096785"/>
              <a:gd name="connsiteX65-25073" fmla="*/ 6969409 w 12192000"/>
              <a:gd name="connsiteY65-25074" fmla="*/ 4499424 h 5096785"/>
              <a:gd name="connsiteX66-25075" fmla="*/ 6969218 w 12192000"/>
              <a:gd name="connsiteY66-25076" fmla="*/ 4499704 h 5096785"/>
              <a:gd name="connsiteX67-25077" fmla="*/ 6960755 w 12192000"/>
              <a:gd name="connsiteY67-25078" fmla="*/ 4500249 h 5096785"/>
              <a:gd name="connsiteX68-25079" fmla="*/ 6954882 w 12192000"/>
              <a:gd name="connsiteY68-25080" fmla="*/ 4499405 h 5096785"/>
              <a:gd name="connsiteX69-25081" fmla="*/ 6939428 w 12192000"/>
              <a:gd name="connsiteY69-25082" fmla="*/ 4499385 h 5096785"/>
              <a:gd name="connsiteX70-25083" fmla="*/ 6933902 w 12192000"/>
              <a:gd name="connsiteY70-25084" fmla="*/ 4501239 h 5096785"/>
              <a:gd name="connsiteX71-25085" fmla="*/ 6891244 w 12192000"/>
              <a:gd name="connsiteY71-25086" fmla="*/ 4536371 h 5096785"/>
              <a:gd name="connsiteX72-25087" fmla="*/ 6794496 w 12192000"/>
              <a:gd name="connsiteY72-25088" fmla="*/ 4567924 h 5096785"/>
              <a:gd name="connsiteX73-25089" fmla="*/ 6574528 w 12192000"/>
              <a:gd name="connsiteY73-25090" fmla="*/ 4641155 h 5096785"/>
              <a:gd name="connsiteX74-25091" fmla="*/ 6573036 w 12192000"/>
              <a:gd name="connsiteY74-25092" fmla="*/ 4641049 h 5096785"/>
              <a:gd name="connsiteX75-25093" fmla="*/ 6571920 w 12192000"/>
              <a:gd name="connsiteY75-25094" fmla="*/ 4644739 h 5096785"/>
              <a:gd name="connsiteX76-25095" fmla="*/ 6552021 w 12192000"/>
              <a:gd name="connsiteY76-25096" fmla="*/ 4650379 h 5096785"/>
              <a:gd name="connsiteX77-25097" fmla="*/ 6545925 w 12192000"/>
              <a:gd name="connsiteY77-25098" fmla="*/ 4650675 h 5096785"/>
              <a:gd name="connsiteX78-25099" fmla="*/ 6537822 w 12192000"/>
              <a:gd name="connsiteY78-25100" fmla="*/ 4652769 h 5096785"/>
              <a:gd name="connsiteX79-25101" fmla="*/ 6537743 w 12192000"/>
              <a:gd name="connsiteY79-25102" fmla="*/ 4653068 h 5096785"/>
              <a:gd name="connsiteX80-25103" fmla="*/ 6490057 w 12192000"/>
              <a:gd name="connsiteY80-25104" fmla="*/ 4658624 h 5096785"/>
              <a:gd name="connsiteX81-25105" fmla="*/ 6386800 w 12192000"/>
              <a:gd name="connsiteY81-25106" fmla="*/ 4715431 h 5096785"/>
              <a:gd name="connsiteX82-25107" fmla="*/ 6382703 w 12192000"/>
              <a:gd name="connsiteY82-25108" fmla="*/ 4717930 h 5096785"/>
              <a:gd name="connsiteX83-25109" fmla="*/ 6356495 w 12192000"/>
              <a:gd name="connsiteY83-25110" fmla="*/ 4717843 h 5096785"/>
              <a:gd name="connsiteX84-25111" fmla="*/ 6343628 w 12192000"/>
              <a:gd name="connsiteY84-25112" fmla="*/ 4719161 h 5096785"/>
              <a:gd name="connsiteX85-25113" fmla="*/ 6338605 w 12192000"/>
              <a:gd name="connsiteY85-25114" fmla="*/ 4716723 h 5096785"/>
              <a:gd name="connsiteX86-25115" fmla="*/ 6320318 w 12192000"/>
              <a:gd name="connsiteY86-25116" fmla="*/ 4720095 h 5096785"/>
              <a:gd name="connsiteX87-25117" fmla="*/ 6318742 w 12192000"/>
              <a:gd name="connsiteY87-25118" fmla="*/ 4721541 h 5096785"/>
              <a:gd name="connsiteX88-25119" fmla="*/ 6301708 w 12192000"/>
              <a:gd name="connsiteY88-25120" fmla="*/ 4720380 h 5096785"/>
              <a:gd name="connsiteX89-25121" fmla="*/ 6285082 w 12192000"/>
              <a:gd name="connsiteY89-25122" fmla="*/ 4714639 h 5096785"/>
              <a:gd name="connsiteX90-25123" fmla="*/ 6028335 w 12192000"/>
              <a:gd name="connsiteY90-25124" fmla="*/ 4722621 h 5096785"/>
              <a:gd name="connsiteX91-25125" fmla="*/ 5908701 w 12192000"/>
              <a:gd name="connsiteY91-25126" fmla="*/ 4779160 h 5096785"/>
              <a:gd name="connsiteX92-25127" fmla="*/ 5860414 w 12192000"/>
              <a:gd name="connsiteY92-25128" fmla="*/ 4807892 h 5096785"/>
              <a:gd name="connsiteX93-25129" fmla="*/ 5683612 w 12192000"/>
              <a:gd name="connsiteY93-25130" fmla="*/ 4848770 h 5096785"/>
              <a:gd name="connsiteX94-25131" fmla="*/ 5635111 w 12192000"/>
              <a:gd name="connsiteY94-25132" fmla="*/ 4868888 h 5096785"/>
              <a:gd name="connsiteX95-25133" fmla="*/ 5582652 w 12192000"/>
              <a:gd name="connsiteY95-25134" fmla="*/ 4866836 h 5096785"/>
              <a:gd name="connsiteX96-25135" fmla="*/ 5567213 w 12192000"/>
              <a:gd name="connsiteY96-25136" fmla="*/ 4878769 h 5096785"/>
              <a:gd name="connsiteX97-25137" fmla="*/ 5564659 w 12192000"/>
              <a:gd name="connsiteY97-25138" fmla="*/ 4881042 h 5096785"/>
              <a:gd name="connsiteX98-25139" fmla="*/ 5552102 w 12192000"/>
              <a:gd name="connsiteY98-25140" fmla="*/ 4885426 h 5096785"/>
              <a:gd name="connsiteX99-25141" fmla="*/ 5551475 w 12192000"/>
              <a:gd name="connsiteY99-25142" fmla="*/ 4892560 h 5096785"/>
              <a:gd name="connsiteX100-25143" fmla="*/ 5534664 w 12192000"/>
              <a:gd name="connsiteY100-25144" fmla="*/ 4903385 h 5096785"/>
              <a:gd name="connsiteX101-25145" fmla="*/ 5510737 w 12192000"/>
              <a:gd name="connsiteY101-25146" fmla="*/ 4909807 h 5096785"/>
              <a:gd name="connsiteX102-25147" fmla="*/ 5393901 w 12192000"/>
              <a:gd name="connsiteY102-25148" fmla="*/ 4933709 h 5096785"/>
              <a:gd name="connsiteX103-25149" fmla="*/ 5325782 w 12192000"/>
              <a:gd name="connsiteY103-25150" fmla="*/ 4951789 h 5096785"/>
              <a:gd name="connsiteX104-25151" fmla="*/ 5302703 w 12192000"/>
              <a:gd name="connsiteY104-25152" fmla="*/ 4964590 h 5096785"/>
              <a:gd name="connsiteX105-25153" fmla="*/ 5268591 w 12192000"/>
              <a:gd name="connsiteY105-25154" fmla="*/ 4978479 h 5096785"/>
              <a:gd name="connsiteX106-25155" fmla="*/ 5210559 w 12192000"/>
              <a:gd name="connsiteY106-25156" fmla="*/ 5007585 h 5096785"/>
              <a:gd name="connsiteX107-25157" fmla="*/ 5177597 w 12192000"/>
              <a:gd name="connsiteY107-25158" fmla="*/ 5015926 h 5096785"/>
              <a:gd name="connsiteX108-25159" fmla="*/ 5160569 w 12192000"/>
              <a:gd name="connsiteY108-25160" fmla="*/ 5025681 h 5096785"/>
              <a:gd name="connsiteX109-25161" fmla="*/ 5152748 w 12192000"/>
              <a:gd name="connsiteY109-25162" fmla="*/ 5026569 h 5096785"/>
              <a:gd name="connsiteX110-25163" fmla="*/ 5127678 w 12192000"/>
              <a:gd name="connsiteY110-25164" fmla="*/ 5032947 h 5096785"/>
              <a:gd name="connsiteX111-25165" fmla="*/ 5113147 w 12192000"/>
              <a:gd name="connsiteY111-25166" fmla="*/ 5035818 h 5096785"/>
              <a:gd name="connsiteX112-25167" fmla="*/ 5107301 w 12192000"/>
              <a:gd name="connsiteY112-25168" fmla="*/ 5036672 h 5096785"/>
              <a:gd name="connsiteX113-25169" fmla="*/ 5093215 w 12192000"/>
              <a:gd name="connsiteY113-25170" fmla="*/ 5032880 h 5096785"/>
              <a:gd name="connsiteX114-25171" fmla="*/ 5077058 w 12192000"/>
              <a:gd name="connsiteY114-25172" fmla="*/ 5038681 h 5096785"/>
              <a:gd name="connsiteX115-25173" fmla="*/ 5057349 w 12192000"/>
              <a:gd name="connsiteY115-25174" fmla="*/ 5036015 h 5096785"/>
              <a:gd name="connsiteX116-25175" fmla="*/ 5053945 w 12192000"/>
              <a:gd name="connsiteY116-25176" fmla="*/ 5041952 h 5096785"/>
              <a:gd name="connsiteX117-25177" fmla="*/ 5040021 w 12192000"/>
              <a:gd name="connsiteY117-25178" fmla="*/ 5050052 h 5096785"/>
              <a:gd name="connsiteX118-25179" fmla="*/ 5025913 w 12192000"/>
              <a:gd name="connsiteY118-25180" fmla="*/ 5046535 h 5096785"/>
              <a:gd name="connsiteX119-25181" fmla="*/ 4998218 w 12192000"/>
              <a:gd name="connsiteY119-25182" fmla="*/ 5048065 h 5096785"/>
              <a:gd name="connsiteX120-25183" fmla="*/ 4991008 w 12192000"/>
              <a:gd name="connsiteY120-25184" fmla="*/ 5050439 h 5096785"/>
              <a:gd name="connsiteX121-25185" fmla="*/ 4963503 w 12192000"/>
              <a:gd name="connsiteY121-25186" fmla="*/ 5047575 h 5096785"/>
              <a:gd name="connsiteX122-25187" fmla="*/ 4921053 w 12192000"/>
              <a:gd name="connsiteY122-25188" fmla="*/ 5048925 h 5096785"/>
              <a:gd name="connsiteX123-25189" fmla="*/ 4873420 w 12192000"/>
              <a:gd name="connsiteY123-25190" fmla="*/ 5054929 h 5096785"/>
              <a:gd name="connsiteX124-25191" fmla="*/ 4858825 w 12192000"/>
              <a:gd name="connsiteY124-25192" fmla="*/ 5051329 h 5096785"/>
              <a:gd name="connsiteX125-25193" fmla="*/ 4769340 w 12192000"/>
              <a:gd name="connsiteY125-25194" fmla="*/ 5053090 h 5096785"/>
              <a:gd name="connsiteX126-25195" fmla="*/ 4744152 w 12192000"/>
              <a:gd name="connsiteY126-25196" fmla="*/ 5053391 h 5096785"/>
              <a:gd name="connsiteX127-25197" fmla="*/ 4723556 w 12192000"/>
              <a:gd name="connsiteY127-25198" fmla="*/ 5059633 h 5096785"/>
              <a:gd name="connsiteX128-25199" fmla="*/ 4719699 w 12192000"/>
              <a:gd name="connsiteY128-25200" fmla="*/ 5066298 h 5096785"/>
              <a:gd name="connsiteX129-25201" fmla="*/ 4706016 w 12192000"/>
              <a:gd name="connsiteY129-25202" fmla="*/ 5067422 h 5096785"/>
              <a:gd name="connsiteX130-25203" fmla="*/ 4702593 w 12192000"/>
              <a:gd name="connsiteY130-25204" fmla="*/ 5068973 h 5096785"/>
              <a:gd name="connsiteX131-25205" fmla="*/ 4682766 w 12192000"/>
              <a:gd name="connsiteY131-25206" fmla="*/ 5076609 h 5096785"/>
              <a:gd name="connsiteX132-25207" fmla="*/ 4634960 w 12192000"/>
              <a:gd name="connsiteY132-25208" fmla="*/ 5061852 h 5096785"/>
              <a:gd name="connsiteX133-25209" fmla="*/ 4580645 w 12192000"/>
              <a:gd name="connsiteY133-25210" fmla="*/ 5069246 h 5096785"/>
              <a:gd name="connsiteX134-25211" fmla="*/ 4368005 w 12192000"/>
              <a:gd name="connsiteY134-25212" fmla="*/ 5057426 h 5096785"/>
              <a:gd name="connsiteX135-25213" fmla="*/ 4339489 w 12192000"/>
              <a:gd name="connsiteY135-25214" fmla="*/ 5080858 h 5096785"/>
              <a:gd name="connsiteX136-25215" fmla="*/ 4253895 w 12192000"/>
              <a:gd name="connsiteY136-25216" fmla="*/ 5085008 h 5096785"/>
              <a:gd name="connsiteX137-25217" fmla="*/ 4130140 w 12192000"/>
              <a:gd name="connsiteY137-25218" fmla="*/ 5057070 h 5096785"/>
              <a:gd name="connsiteX138-25219" fmla="*/ 3911296 w 12192000"/>
              <a:gd name="connsiteY138-25220" fmla="*/ 5035663 h 5096785"/>
              <a:gd name="connsiteX139-25221" fmla="*/ 3895182 w 12192000"/>
              <a:gd name="connsiteY139-25222" fmla="*/ 5030229 h 5096785"/>
              <a:gd name="connsiteX140-25223" fmla="*/ 3870866 w 12192000"/>
              <a:gd name="connsiteY140-25224" fmla="*/ 5023753 h 5096785"/>
              <a:gd name="connsiteX141-25225" fmla="*/ 3865913 w 12192000"/>
              <a:gd name="connsiteY141-25226" fmla="*/ 5025143 h 5096785"/>
              <a:gd name="connsiteX142-25227" fmla="*/ 3828606 w 12192000"/>
              <a:gd name="connsiteY142-25228" fmla="*/ 5019426 h 5096785"/>
              <a:gd name="connsiteX143-25229" fmla="*/ 3827901 w 12192000"/>
              <a:gd name="connsiteY143-25230" fmla="*/ 5020583 h 5096785"/>
              <a:gd name="connsiteX144-25231" fmla="*/ 3816543 w 12192000"/>
              <a:gd name="connsiteY144-25232" fmla="*/ 5024366 h 5096785"/>
              <a:gd name="connsiteX145-25233" fmla="*/ 3795278 w 12192000"/>
              <a:gd name="connsiteY145-25234" fmla="*/ 5028779 h 5096785"/>
              <a:gd name="connsiteX146-25235" fmla="*/ 3743858 w 12192000"/>
              <a:gd name="connsiteY146-25236" fmla="*/ 5054237 h 5096785"/>
              <a:gd name="connsiteX147-25237" fmla="*/ 3704945 w 12192000"/>
              <a:gd name="connsiteY147-25238" fmla="*/ 5048413 h 5096785"/>
              <a:gd name="connsiteX148-25239" fmla="*/ 3696992 w 12192000"/>
              <a:gd name="connsiteY148-25240" fmla="*/ 5047914 h 5096785"/>
              <a:gd name="connsiteX149-25241" fmla="*/ 3696780 w 12192000"/>
              <a:gd name="connsiteY149-25242" fmla="*/ 5048181 h 5096785"/>
              <a:gd name="connsiteX150-25243" fmla="*/ 3688290 w 12192000"/>
              <a:gd name="connsiteY150-25244" fmla="*/ 5048204 h 5096785"/>
              <a:gd name="connsiteX151-25245" fmla="*/ 3682486 w 12192000"/>
              <a:gd name="connsiteY151-25246" fmla="*/ 5047000 h 5096785"/>
              <a:gd name="connsiteX152-25247" fmla="*/ 3667056 w 12192000"/>
              <a:gd name="connsiteY152-25248" fmla="*/ 5046030 h 5096785"/>
              <a:gd name="connsiteX153-25249" fmla="*/ 3661403 w 12192000"/>
              <a:gd name="connsiteY153-25250" fmla="*/ 5047537 h 5096785"/>
              <a:gd name="connsiteX154-25251" fmla="*/ 3658673 w 12192000"/>
              <a:gd name="connsiteY154-25252" fmla="*/ 5050790 h 5096785"/>
              <a:gd name="connsiteX155-25253" fmla="*/ 3657333 w 12192000"/>
              <a:gd name="connsiteY155-25254" fmla="*/ 5050325 h 5096785"/>
              <a:gd name="connsiteX156-25255" fmla="*/ 3626778 w 12192000"/>
              <a:gd name="connsiteY156-25256" fmla="*/ 5057882 h 5096785"/>
              <a:gd name="connsiteX157-25257" fmla="*/ 3560067 w 12192000"/>
              <a:gd name="connsiteY157-25258" fmla="*/ 5064266 h 5096785"/>
              <a:gd name="connsiteX158-25259" fmla="*/ 3522641 w 12192000"/>
              <a:gd name="connsiteY158-25260" fmla="*/ 5063654 h 5096785"/>
              <a:gd name="connsiteX159-25261" fmla="*/ 3419275 w 12192000"/>
              <a:gd name="connsiteY159-25262" fmla="*/ 5066646 h 5096785"/>
              <a:gd name="connsiteX160-25263" fmla="*/ 3314869 w 12192000"/>
              <a:gd name="connsiteY160-25264" fmla="*/ 5073197 h 5096785"/>
              <a:gd name="connsiteX161-25265" fmla="*/ 3259088 w 12192000"/>
              <a:gd name="connsiteY161-25266" fmla="*/ 5096363 h 5096785"/>
              <a:gd name="connsiteX162-25267" fmla="*/ 3253104 w 12192000"/>
              <a:gd name="connsiteY162-25268" fmla="*/ 5096785 h 5096785"/>
              <a:gd name="connsiteX163-25269" fmla="*/ 3238751 w 12192000"/>
              <a:gd name="connsiteY163-25270" fmla="*/ 5092996 h 5096785"/>
              <a:gd name="connsiteX164-25271" fmla="*/ 3233681 w 12192000"/>
              <a:gd name="connsiteY164-25272" fmla="*/ 5090758 h 5096785"/>
              <a:gd name="connsiteX165-25273" fmla="*/ 3225562 w 12192000"/>
              <a:gd name="connsiteY165-25274" fmla="*/ 5089215 h 5096785"/>
              <a:gd name="connsiteX166-25275" fmla="*/ 3225260 w 12192000"/>
              <a:gd name="connsiteY166-25276" fmla="*/ 5089437 h 5096785"/>
              <a:gd name="connsiteX167-25277" fmla="*/ 3217859 w 12192000"/>
              <a:gd name="connsiteY167-25278" fmla="*/ 5087484 h 5096785"/>
              <a:gd name="connsiteX168-25279" fmla="*/ 3182980 w 12192000"/>
              <a:gd name="connsiteY168-25280" fmla="*/ 5074650 h 5096785"/>
              <a:gd name="connsiteX169-25281" fmla="*/ 3055081 w 12192000"/>
              <a:gd name="connsiteY169-25282" fmla="*/ 5080424 h 5096785"/>
              <a:gd name="connsiteX170-25283" fmla="*/ 3049807 w 12192000"/>
              <a:gd name="connsiteY170-25284" fmla="*/ 5080860 h 5096785"/>
              <a:gd name="connsiteX171-25285" fmla="*/ 3029122 w 12192000"/>
              <a:gd name="connsiteY171-25286" fmla="*/ 5070085 h 5096785"/>
              <a:gd name="connsiteX172-25287" fmla="*/ 3017862 w 12192000"/>
              <a:gd name="connsiteY172-25288" fmla="*/ 5065942 h 5096785"/>
              <a:gd name="connsiteX173-25289" fmla="*/ 3015868 w 12192000"/>
              <a:gd name="connsiteY173-25290" fmla="*/ 5061832 h 5096785"/>
              <a:gd name="connsiteX174-25291" fmla="*/ 2998644 w 12192000"/>
              <a:gd name="connsiteY174-25292" fmla="*/ 5057210 h 5096785"/>
              <a:gd name="connsiteX175-25293" fmla="*/ 2996219 w 12192000"/>
              <a:gd name="connsiteY175-25294" fmla="*/ 5057788 h 5096785"/>
              <a:gd name="connsiteX176-25295" fmla="*/ 2983676 w 12192000"/>
              <a:gd name="connsiteY176-25296" fmla="*/ 5049852 h 5096785"/>
              <a:gd name="connsiteX177-25297" fmla="*/ 2903609 w 12192000"/>
              <a:gd name="connsiteY177-25298" fmla="*/ 4998457 h 5096785"/>
              <a:gd name="connsiteX178-25299" fmla="*/ 2758830 w 12192000"/>
              <a:gd name="connsiteY178-25300" fmla="*/ 4974760 h 5096785"/>
              <a:gd name="connsiteX179-25301" fmla="*/ 2532669 w 12192000"/>
              <a:gd name="connsiteY179-25302" fmla="*/ 4940573 h 5096785"/>
              <a:gd name="connsiteX180-25303" fmla="*/ 2389931 w 12192000"/>
              <a:gd name="connsiteY180-25304" fmla="*/ 4905785 h 5096785"/>
              <a:gd name="connsiteX181-25305" fmla="*/ 2335186 w 12192000"/>
              <a:gd name="connsiteY181-25306" fmla="*/ 4902957 h 5096785"/>
              <a:gd name="connsiteX182-25307" fmla="*/ 2273393 w 12192000"/>
              <a:gd name="connsiteY182-25308" fmla="*/ 4883565 h 5096785"/>
              <a:gd name="connsiteX183-25309" fmla="*/ 2269523 w 12192000"/>
              <a:gd name="connsiteY183-25310" fmla="*/ 4884442 h 5096785"/>
              <a:gd name="connsiteX184-25311" fmla="*/ 2256015 w 12192000"/>
              <a:gd name="connsiteY184-25312" fmla="*/ 4883014 h 5096785"/>
              <a:gd name="connsiteX185-25313" fmla="*/ 2249731 w 12192000"/>
              <a:gd name="connsiteY185-25314" fmla="*/ 4888778 h 5096785"/>
              <a:gd name="connsiteX186-25315" fmla="*/ 2227629 w 12192000"/>
              <a:gd name="connsiteY186-25316" fmla="*/ 4891047 h 5096785"/>
              <a:gd name="connsiteX187-25317" fmla="*/ 2203460 w 12192000"/>
              <a:gd name="connsiteY187-25318" fmla="*/ 4886696 h 5096785"/>
              <a:gd name="connsiteX188-25319" fmla="*/ 2091528 w 12192000"/>
              <a:gd name="connsiteY188-25320" fmla="*/ 4859155 h 5096785"/>
              <a:gd name="connsiteX189-25321" fmla="*/ 2022901 w 12192000"/>
              <a:gd name="connsiteY189-25322" fmla="*/ 4846594 h 5096785"/>
              <a:gd name="connsiteX190-25323" fmla="*/ 1994227 w 12192000"/>
              <a:gd name="connsiteY190-25324" fmla="*/ 4847973 h 5096785"/>
              <a:gd name="connsiteX191-25325" fmla="*/ 1955936 w 12192000"/>
              <a:gd name="connsiteY191-25326" fmla="*/ 4845765 h 5096785"/>
              <a:gd name="connsiteX192-25327" fmla="*/ 1741924 w 12192000"/>
              <a:gd name="connsiteY192-25328" fmla="*/ 4808054 h 5096785"/>
              <a:gd name="connsiteX193-25329" fmla="*/ 1734410 w 12192000"/>
              <a:gd name="connsiteY193-25330" fmla="*/ 4811675 h 5096785"/>
              <a:gd name="connsiteX194-25331" fmla="*/ 1691423 w 12192000"/>
              <a:gd name="connsiteY194-25332" fmla="*/ 4802777 h 5096785"/>
              <a:gd name="connsiteX195-25333" fmla="*/ 1554504 w 12192000"/>
              <a:gd name="connsiteY195-25334" fmla="*/ 4739985 h 5096785"/>
              <a:gd name="connsiteX196-25335" fmla="*/ 1470119 w 12192000"/>
              <a:gd name="connsiteY196-25336" fmla="*/ 4723470 h 5096785"/>
              <a:gd name="connsiteX197-25337" fmla="*/ 1437967 w 12192000"/>
              <a:gd name="connsiteY197-25338" fmla="*/ 4722710 h 5096785"/>
              <a:gd name="connsiteX198-25339" fmla="*/ 1295869 w 12192000"/>
              <a:gd name="connsiteY198-25340" fmla="*/ 4726175 h 5096785"/>
              <a:gd name="connsiteX199-25341" fmla="*/ 1292949 w 12192000"/>
              <a:gd name="connsiteY199-25342" fmla="*/ 4684615 h 5096785"/>
              <a:gd name="connsiteX200-25343" fmla="*/ 1244908 w 12192000"/>
              <a:gd name="connsiteY200-25344" fmla="*/ 4706993 h 5096785"/>
              <a:gd name="connsiteX201-25345" fmla="*/ 1171266 w 12192000"/>
              <a:gd name="connsiteY201-25346" fmla="*/ 4706535 h 5096785"/>
              <a:gd name="connsiteX202-25347" fmla="*/ 1160868 w 12192000"/>
              <a:gd name="connsiteY202-25348" fmla="*/ 4701936 h 5096785"/>
              <a:gd name="connsiteX203-25349" fmla="*/ 1147599 w 12192000"/>
              <a:gd name="connsiteY203-25350" fmla="*/ 4714833 h 5096785"/>
              <a:gd name="connsiteX204-25351" fmla="*/ 1119603 w 12192000"/>
              <a:gd name="connsiteY204-25352" fmla="*/ 4721303 h 5096785"/>
              <a:gd name="connsiteX205-25353" fmla="*/ 997851 w 12192000"/>
              <a:gd name="connsiteY205-25354" fmla="*/ 4722336 h 5096785"/>
              <a:gd name="connsiteX206-25355" fmla="*/ 976455 w 12192000"/>
              <a:gd name="connsiteY206-25356" fmla="*/ 4726407 h 5096785"/>
              <a:gd name="connsiteX207-25357" fmla="*/ 949939 w 12192000"/>
              <a:gd name="connsiteY207-25358" fmla="*/ 4719699 h 5096785"/>
              <a:gd name="connsiteX208-25359" fmla="*/ 894148 w 12192000"/>
              <a:gd name="connsiteY208-25360" fmla="*/ 4710406 h 5096785"/>
              <a:gd name="connsiteX209-25361" fmla="*/ 857990 w 12192000"/>
              <a:gd name="connsiteY209-25362" fmla="*/ 4696844 h 5096785"/>
              <a:gd name="connsiteX210-25363" fmla="*/ 848649 w 12192000"/>
              <a:gd name="connsiteY210-25364" fmla="*/ 4704021 h 5096785"/>
              <a:gd name="connsiteX211-25365" fmla="*/ 826436 w 12192000"/>
              <a:gd name="connsiteY211-25366" fmla="*/ 4707421 h 5096785"/>
              <a:gd name="connsiteX212-25367" fmla="*/ 733052 w 12192000"/>
              <a:gd name="connsiteY212-25368" fmla="*/ 4701884 h 5096785"/>
              <a:gd name="connsiteX213-25369" fmla="*/ 716185 w 12192000"/>
              <a:gd name="connsiteY213-25370" fmla="*/ 4648168 h 5096785"/>
              <a:gd name="connsiteX214-25371" fmla="*/ 582722 w 12192000"/>
              <a:gd name="connsiteY214-25372" fmla="*/ 4658637 h 5096785"/>
              <a:gd name="connsiteX215-25373" fmla="*/ 581118 w 12192000"/>
              <a:gd name="connsiteY215-25374" fmla="*/ 4654120 h 5096785"/>
              <a:gd name="connsiteX216-25375" fmla="*/ 546453 w 12192000"/>
              <a:gd name="connsiteY216-25376" fmla="*/ 4652542 h 5096785"/>
              <a:gd name="connsiteX217-25377" fmla="*/ 536773 w 12192000"/>
              <a:gd name="connsiteY217-25378" fmla="*/ 4644609 h 5096785"/>
              <a:gd name="connsiteX218-25379" fmla="*/ 388896 w 12192000"/>
              <a:gd name="connsiteY218-25380" fmla="*/ 4619173 h 5096785"/>
              <a:gd name="connsiteX219-25381" fmla="*/ 366479 w 12192000"/>
              <a:gd name="connsiteY219-25382" fmla="*/ 4618896 h 5096785"/>
              <a:gd name="connsiteX220-25383" fmla="*/ 342781 w 12192000"/>
              <a:gd name="connsiteY220-25384" fmla="*/ 4601239 h 5096785"/>
              <a:gd name="connsiteX221-25385" fmla="*/ 255925 w 12192000"/>
              <a:gd name="connsiteY221-25386" fmla="*/ 4598685 h 5096785"/>
              <a:gd name="connsiteX222-25387" fmla="*/ 226919 w 12192000"/>
              <a:gd name="connsiteY222-25388" fmla="*/ 4598460 h 5096785"/>
              <a:gd name="connsiteX223-25389" fmla="*/ 213925 w 12192000"/>
              <a:gd name="connsiteY223-25390" fmla="*/ 4597783 h 5096785"/>
              <a:gd name="connsiteX224-25391" fmla="*/ 215196 w 12192000"/>
              <a:gd name="connsiteY224-25392" fmla="*/ 4588576 h 5096785"/>
              <a:gd name="connsiteX225-25393" fmla="*/ 180214 w 12192000"/>
              <a:gd name="connsiteY225-25394" fmla="*/ 4583701 h 5096785"/>
              <a:gd name="connsiteX226-25395" fmla="*/ 83203 w 12192000"/>
              <a:gd name="connsiteY226-25396" fmla="*/ 4531664 h 5096785"/>
              <a:gd name="connsiteX227-25397" fmla="*/ 4106 w 12192000"/>
              <a:gd name="connsiteY227-25398" fmla="*/ 4517202 h 5096785"/>
              <a:gd name="connsiteX228-25399" fmla="*/ 0 w 12192000"/>
              <a:gd name="connsiteY228-25400" fmla="*/ 4516084 h 5096785"/>
              <a:gd name="connsiteX229-25401" fmla="*/ 0 w 12192000"/>
              <a:gd name="connsiteY229-25402" fmla="*/ 0 h 5096785"/>
              <a:gd name="connsiteX0-25403" fmla="*/ 0 w 12192000"/>
              <a:gd name="connsiteY0-25404" fmla="*/ 0 h 5096785"/>
              <a:gd name="connsiteX1-25405" fmla="*/ 12192000 w 12192000"/>
              <a:gd name="connsiteY1-25406" fmla="*/ 0 h 5096785"/>
              <a:gd name="connsiteX2-25407" fmla="*/ 12192000 w 12192000"/>
              <a:gd name="connsiteY2-25408" fmla="*/ 3809005 h 5096785"/>
              <a:gd name="connsiteX3-25409" fmla="*/ 12142543 w 12192000"/>
              <a:gd name="connsiteY3-25410" fmla="*/ 3817043 h 5096785"/>
              <a:gd name="connsiteX4-25411" fmla="*/ 12021777 w 12192000"/>
              <a:gd name="connsiteY4-25412" fmla="*/ 3848082 h 5096785"/>
              <a:gd name="connsiteX5-25413" fmla="*/ 11700796 w 12192000"/>
              <a:gd name="connsiteY5-25414" fmla="*/ 3819843 h 5096785"/>
              <a:gd name="connsiteX6-25415" fmla="*/ 11596222 w 12192000"/>
              <a:gd name="connsiteY6-25416" fmla="*/ 3858834 h 5096785"/>
              <a:gd name="connsiteX7-25417" fmla="*/ 11416000 w 12192000"/>
              <a:gd name="connsiteY7-25418" fmla="*/ 3915854 h 5096785"/>
              <a:gd name="connsiteX8-25419" fmla="*/ 11214181 w 12192000"/>
              <a:gd name="connsiteY8-25420" fmla="*/ 4004215 h 5096785"/>
              <a:gd name="connsiteX9-25421" fmla="*/ 11082297 w 12192000"/>
              <a:gd name="connsiteY9-25422" fmla="*/ 4010564 h 5096785"/>
              <a:gd name="connsiteX10-25423" fmla="*/ 10833086 w 12192000"/>
              <a:gd name="connsiteY10-25424" fmla="*/ 3997707 h 5096785"/>
              <a:gd name="connsiteX11-25425" fmla="*/ 10639436 w 12192000"/>
              <a:gd name="connsiteY11-25426" fmla="*/ 4022417 h 5096785"/>
              <a:gd name="connsiteX12-25427" fmla="*/ 10480215 w 12192000"/>
              <a:gd name="connsiteY12-25428" fmla="*/ 4006823 h 5096785"/>
              <a:gd name="connsiteX13-25429" fmla="*/ 10217282 w 12192000"/>
              <a:gd name="connsiteY13-25430" fmla="*/ 4020809 h 5096785"/>
              <a:gd name="connsiteX14-25431" fmla="*/ 9936427 w 12192000"/>
              <a:gd name="connsiteY14-25432" fmla="*/ 4137843 h 5096785"/>
              <a:gd name="connsiteX15-25433" fmla="*/ 9800299 w 12192000"/>
              <a:gd name="connsiteY15-25434" fmla="*/ 4186098 h 5096785"/>
              <a:gd name="connsiteX16-25435" fmla="*/ 9707822 w 12192000"/>
              <a:gd name="connsiteY16-25436" fmla="*/ 4189102 h 5096785"/>
              <a:gd name="connsiteX17-25437" fmla="*/ 9543973 w 12192000"/>
              <a:gd name="connsiteY17-25438" fmla="*/ 4245802 h 5096785"/>
              <a:gd name="connsiteX18-25439" fmla="*/ 9528747 w 12192000"/>
              <a:gd name="connsiteY18-25440" fmla="*/ 4251724 h 5096785"/>
              <a:gd name="connsiteX19-25441" fmla="*/ 9436976 w 12192000"/>
              <a:gd name="connsiteY19-25442" fmla="*/ 4269351 h 5096785"/>
              <a:gd name="connsiteX20-25443" fmla="*/ 9371827 w 12192000"/>
              <a:gd name="connsiteY20-25444" fmla="*/ 4303912 h 5096785"/>
              <a:gd name="connsiteX21-25445" fmla="*/ 9260304 w 12192000"/>
              <a:gd name="connsiteY21-25446" fmla="*/ 4328021 h 5096785"/>
              <a:gd name="connsiteX22-25447" fmla="*/ 9148799 w 12192000"/>
              <a:gd name="connsiteY22-25448" fmla="*/ 4348506 h 5096785"/>
              <a:gd name="connsiteX23-25449" fmla="*/ 9107898 w 12192000"/>
              <a:gd name="connsiteY23-25450" fmla="*/ 4354282 h 5096785"/>
              <a:gd name="connsiteX24-25451" fmla="*/ 8990743 w 12192000"/>
              <a:gd name="connsiteY24-25452" fmla="*/ 4382161 h 5096785"/>
              <a:gd name="connsiteX25-25453" fmla="*/ 8979819 w 12192000"/>
              <a:gd name="connsiteY25-25454" fmla="*/ 4366419 h 5096785"/>
              <a:gd name="connsiteX26-25455" fmla="*/ 8936044 w 12192000"/>
              <a:gd name="connsiteY26-25456" fmla="*/ 4370992 h 5096785"/>
              <a:gd name="connsiteX27-25457" fmla="*/ 8897707 w 12192000"/>
              <a:gd name="connsiteY27-25458" fmla="*/ 4392673 h 5096785"/>
              <a:gd name="connsiteX28-25459" fmla="*/ 8845635 w 12192000"/>
              <a:gd name="connsiteY28-25460" fmla="*/ 4404300 h 5096785"/>
              <a:gd name="connsiteX29-25461" fmla="*/ 8814562 w 12192000"/>
              <a:gd name="connsiteY29-25462" fmla="*/ 4411434 h 5096785"/>
              <a:gd name="connsiteX30-25463" fmla="*/ 8726349 w 12192000"/>
              <a:gd name="connsiteY30-25464" fmla="*/ 4416668 h 5096785"/>
              <a:gd name="connsiteX31-25465" fmla="*/ 8566678 w 12192000"/>
              <a:gd name="connsiteY31-25466" fmla="*/ 4391711 h 5096785"/>
              <a:gd name="connsiteX32-25467" fmla="*/ 8521516 w 12192000"/>
              <a:gd name="connsiteY32-25468" fmla="*/ 4393927 h 5096785"/>
              <a:gd name="connsiteX33-25469" fmla="*/ 8515998 w 12192000"/>
              <a:gd name="connsiteY33-25470" fmla="*/ 4399124 h 5096785"/>
              <a:gd name="connsiteX34-25471" fmla="*/ 8449547 w 12192000"/>
              <a:gd name="connsiteY34-25472" fmla="*/ 4383170 h 5096785"/>
              <a:gd name="connsiteX35-25473" fmla="*/ 8360285 w 12192000"/>
              <a:gd name="connsiteY35-25474" fmla="*/ 4398502 h 5096785"/>
              <a:gd name="connsiteX36-25475" fmla="*/ 8256584 w 12192000"/>
              <a:gd name="connsiteY36-25476" fmla="*/ 4423564 h 5096785"/>
              <a:gd name="connsiteX37-25477" fmla="*/ 8229821 w 12192000"/>
              <a:gd name="connsiteY37-25478" fmla="*/ 4431840 h 5096785"/>
              <a:gd name="connsiteX38-25479" fmla="*/ 8158476 w 12192000"/>
              <a:gd name="connsiteY38-25480" fmla="*/ 4436904 h 5096785"/>
              <a:gd name="connsiteX39-25481" fmla="*/ 7993707 w 12192000"/>
              <a:gd name="connsiteY39-25482" fmla="*/ 4447962 h 5096785"/>
              <a:gd name="connsiteX40-25483" fmla="*/ 7990346 w 12192000"/>
              <a:gd name="connsiteY40-25484" fmla="*/ 4454853 h 5096785"/>
              <a:gd name="connsiteX41-25485" fmla="*/ 7976786 w 12192000"/>
              <a:gd name="connsiteY41-25486" fmla="*/ 4456820 h 5096785"/>
              <a:gd name="connsiteX42-25487" fmla="*/ 7973491 w 12192000"/>
              <a:gd name="connsiteY42-25488" fmla="*/ 4458577 h 5096785"/>
              <a:gd name="connsiteX43-25489" fmla="*/ 7954281 w 12192000"/>
              <a:gd name="connsiteY43-25490" fmla="*/ 4467421 h 5096785"/>
              <a:gd name="connsiteX44-25491" fmla="*/ 7905540 w 12192000"/>
              <a:gd name="connsiteY44-25492" fmla="*/ 4455628 h 5096785"/>
              <a:gd name="connsiteX45-25493" fmla="*/ 7851932 w 12192000"/>
              <a:gd name="connsiteY45-25494" fmla="*/ 4466353 h 5096785"/>
              <a:gd name="connsiteX46-25495" fmla="*/ 7639078 w 12192000"/>
              <a:gd name="connsiteY46-25496" fmla="*/ 4467635 h 5096785"/>
              <a:gd name="connsiteX47-25497" fmla="*/ 7612359 w 12192000"/>
              <a:gd name="connsiteY47-25498" fmla="*/ 4492789 h 5096785"/>
              <a:gd name="connsiteX48-25499" fmla="*/ 7527328 w 12192000"/>
              <a:gd name="connsiteY48-25500" fmla="*/ 4502199 h 5096785"/>
              <a:gd name="connsiteX49-25501" fmla="*/ 7388717 w 12192000"/>
              <a:gd name="connsiteY49-25502" fmla="*/ 4470799 h 5096785"/>
              <a:gd name="connsiteX50-25503" fmla="*/ 7231898 w 12192000"/>
              <a:gd name="connsiteY50-25504" fmla="*/ 4486028 h 5096785"/>
              <a:gd name="connsiteX51-25505" fmla="*/ 7218425 w 12192000"/>
              <a:gd name="connsiteY51-25506" fmla="*/ 4477288 h 5096785"/>
              <a:gd name="connsiteX52-25507" fmla="*/ 7202795 w 12192000"/>
              <a:gd name="connsiteY52-25508" fmla="*/ 4472972 h 5096785"/>
              <a:gd name="connsiteX53-25509" fmla="*/ 7200744 w 12192000"/>
              <a:gd name="connsiteY53-25510" fmla="*/ 4474099 h 5096785"/>
              <a:gd name="connsiteX54-25511" fmla="*/ 7182163 w 12192000"/>
              <a:gd name="connsiteY54-25512" fmla="*/ 4474005 h 5096785"/>
              <a:gd name="connsiteX55-25513" fmla="*/ 7178368 w 12192000"/>
              <a:gd name="connsiteY55-25514" fmla="*/ 4470673 h 5096785"/>
              <a:gd name="connsiteX56-25515" fmla="*/ 7165705 w 12192000"/>
              <a:gd name="connsiteY56-25516" fmla="*/ 4469569 h 5096785"/>
              <a:gd name="connsiteX57-25517" fmla="*/ 7140991 w 12192000"/>
              <a:gd name="connsiteY57-25518" fmla="*/ 4464599 h 5096785"/>
              <a:gd name="connsiteX58-25519" fmla="*/ 7136152 w 12192000"/>
              <a:gd name="connsiteY58-25520" fmla="*/ 4466292 h 5096785"/>
              <a:gd name="connsiteX59-25521" fmla="*/ 7098544 w 12192000"/>
              <a:gd name="connsiteY59-25522" fmla="*/ 4462879 h 5096785"/>
              <a:gd name="connsiteX60-25523" fmla="*/ 7097922 w 12192000"/>
              <a:gd name="connsiteY60-25524" fmla="*/ 4464077 h 5096785"/>
              <a:gd name="connsiteX61-25525" fmla="*/ 7086877 w 12192000"/>
              <a:gd name="connsiteY61-25526" fmla="*/ 4468554 h 5096785"/>
              <a:gd name="connsiteX62-25527" fmla="*/ 7065999 w 12192000"/>
              <a:gd name="connsiteY62-25528" fmla="*/ 4474270 h 5096785"/>
              <a:gd name="connsiteX63-25529" fmla="*/ 7016598 w 12192000"/>
              <a:gd name="connsiteY63-25530" fmla="*/ 4502855 h 5096785"/>
              <a:gd name="connsiteX64-25531" fmla="*/ 6977375 w 12192000"/>
              <a:gd name="connsiteY64-25532" fmla="*/ 4499434 h 5096785"/>
              <a:gd name="connsiteX65-25533" fmla="*/ 6969409 w 12192000"/>
              <a:gd name="connsiteY65-25534" fmla="*/ 4499424 h 5096785"/>
              <a:gd name="connsiteX66-25535" fmla="*/ 6969218 w 12192000"/>
              <a:gd name="connsiteY66-25536" fmla="*/ 4499704 h 5096785"/>
              <a:gd name="connsiteX67-25537" fmla="*/ 6960755 w 12192000"/>
              <a:gd name="connsiteY67-25538" fmla="*/ 4500249 h 5096785"/>
              <a:gd name="connsiteX68-25539" fmla="*/ 6954882 w 12192000"/>
              <a:gd name="connsiteY68-25540" fmla="*/ 4499405 h 5096785"/>
              <a:gd name="connsiteX69-25541" fmla="*/ 6939428 w 12192000"/>
              <a:gd name="connsiteY69-25542" fmla="*/ 4499385 h 5096785"/>
              <a:gd name="connsiteX70-25543" fmla="*/ 6933902 w 12192000"/>
              <a:gd name="connsiteY70-25544" fmla="*/ 4501239 h 5096785"/>
              <a:gd name="connsiteX71-25545" fmla="*/ 6891244 w 12192000"/>
              <a:gd name="connsiteY71-25546" fmla="*/ 4536371 h 5096785"/>
              <a:gd name="connsiteX72-25547" fmla="*/ 6794496 w 12192000"/>
              <a:gd name="connsiteY72-25548" fmla="*/ 4567924 h 5096785"/>
              <a:gd name="connsiteX73-25549" fmla="*/ 6574528 w 12192000"/>
              <a:gd name="connsiteY73-25550" fmla="*/ 4641155 h 5096785"/>
              <a:gd name="connsiteX74-25551" fmla="*/ 6573036 w 12192000"/>
              <a:gd name="connsiteY74-25552" fmla="*/ 4641049 h 5096785"/>
              <a:gd name="connsiteX75-25553" fmla="*/ 6571920 w 12192000"/>
              <a:gd name="connsiteY75-25554" fmla="*/ 4644739 h 5096785"/>
              <a:gd name="connsiteX76-25555" fmla="*/ 6552021 w 12192000"/>
              <a:gd name="connsiteY76-25556" fmla="*/ 4650379 h 5096785"/>
              <a:gd name="connsiteX77-25557" fmla="*/ 6545925 w 12192000"/>
              <a:gd name="connsiteY77-25558" fmla="*/ 4650675 h 5096785"/>
              <a:gd name="connsiteX78-25559" fmla="*/ 6537822 w 12192000"/>
              <a:gd name="connsiteY78-25560" fmla="*/ 4652769 h 5096785"/>
              <a:gd name="connsiteX79-25561" fmla="*/ 6537743 w 12192000"/>
              <a:gd name="connsiteY79-25562" fmla="*/ 4653068 h 5096785"/>
              <a:gd name="connsiteX80-25563" fmla="*/ 6490057 w 12192000"/>
              <a:gd name="connsiteY80-25564" fmla="*/ 4658624 h 5096785"/>
              <a:gd name="connsiteX81-25565" fmla="*/ 6386800 w 12192000"/>
              <a:gd name="connsiteY81-25566" fmla="*/ 4715431 h 5096785"/>
              <a:gd name="connsiteX82-25567" fmla="*/ 6382703 w 12192000"/>
              <a:gd name="connsiteY82-25568" fmla="*/ 4717930 h 5096785"/>
              <a:gd name="connsiteX83-25569" fmla="*/ 6356495 w 12192000"/>
              <a:gd name="connsiteY83-25570" fmla="*/ 4717843 h 5096785"/>
              <a:gd name="connsiteX84-25571" fmla="*/ 6343628 w 12192000"/>
              <a:gd name="connsiteY84-25572" fmla="*/ 4719161 h 5096785"/>
              <a:gd name="connsiteX85-25573" fmla="*/ 6338605 w 12192000"/>
              <a:gd name="connsiteY85-25574" fmla="*/ 4716723 h 5096785"/>
              <a:gd name="connsiteX86-25575" fmla="*/ 6320318 w 12192000"/>
              <a:gd name="connsiteY86-25576" fmla="*/ 4720095 h 5096785"/>
              <a:gd name="connsiteX87-25577" fmla="*/ 6318742 w 12192000"/>
              <a:gd name="connsiteY87-25578" fmla="*/ 4721541 h 5096785"/>
              <a:gd name="connsiteX88-25579" fmla="*/ 6301708 w 12192000"/>
              <a:gd name="connsiteY88-25580" fmla="*/ 4720380 h 5096785"/>
              <a:gd name="connsiteX89-25581" fmla="*/ 6285082 w 12192000"/>
              <a:gd name="connsiteY89-25582" fmla="*/ 4714639 h 5096785"/>
              <a:gd name="connsiteX90-25583" fmla="*/ 6028335 w 12192000"/>
              <a:gd name="connsiteY90-25584" fmla="*/ 4722621 h 5096785"/>
              <a:gd name="connsiteX91-25585" fmla="*/ 5908701 w 12192000"/>
              <a:gd name="connsiteY91-25586" fmla="*/ 4779160 h 5096785"/>
              <a:gd name="connsiteX92-25587" fmla="*/ 5860414 w 12192000"/>
              <a:gd name="connsiteY92-25588" fmla="*/ 4807892 h 5096785"/>
              <a:gd name="connsiteX93-25589" fmla="*/ 5683612 w 12192000"/>
              <a:gd name="connsiteY93-25590" fmla="*/ 4848770 h 5096785"/>
              <a:gd name="connsiteX94-25591" fmla="*/ 5635111 w 12192000"/>
              <a:gd name="connsiteY94-25592" fmla="*/ 4868888 h 5096785"/>
              <a:gd name="connsiteX95-25593" fmla="*/ 5582652 w 12192000"/>
              <a:gd name="connsiteY95-25594" fmla="*/ 4866836 h 5096785"/>
              <a:gd name="connsiteX96-25595" fmla="*/ 5567213 w 12192000"/>
              <a:gd name="connsiteY96-25596" fmla="*/ 4878769 h 5096785"/>
              <a:gd name="connsiteX97-25597" fmla="*/ 5564659 w 12192000"/>
              <a:gd name="connsiteY97-25598" fmla="*/ 4881042 h 5096785"/>
              <a:gd name="connsiteX98-25599" fmla="*/ 5552102 w 12192000"/>
              <a:gd name="connsiteY98-25600" fmla="*/ 4885426 h 5096785"/>
              <a:gd name="connsiteX99-25601" fmla="*/ 5551475 w 12192000"/>
              <a:gd name="connsiteY99-25602" fmla="*/ 4892560 h 5096785"/>
              <a:gd name="connsiteX100-25603" fmla="*/ 5534664 w 12192000"/>
              <a:gd name="connsiteY100-25604" fmla="*/ 4903385 h 5096785"/>
              <a:gd name="connsiteX101-25605" fmla="*/ 5510737 w 12192000"/>
              <a:gd name="connsiteY101-25606" fmla="*/ 4909807 h 5096785"/>
              <a:gd name="connsiteX102-25607" fmla="*/ 5393901 w 12192000"/>
              <a:gd name="connsiteY102-25608" fmla="*/ 4933709 h 5096785"/>
              <a:gd name="connsiteX103-25609" fmla="*/ 5325782 w 12192000"/>
              <a:gd name="connsiteY103-25610" fmla="*/ 4951789 h 5096785"/>
              <a:gd name="connsiteX104-25611" fmla="*/ 5302703 w 12192000"/>
              <a:gd name="connsiteY104-25612" fmla="*/ 4964590 h 5096785"/>
              <a:gd name="connsiteX105-25613" fmla="*/ 5268591 w 12192000"/>
              <a:gd name="connsiteY105-25614" fmla="*/ 4978479 h 5096785"/>
              <a:gd name="connsiteX106-25615" fmla="*/ 5210559 w 12192000"/>
              <a:gd name="connsiteY106-25616" fmla="*/ 5007585 h 5096785"/>
              <a:gd name="connsiteX107-25617" fmla="*/ 5177597 w 12192000"/>
              <a:gd name="connsiteY107-25618" fmla="*/ 5015926 h 5096785"/>
              <a:gd name="connsiteX108-25619" fmla="*/ 5160569 w 12192000"/>
              <a:gd name="connsiteY108-25620" fmla="*/ 5025681 h 5096785"/>
              <a:gd name="connsiteX109-25621" fmla="*/ 5152748 w 12192000"/>
              <a:gd name="connsiteY109-25622" fmla="*/ 5026569 h 5096785"/>
              <a:gd name="connsiteX110-25623" fmla="*/ 5127678 w 12192000"/>
              <a:gd name="connsiteY110-25624" fmla="*/ 5032947 h 5096785"/>
              <a:gd name="connsiteX111-25625" fmla="*/ 5113147 w 12192000"/>
              <a:gd name="connsiteY111-25626" fmla="*/ 5035818 h 5096785"/>
              <a:gd name="connsiteX112-25627" fmla="*/ 5107301 w 12192000"/>
              <a:gd name="connsiteY112-25628" fmla="*/ 5036672 h 5096785"/>
              <a:gd name="connsiteX113-25629" fmla="*/ 5093215 w 12192000"/>
              <a:gd name="connsiteY113-25630" fmla="*/ 5032880 h 5096785"/>
              <a:gd name="connsiteX114-25631" fmla="*/ 5077058 w 12192000"/>
              <a:gd name="connsiteY114-25632" fmla="*/ 5038681 h 5096785"/>
              <a:gd name="connsiteX115-25633" fmla="*/ 5057349 w 12192000"/>
              <a:gd name="connsiteY115-25634" fmla="*/ 5036015 h 5096785"/>
              <a:gd name="connsiteX116-25635" fmla="*/ 5053945 w 12192000"/>
              <a:gd name="connsiteY116-25636" fmla="*/ 5041952 h 5096785"/>
              <a:gd name="connsiteX117-25637" fmla="*/ 5040021 w 12192000"/>
              <a:gd name="connsiteY117-25638" fmla="*/ 5050052 h 5096785"/>
              <a:gd name="connsiteX118-25639" fmla="*/ 5025913 w 12192000"/>
              <a:gd name="connsiteY118-25640" fmla="*/ 5046535 h 5096785"/>
              <a:gd name="connsiteX119-25641" fmla="*/ 4998218 w 12192000"/>
              <a:gd name="connsiteY119-25642" fmla="*/ 5048065 h 5096785"/>
              <a:gd name="connsiteX120-25643" fmla="*/ 4991008 w 12192000"/>
              <a:gd name="connsiteY120-25644" fmla="*/ 5050439 h 5096785"/>
              <a:gd name="connsiteX121-25645" fmla="*/ 4963503 w 12192000"/>
              <a:gd name="connsiteY121-25646" fmla="*/ 5047575 h 5096785"/>
              <a:gd name="connsiteX122-25647" fmla="*/ 4921053 w 12192000"/>
              <a:gd name="connsiteY122-25648" fmla="*/ 5048925 h 5096785"/>
              <a:gd name="connsiteX123-25649" fmla="*/ 4873420 w 12192000"/>
              <a:gd name="connsiteY123-25650" fmla="*/ 5054929 h 5096785"/>
              <a:gd name="connsiteX124-25651" fmla="*/ 4858825 w 12192000"/>
              <a:gd name="connsiteY124-25652" fmla="*/ 5051329 h 5096785"/>
              <a:gd name="connsiteX125-25653" fmla="*/ 4769340 w 12192000"/>
              <a:gd name="connsiteY125-25654" fmla="*/ 5053090 h 5096785"/>
              <a:gd name="connsiteX126-25655" fmla="*/ 4744152 w 12192000"/>
              <a:gd name="connsiteY126-25656" fmla="*/ 5053391 h 5096785"/>
              <a:gd name="connsiteX127-25657" fmla="*/ 4723556 w 12192000"/>
              <a:gd name="connsiteY127-25658" fmla="*/ 5059633 h 5096785"/>
              <a:gd name="connsiteX128-25659" fmla="*/ 4719699 w 12192000"/>
              <a:gd name="connsiteY128-25660" fmla="*/ 5066298 h 5096785"/>
              <a:gd name="connsiteX129-25661" fmla="*/ 4706016 w 12192000"/>
              <a:gd name="connsiteY129-25662" fmla="*/ 5067422 h 5096785"/>
              <a:gd name="connsiteX130-25663" fmla="*/ 4702593 w 12192000"/>
              <a:gd name="connsiteY130-25664" fmla="*/ 5068973 h 5096785"/>
              <a:gd name="connsiteX131-25665" fmla="*/ 4682766 w 12192000"/>
              <a:gd name="connsiteY131-25666" fmla="*/ 5076609 h 5096785"/>
              <a:gd name="connsiteX132-25667" fmla="*/ 4634960 w 12192000"/>
              <a:gd name="connsiteY132-25668" fmla="*/ 5061852 h 5096785"/>
              <a:gd name="connsiteX133-25669" fmla="*/ 4580645 w 12192000"/>
              <a:gd name="connsiteY133-25670" fmla="*/ 5069246 h 5096785"/>
              <a:gd name="connsiteX134-25671" fmla="*/ 4368005 w 12192000"/>
              <a:gd name="connsiteY134-25672" fmla="*/ 5057426 h 5096785"/>
              <a:gd name="connsiteX135-25673" fmla="*/ 4339489 w 12192000"/>
              <a:gd name="connsiteY135-25674" fmla="*/ 5080858 h 5096785"/>
              <a:gd name="connsiteX136-25675" fmla="*/ 4253895 w 12192000"/>
              <a:gd name="connsiteY136-25676" fmla="*/ 5085008 h 5096785"/>
              <a:gd name="connsiteX137-25677" fmla="*/ 4130140 w 12192000"/>
              <a:gd name="connsiteY137-25678" fmla="*/ 5057070 h 5096785"/>
              <a:gd name="connsiteX138-25679" fmla="*/ 3911296 w 12192000"/>
              <a:gd name="connsiteY138-25680" fmla="*/ 5035663 h 5096785"/>
              <a:gd name="connsiteX139-25681" fmla="*/ 3895182 w 12192000"/>
              <a:gd name="connsiteY139-25682" fmla="*/ 5030229 h 5096785"/>
              <a:gd name="connsiteX140-25683" fmla="*/ 3870866 w 12192000"/>
              <a:gd name="connsiteY140-25684" fmla="*/ 5023753 h 5096785"/>
              <a:gd name="connsiteX141-25685" fmla="*/ 3865913 w 12192000"/>
              <a:gd name="connsiteY141-25686" fmla="*/ 5025143 h 5096785"/>
              <a:gd name="connsiteX142-25687" fmla="*/ 3828606 w 12192000"/>
              <a:gd name="connsiteY142-25688" fmla="*/ 5019426 h 5096785"/>
              <a:gd name="connsiteX143-25689" fmla="*/ 3827901 w 12192000"/>
              <a:gd name="connsiteY143-25690" fmla="*/ 5020583 h 5096785"/>
              <a:gd name="connsiteX144-25691" fmla="*/ 3816543 w 12192000"/>
              <a:gd name="connsiteY144-25692" fmla="*/ 5024366 h 5096785"/>
              <a:gd name="connsiteX145-25693" fmla="*/ 3795278 w 12192000"/>
              <a:gd name="connsiteY145-25694" fmla="*/ 5028779 h 5096785"/>
              <a:gd name="connsiteX146-25695" fmla="*/ 3743858 w 12192000"/>
              <a:gd name="connsiteY146-25696" fmla="*/ 5054237 h 5096785"/>
              <a:gd name="connsiteX147-25697" fmla="*/ 3704945 w 12192000"/>
              <a:gd name="connsiteY147-25698" fmla="*/ 5048413 h 5096785"/>
              <a:gd name="connsiteX148-25699" fmla="*/ 3696992 w 12192000"/>
              <a:gd name="connsiteY148-25700" fmla="*/ 5047914 h 5096785"/>
              <a:gd name="connsiteX149-25701" fmla="*/ 3696780 w 12192000"/>
              <a:gd name="connsiteY149-25702" fmla="*/ 5048181 h 5096785"/>
              <a:gd name="connsiteX150-25703" fmla="*/ 3688290 w 12192000"/>
              <a:gd name="connsiteY150-25704" fmla="*/ 5048204 h 5096785"/>
              <a:gd name="connsiteX151-25705" fmla="*/ 3682486 w 12192000"/>
              <a:gd name="connsiteY151-25706" fmla="*/ 5047000 h 5096785"/>
              <a:gd name="connsiteX152-25707" fmla="*/ 3667056 w 12192000"/>
              <a:gd name="connsiteY152-25708" fmla="*/ 5046030 h 5096785"/>
              <a:gd name="connsiteX153-25709" fmla="*/ 3661403 w 12192000"/>
              <a:gd name="connsiteY153-25710" fmla="*/ 5047537 h 5096785"/>
              <a:gd name="connsiteX154-25711" fmla="*/ 3658673 w 12192000"/>
              <a:gd name="connsiteY154-25712" fmla="*/ 5050790 h 5096785"/>
              <a:gd name="connsiteX155-25713" fmla="*/ 3657333 w 12192000"/>
              <a:gd name="connsiteY155-25714" fmla="*/ 5050325 h 5096785"/>
              <a:gd name="connsiteX156-25715" fmla="*/ 3626778 w 12192000"/>
              <a:gd name="connsiteY156-25716" fmla="*/ 5057882 h 5096785"/>
              <a:gd name="connsiteX157-25717" fmla="*/ 3560067 w 12192000"/>
              <a:gd name="connsiteY157-25718" fmla="*/ 5064266 h 5096785"/>
              <a:gd name="connsiteX158-25719" fmla="*/ 3522641 w 12192000"/>
              <a:gd name="connsiteY158-25720" fmla="*/ 5063654 h 5096785"/>
              <a:gd name="connsiteX159-25721" fmla="*/ 3419275 w 12192000"/>
              <a:gd name="connsiteY159-25722" fmla="*/ 5066646 h 5096785"/>
              <a:gd name="connsiteX160-25723" fmla="*/ 3314869 w 12192000"/>
              <a:gd name="connsiteY160-25724" fmla="*/ 5073197 h 5096785"/>
              <a:gd name="connsiteX161-25725" fmla="*/ 3259088 w 12192000"/>
              <a:gd name="connsiteY161-25726" fmla="*/ 5096363 h 5096785"/>
              <a:gd name="connsiteX162-25727" fmla="*/ 3253104 w 12192000"/>
              <a:gd name="connsiteY162-25728" fmla="*/ 5096785 h 5096785"/>
              <a:gd name="connsiteX163-25729" fmla="*/ 3238751 w 12192000"/>
              <a:gd name="connsiteY163-25730" fmla="*/ 5092996 h 5096785"/>
              <a:gd name="connsiteX164-25731" fmla="*/ 3233681 w 12192000"/>
              <a:gd name="connsiteY164-25732" fmla="*/ 5090758 h 5096785"/>
              <a:gd name="connsiteX165-25733" fmla="*/ 3225562 w 12192000"/>
              <a:gd name="connsiteY165-25734" fmla="*/ 5089215 h 5096785"/>
              <a:gd name="connsiteX166-25735" fmla="*/ 3225260 w 12192000"/>
              <a:gd name="connsiteY166-25736" fmla="*/ 5089437 h 5096785"/>
              <a:gd name="connsiteX167-25737" fmla="*/ 3217859 w 12192000"/>
              <a:gd name="connsiteY167-25738" fmla="*/ 5087484 h 5096785"/>
              <a:gd name="connsiteX168-25739" fmla="*/ 3182980 w 12192000"/>
              <a:gd name="connsiteY168-25740" fmla="*/ 5074650 h 5096785"/>
              <a:gd name="connsiteX169-25741" fmla="*/ 3055081 w 12192000"/>
              <a:gd name="connsiteY169-25742" fmla="*/ 5080424 h 5096785"/>
              <a:gd name="connsiteX170-25743" fmla="*/ 3049807 w 12192000"/>
              <a:gd name="connsiteY170-25744" fmla="*/ 5080860 h 5096785"/>
              <a:gd name="connsiteX171-25745" fmla="*/ 3029122 w 12192000"/>
              <a:gd name="connsiteY171-25746" fmla="*/ 5070085 h 5096785"/>
              <a:gd name="connsiteX172-25747" fmla="*/ 3017862 w 12192000"/>
              <a:gd name="connsiteY172-25748" fmla="*/ 5065942 h 5096785"/>
              <a:gd name="connsiteX173-25749" fmla="*/ 3015868 w 12192000"/>
              <a:gd name="connsiteY173-25750" fmla="*/ 5061832 h 5096785"/>
              <a:gd name="connsiteX174-25751" fmla="*/ 2998644 w 12192000"/>
              <a:gd name="connsiteY174-25752" fmla="*/ 5057210 h 5096785"/>
              <a:gd name="connsiteX175-25753" fmla="*/ 2996219 w 12192000"/>
              <a:gd name="connsiteY175-25754" fmla="*/ 5057788 h 5096785"/>
              <a:gd name="connsiteX176-25755" fmla="*/ 2983676 w 12192000"/>
              <a:gd name="connsiteY176-25756" fmla="*/ 5049852 h 5096785"/>
              <a:gd name="connsiteX177-25757" fmla="*/ 2903609 w 12192000"/>
              <a:gd name="connsiteY177-25758" fmla="*/ 4998457 h 5096785"/>
              <a:gd name="connsiteX178-25759" fmla="*/ 2758830 w 12192000"/>
              <a:gd name="connsiteY178-25760" fmla="*/ 4974760 h 5096785"/>
              <a:gd name="connsiteX179-25761" fmla="*/ 2532669 w 12192000"/>
              <a:gd name="connsiteY179-25762" fmla="*/ 4940573 h 5096785"/>
              <a:gd name="connsiteX180-25763" fmla="*/ 2389931 w 12192000"/>
              <a:gd name="connsiteY180-25764" fmla="*/ 4905785 h 5096785"/>
              <a:gd name="connsiteX181-25765" fmla="*/ 2335186 w 12192000"/>
              <a:gd name="connsiteY181-25766" fmla="*/ 4902957 h 5096785"/>
              <a:gd name="connsiteX182-25767" fmla="*/ 2273393 w 12192000"/>
              <a:gd name="connsiteY182-25768" fmla="*/ 4883565 h 5096785"/>
              <a:gd name="connsiteX183-25769" fmla="*/ 2269523 w 12192000"/>
              <a:gd name="connsiteY183-25770" fmla="*/ 4884442 h 5096785"/>
              <a:gd name="connsiteX184-25771" fmla="*/ 2256015 w 12192000"/>
              <a:gd name="connsiteY184-25772" fmla="*/ 4883014 h 5096785"/>
              <a:gd name="connsiteX185-25773" fmla="*/ 2249731 w 12192000"/>
              <a:gd name="connsiteY185-25774" fmla="*/ 4888778 h 5096785"/>
              <a:gd name="connsiteX186-25775" fmla="*/ 2227629 w 12192000"/>
              <a:gd name="connsiteY186-25776" fmla="*/ 4891047 h 5096785"/>
              <a:gd name="connsiteX187-25777" fmla="*/ 2203460 w 12192000"/>
              <a:gd name="connsiteY187-25778" fmla="*/ 4886696 h 5096785"/>
              <a:gd name="connsiteX188-25779" fmla="*/ 2091528 w 12192000"/>
              <a:gd name="connsiteY188-25780" fmla="*/ 4859155 h 5096785"/>
              <a:gd name="connsiteX189-25781" fmla="*/ 2022901 w 12192000"/>
              <a:gd name="connsiteY189-25782" fmla="*/ 4846594 h 5096785"/>
              <a:gd name="connsiteX190-25783" fmla="*/ 1994227 w 12192000"/>
              <a:gd name="connsiteY190-25784" fmla="*/ 4847973 h 5096785"/>
              <a:gd name="connsiteX191-25785" fmla="*/ 1955936 w 12192000"/>
              <a:gd name="connsiteY191-25786" fmla="*/ 4845765 h 5096785"/>
              <a:gd name="connsiteX192-25787" fmla="*/ 1741924 w 12192000"/>
              <a:gd name="connsiteY192-25788" fmla="*/ 4808054 h 5096785"/>
              <a:gd name="connsiteX193-25789" fmla="*/ 1734410 w 12192000"/>
              <a:gd name="connsiteY193-25790" fmla="*/ 4811675 h 5096785"/>
              <a:gd name="connsiteX194-25791" fmla="*/ 1691423 w 12192000"/>
              <a:gd name="connsiteY194-25792" fmla="*/ 4802777 h 5096785"/>
              <a:gd name="connsiteX195-25793" fmla="*/ 1554504 w 12192000"/>
              <a:gd name="connsiteY195-25794" fmla="*/ 4739985 h 5096785"/>
              <a:gd name="connsiteX196-25795" fmla="*/ 1470119 w 12192000"/>
              <a:gd name="connsiteY196-25796" fmla="*/ 4723470 h 5096785"/>
              <a:gd name="connsiteX197-25797" fmla="*/ 1437967 w 12192000"/>
              <a:gd name="connsiteY197-25798" fmla="*/ 4722710 h 5096785"/>
              <a:gd name="connsiteX198-25799" fmla="*/ 1295869 w 12192000"/>
              <a:gd name="connsiteY198-25800" fmla="*/ 4726175 h 5096785"/>
              <a:gd name="connsiteX199-25801" fmla="*/ 1292949 w 12192000"/>
              <a:gd name="connsiteY199-25802" fmla="*/ 4684615 h 5096785"/>
              <a:gd name="connsiteX200-25803" fmla="*/ 1244908 w 12192000"/>
              <a:gd name="connsiteY200-25804" fmla="*/ 4706993 h 5096785"/>
              <a:gd name="connsiteX201-25805" fmla="*/ 1171266 w 12192000"/>
              <a:gd name="connsiteY201-25806" fmla="*/ 4706535 h 5096785"/>
              <a:gd name="connsiteX202-25807" fmla="*/ 1160868 w 12192000"/>
              <a:gd name="connsiteY202-25808" fmla="*/ 4701936 h 5096785"/>
              <a:gd name="connsiteX203-25809" fmla="*/ 1147599 w 12192000"/>
              <a:gd name="connsiteY203-25810" fmla="*/ 4714833 h 5096785"/>
              <a:gd name="connsiteX204-25811" fmla="*/ 1119603 w 12192000"/>
              <a:gd name="connsiteY204-25812" fmla="*/ 4721303 h 5096785"/>
              <a:gd name="connsiteX205-25813" fmla="*/ 997851 w 12192000"/>
              <a:gd name="connsiteY205-25814" fmla="*/ 4722336 h 5096785"/>
              <a:gd name="connsiteX206-25815" fmla="*/ 976455 w 12192000"/>
              <a:gd name="connsiteY206-25816" fmla="*/ 4726407 h 5096785"/>
              <a:gd name="connsiteX207-25817" fmla="*/ 949939 w 12192000"/>
              <a:gd name="connsiteY207-25818" fmla="*/ 4719699 h 5096785"/>
              <a:gd name="connsiteX208-25819" fmla="*/ 894148 w 12192000"/>
              <a:gd name="connsiteY208-25820" fmla="*/ 4710406 h 5096785"/>
              <a:gd name="connsiteX209-25821" fmla="*/ 857990 w 12192000"/>
              <a:gd name="connsiteY209-25822" fmla="*/ 4696844 h 5096785"/>
              <a:gd name="connsiteX210-25823" fmla="*/ 848649 w 12192000"/>
              <a:gd name="connsiteY210-25824" fmla="*/ 4704021 h 5096785"/>
              <a:gd name="connsiteX211-25825" fmla="*/ 826436 w 12192000"/>
              <a:gd name="connsiteY211-25826" fmla="*/ 4707421 h 5096785"/>
              <a:gd name="connsiteX212-25827" fmla="*/ 733052 w 12192000"/>
              <a:gd name="connsiteY212-25828" fmla="*/ 4701884 h 5096785"/>
              <a:gd name="connsiteX213-25829" fmla="*/ 716185 w 12192000"/>
              <a:gd name="connsiteY213-25830" fmla="*/ 4648168 h 5096785"/>
              <a:gd name="connsiteX214-25831" fmla="*/ 582722 w 12192000"/>
              <a:gd name="connsiteY214-25832" fmla="*/ 4658637 h 5096785"/>
              <a:gd name="connsiteX215-25833" fmla="*/ 581118 w 12192000"/>
              <a:gd name="connsiteY215-25834" fmla="*/ 4654120 h 5096785"/>
              <a:gd name="connsiteX216-25835" fmla="*/ 546453 w 12192000"/>
              <a:gd name="connsiteY216-25836" fmla="*/ 4652542 h 5096785"/>
              <a:gd name="connsiteX217-25837" fmla="*/ 536773 w 12192000"/>
              <a:gd name="connsiteY217-25838" fmla="*/ 4644609 h 5096785"/>
              <a:gd name="connsiteX218-25839" fmla="*/ 388896 w 12192000"/>
              <a:gd name="connsiteY218-25840" fmla="*/ 4619173 h 5096785"/>
              <a:gd name="connsiteX219-25841" fmla="*/ 366479 w 12192000"/>
              <a:gd name="connsiteY219-25842" fmla="*/ 4618896 h 5096785"/>
              <a:gd name="connsiteX220-25843" fmla="*/ 342781 w 12192000"/>
              <a:gd name="connsiteY220-25844" fmla="*/ 4601239 h 5096785"/>
              <a:gd name="connsiteX221-25845" fmla="*/ 255925 w 12192000"/>
              <a:gd name="connsiteY221-25846" fmla="*/ 4598685 h 5096785"/>
              <a:gd name="connsiteX222-25847" fmla="*/ 226919 w 12192000"/>
              <a:gd name="connsiteY222-25848" fmla="*/ 4598460 h 5096785"/>
              <a:gd name="connsiteX223-25849" fmla="*/ 213925 w 12192000"/>
              <a:gd name="connsiteY223-25850" fmla="*/ 4597783 h 5096785"/>
              <a:gd name="connsiteX224-25851" fmla="*/ 215196 w 12192000"/>
              <a:gd name="connsiteY224-25852" fmla="*/ 4588576 h 5096785"/>
              <a:gd name="connsiteX225-25853" fmla="*/ 180214 w 12192000"/>
              <a:gd name="connsiteY225-25854" fmla="*/ 4583701 h 5096785"/>
              <a:gd name="connsiteX226-25855" fmla="*/ 83203 w 12192000"/>
              <a:gd name="connsiteY226-25856" fmla="*/ 4531664 h 5096785"/>
              <a:gd name="connsiteX227-25857" fmla="*/ 4106 w 12192000"/>
              <a:gd name="connsiteY227-25858" fmla="*/ 4517202 h 5096785"/>
              <a:gd name="connsiteX228-25859" fmla="*/ 0 w 12192000"/>
              <a:gd name="connsiteY228-25860" fmla="*/ 4516084 h 5096785"/>
              <a:gd name="connsiteX229-25861" fmla="*/ 0 w 12192000"/>
              <a:gd name="connsiteY229-25862" fmla="*/ 0 h 5096785"/>
              <a:gd name="connsiteX0-25863" fmla="*/ 0 w 12192000"/>
              <a:gd name="connsiteY0-25864" fmla="*/ 0 h 5096785"/>
              <a:gd name="connsiteX1-25865" fmla="*/ 12192000 w 12192000"/>
              <a:gd name="connsiteY1-25866" fmla="*/ 0 h 5096785"/>
              <a:gd name="connsiteX2-25867" fmla="*/ 12192000 w 12192000"/>
              <a:gd name="connsiteY2-25868" fmla="*/ 3809005 h 5096785"/>
              <a:gd name="connsiteX3-25869" fmla="*/ 12142543 w 12192000"/>
              <a:gd name="connsiteY3-25870" fmla="*/ 3817043 h 5096785"/>
              <a:gd name="connsiteX4-25871" fmla="*/ 12021777 w 12192000"/>
              <a:gd name="connsiteY4-25872" fmla="*/ 3848082 h 5096785"/>
              <a:gd name="connsiteX5-25873" fmla="*/ 11700796 w 12192000"/>
              <a:gd name="connsiteY5-25874" fmla="*/ 3819843 h 5096785"/>
              <a:gd name="connsiteX6-25875" fmla="*/ 11596222 w 12192000"/>
              <a:gd name="connsiteY6-25876" fmla="*/ 3858834 h 5096785"/>
              <a:gd name="connsiteX7-25877" fmla="*/ 11416000 w 12192000"/>
              <a:gd name="connsiteY7-25878" fmla="*/ 3915854 h 5096785"/>
              <a:gd name="connsiteX8-25879" fmla="*/ 11214181 w 12192000"/>
              <a:gd name="connsiteY8-25880" fmla="*/ 4004215 h 5096785"/>
              <a:gd name="connsiteX9-25881" fmla="*/ 11082297 w 12192000"/>
              <a:gd name="connsiteY9-25882" fmla="*/ 4010564 h 5096785"/>
              <a:gd name="connsiteX10-25883" fmla="*/ 10833086 w 12192000"/>
              <a:gd name="connsiteY10-25884" fmla="*/ 3997707 h 5096785"/>
              <a:gd name="connsiteX11-25885" fmla="*/ 10639436 w 12192000"/>
              <a:gd name="connsiteY11-25886" fmla="*/ 4022417 h 5096785"/>
              <a:gd name="connsiteX12-25887" fmla="*/ 10480215 w 12192000"/>
              <a:gd name="connsiteY12-25888" fmla="*/ 4006823 h 5096785"/>
              <a:gd name="connsiteX13-25889" fmla="*/ 10217282 w 12192000"/>
              <a:gd name="connsiteY13-25890" fmla="*/ 4020809 h 5096785"/>
              <a:gd name="connsiteX14-25891" fmla="*/ 9936427 w 12192000"/>
              <a:gd name="connsiteY14-25892" fmla="*/ 4137843 h 5096785"/>
              <a:gd name="connsiteX15-25893" fmla="*/ 9800299 w 12192000"/>
              <a:gd name="connsiteY15-25894" fmla="*/ 4146342 h 5096785"/>
              <a:gd name="connsiteX16-25895" fmla="*/ 9707822 w 12192000"/>
              <a:gd name="connsiteY16-25896" fmla="*/ 4189102 h 5096785"/>
              <a:gd name="connsiteX17-25897" fmla="*/ 9543973 w 12192000"/>
              <a:gd name="connsiteY17-25898" fmla="*/ 4245802 h 5096785"/>
              <a:gd name="connsiteX18-25899" fmla="*/ 9528747 w 12192000"/>
              <a:gd name="connsiteY18-25900" fmla="*/ 4251724 h 5096785"/>
              <a:gd name="connsiteX19-25901" fmla="*/ 9436976 w 12192000"/>
              <a:gd name="connsiteY19-25902" fmla="*/ 4269351 h 5096785"/>
              <a:gd name="connsiteX20-25903" fmla="*/ 9371827 w 12192000"/>
              <a:gd name="connsiteY20-25904" fmla="*/ 4303912 h 5096785"/>
              <a:gd name="connsiteX21-25905" fmla="*/ 9260304 w 12192000"/>
              <a:gd name="connsiteY21-25906" fmla="*/ 4328021 h 5096785"/>
              <a:gd name="connsiteX22-25907" fmla="*/ 9148799 w 12192000"/>
              <a:gd name="connsiteY22-25908" fmla="*/ 4348506 h 5096785"/>
              <a:gd name="connsiteX23-25909" fmla="*/ 9107898 w 12192000"/>
              <a:gd name="connsiteY23-25910" fmla="*/ 4354282 h 5096785"/>
              <a:gd name="connsiteX24-25911" fmla="*/ 8990743 w 12192000"/>
              <a:gd name="connsiteY24-25912" fmla="*/ 4382161 h 5096785"/>
              <a:gd name="connsiteX25-25913" fmla="*/ 8979819 w 12192000"/>
              <a:gd name="connsiteY25-25914" fmla="*/ 4366419 h 5096785"/>
              <a:gd name="connsiteX26-25915" fmla="*/ 8936044 w 12192000"/>
              <a:gd name="connsiteY26-25916" fmla="*/ 4370992 h 5096785"/>
              <a:gd name="connsiteX27-25917" fmla="*/ 8897707 w 12192000"/>
              <a:gd name="connsiteY27-25918" fmla="*/ 4392673 h 5096785"/>
              <a:gd name="connsiteX28-25919" fmla="*/ 8845635 w 12192000"/>
              <a:gd name="connsiteY28-25920" fmla="*/ 4404300 h 5096785"/>
              <a:gd name="connsiteX29-25921" fmla="*/ 8814562 w 12192000"/>
              <a:gd name="connsiteY29-25922" fmla="*/ 4411434 h 5096785"/>
              <a:gd name="connsiteX30-25923" fmla="*/ 8726349 w 12192000"/>
              <a:gd name="connsiteY30-25924" fmla="*/ 4416668 h 5096785"/>
              <a:gd name="connsiteX31-25925" fmla="*/ 8566678 w 12192000"/>
              <a:gd name="connsiteY31-25926" fmla="*/ 4391711 h 5096785"/>
              <a:gd name="connsiteX32-25927" fmla="*/ 8521516 w 12192000"/>
              <a:gd name="connsiteY32-25928" fmla="*/ 4393927 h 5096785"/>
              <a:gd name="connsiteX33-25929" fmla="*/ 8515998 w 12192000"/>
              <a:gd name="connsiteY33-25930" fmla="*/ 4399124 h 5096785"/>
              <a:gd name="connsiteX34-25931" fmla="*/ 8449547 w 12192000"/>
              <a:gd name="connsiteY34-25932" fmla="*/ 4383170 h 5096785"/>
              <a:gd name="connsiteX35-25933" fmla="*/ 8360285 w 12192000"/>
              <a:gd name="connsiteY35-25934" fmla="*/ 4398502 h 5096785"/>
              <a:gd name="connsiteX36-25935" fmla="*/ 8256584 w 12192000"/>
              <a:gd name="connsiteY36-25936" fmla="*/ 4423564 h 5096785"/>
              <a:gd name="connsiteX37-25937" fmla="*/ 8229821 w 12192000"/>
              <a:gd name="connsiteY37-25938" fmla="*/ 4431840 h 5096785"/>
              <a:gd name="connsiteX38-25939" fmla="*/ 8158476 w 12192000"/>
              <a:gd name="connsiteY38-25940" fmla="*/ 4436904 h 5096785"/>
              <a:gd name="connsiteX39-25941" fmla="*/ 7993707 w 12192000"/>
              <a:gd name="connsiteY39-25942" fmla="*/ 4447962 h 5096785"/>
              <a:gd name="connsiteX40-25943" fmla="*/ 7990346 w 12192000"/>
              <a:gd name="connsiteY40-25944" fmla="*/ 4454853 h 5096785"/>
              <a:gd name="connsiteX41-25945" fmla="*/ 7976786 w 12192000"/>
              <a:gd name="connsiteY41-25946" fmla="*/ 4456820 h 5096785"/>
              <a:gd name="connsiteX42-25947" fmla="*/ 7973491 w 12192000"/>
              <a:gd name="connsiteY42-25948" fmla="*/ 4458577 h 5096785"/>
              <a:gd name="connsiteX43-25949" fmla="*/ 7954281 w 12192000"/>
              <a:gd name="connsiteY43-25950" fmla="*/ 4467421 h 5096785"/>
              <a:gd name="connsiteX44-25951" fmla="*/ 7905540 w 12192000"/>
              <a:gd name="connsiteY44-25952" fmla="*/ 4455628 h 5096785"/>
              <a:gd name="connsiteX45-25953" fmla="*/ 7851932 w 12192000"/>
              <a:gd name="connsiteY45-25954" fmla="*/ 4466353 h 5096785"/>
              <a:gd name="connsiteX46-25955" fmla="*/ 7639078 w 12192000"/>
              <a:gd name="connsiteY46-25956" fmla="*/ 4467635 h 5096785"/>
              <a:gd name="connsiteX47-25957" fmla="*/ 7612359 w 12192000"/>
              <a:gd name="connsiteY47-25958" fmla="*/ 4492789 h 5096785"/>
              <a:gd name="connsiteX48-25959" fmla="*/ 7527328 w 12192000"/>
              <a:gd name="connsiteY48-25960" fmla="*/ 4502199 h 5096785"/>
              <a:gd name="connsiteX49-25961" fmla="*/ 7388717 w 12192000"/>
              <a:gd name="connsiteY49-25962" fmla="*/ 4470799 h 5096785"/>
              <a:gd name="connsiteX50-25963" fmla="*/ 7231898 w 12192000"/>
              <a:gd name="connsiteY50-25964" fmla="*/ 4486028 h 5096785"/>
              <a:gd name="connsiteX51-25965" fmla="*/ 7218425 w 12192000"/>
              <a:gd name="connsiteY51-25966" fmla="*/ 4477288 h 5096785"/>
              <a:gd name="connsiteX52-25967" fmla="*/ 7202795 w 12192000"/>
              <a:gd name="connsiteY52-25968" fmla="*/ 4472972 h 5096785"/>
              <a:gd name="connsiteX53-25969" fmla="*/ 7200744 w 12192000"/>
              <a:gd name="connsiteY53-25970" fmla="*/ 4474099 h 5096785"/>
              <a:gd name="connsiteX54-25971" fmla="*/ 7182163 w 12192000"/>
              <a:gd name="connsiteY54-25972" fmla="*/ 4474005 h 5096785"/>
              <a:gd name="connsiteX55-25973" fmla="*/ 7178368 w 12192000"/>
              <a:gd name="connsiteY55-25974" fmla="*/ 4470673 h 5096785"/>
              <a:gd name="connsiteX56-25975" fmla="*/ 7165705 w 12192000"/>
              <a:gd name="connsiteY56-25976" fmla="*/ 4469569 h 5096785"/>
              <a:gd name="connsiteX57-25977" fmla="*/ 7140991 w 12192000"/>
              <a:gd name="connsiteY57-25978" fmla="*/ 4464599 h 5096785"/>
              <a:gd name="connsiteX58-25979" fmla="*/ 7136152 w 12192000"/>
              <a:gd name="connsiteY58-25980" fmla="*/ 4466292 h 5096785"/>
              <a:gd name="connsiteX59-25981" fmla="*/ 7098544 w 12192000"/>
              <a:gd name="connsiteY59-25982" fmla="*/ 4462879 h 5096785"/>
              <a:gd name="connsiteX60-25983" fmla="*/ 7097922 w 12192000"/>
              <a:gd name="connsiteY60-25984" fmla="*/ 4464077 h 5096785"/>
              <a:gd name="connsiteX61-25985" fmla="*/ 7086877 w 12192000"/>
              <a:gd name="connsiteY61-25986" fmla="*/ 4468554 h 5096785"/>
              <a:gd name="connsiteX62-25987" fmla="*/ 7065999 w 12192000"/>
              <a:gd name="connsiteY62-25988" fmla="*/ 4474270 h 5096785"/>
              <a:gd name="connsiteX63-25989" fmla="*/ 7016598 w 12192000"/>
              <a:gd name="connsiteY63-25990" fmla="*/ 4502855 h 5096785"/>
              <a:gd name="connsiteX64-25991" fmla="*/ 6977375 w 12192000"/>
              <a:gd name="connsiteY64-25992" fmla="*/ 4499434 h 5096785"/>
              <a:gd name="connsiteX65-25993" fmla="*/ 6969409 w 12192000"/>
              <a:gd name="connsiteY65-25994" fmla="*/ 4499424 h 5096785"/>
              <a:gd name="connsiteX66-25995" fmla="*/ 6969218 w 12192000"/>
              <a:gd name="connsiteY66-25996" fmla="*/ 4499704 h 5096785"/>
              <a:gd name="connsiteX67-25997" fmla="*/ 6960755 w 12192000"/>
              <a:gd name="connsiteY67-25998" fmla="*/ 4500249 h 5096785"/>
              <a:gd name="connsiteX68-25999" fmla="*/ 6954882 w 12192000"/>
              <a:gd name="connsiteY68-26000" fmla="*/ 4499405 h 5096785"/>
              <a:gd name="connsiteX69-26001" fmla="*/ 6939428 w 12192000"/>
              <a:gd name="connsiteY69-26002" fmla="*/ 4499385 h 5096785"/>
              <a:gd name="connsiteX70-26003" fmla="*/ 6933902 w 12192000"/>
              <a:gd name="connsiteY70-26004" fmla="*/ 4501239 h 5096785"/>
              <a:gd name="connsiteX71-26005" fmla="*/ 6891244 w 12192000"/>
              <a:gd name="connsiteY71-26006" fmla="*/ 4536371 h 5096785"/>
              <a:gd name="connsiteX72-26007" fmla="*/ 6794496 w 12192000"/>
              <a:gd name="connsiteY72-26008" fmla="*/ 4567924 h 5096785"/>
              <a:gd name="connsiteX73-26009" fmla="*/ 6574528 w 12192000"/>
              <a:gd name="connsiteY73-26010" fmla="*/ 4641155 h 5096785"/>
              <a:gd name="connsiteX74-26011" fmla="*/ 6573036 w 12192000"/>
              <a:gd name="connsiteY74-26012" fmla="*/ 4641049 h 5096785"/>
              <a:gd name="connsiteX75-26013" fmla="*/ 6571920 w 12192000"/>
              <a:gd name="connsiteY75-26014" fmla="*/ 4644739 h 5096785"/>
              <a:gd name="connsiteX76-26015" fmla="*/ 6552021 w 12192000"/>
              <a:gd name="connsiteY76-26016" fmla="*/ 4650379 h 5096785"/>
              <a:gd name="connsiteX77-26017" fmla="*/ 6545925 w 12192000"/>
              <a:gd name="connsiteY77-26018" fmla="*/ 4650675 h 5096785"/>
              <a:gd name="connsiteX78-26019" fmla="*/ 6537822 w 12192000"/>
              <a:gd name="connsiteY78-26020" fmla="*/ 4652769 h 5096785"/>
              <a:gd name="connsiteX79-26021" fmla="*/ 6537743 w 12192000"/>
              <a:gd name="connsiteY79-26022" fmla="*/ 4653068 h 5096785"/>
              <a:gd name="connsiteX80-26023" fmla="*/ 6490057 w 12192000"/>
              <a:gd name="connsiteY80-26024" fmla="*/ 4658624 h 5096785"/>
              <a:gd name="connsiteX81-26025" fmla="*/ 6386800 w 12192000"/>
              <a:gd name="connsiteY81-26026" fmla="*/ 4715431 h 5096785"/>
              <a:gd name="connsiteX82-26027" fmla="*/ 6382703 w 12192000"/>
              <a:gd name="connsiteY82-26028" fmla="*/ 4717930 h 5096785"/>
              <a:gd name="connsiteX83-26029" fmla="*/ 6356495 w 12192000"/>
              <a:gd name="connsiteY83-26030" fmla="*/ 4717843 h 5096785"/>
              <a:gd name="connsiteX84-26031" fmla="*/ 6343628 w 12192000"/>
              <a:gd name="connsiteY84-26032" fmla="*/ 4719161 h 5096785"/>
              <a:gd name="connsiteX85-26033" fmla="*/ 6338605 w 12192000"/>
              <a:gd name="connsiteY85-26034" fmla="*/ 4716723 h 5096785"/>
              <a:gd name="connsiteX86-26035" fmla="*/ 6320318 w 12192000"/>
              <a:gd name="connsiteY86-26036" fmla="*/ 4720095 h 5096785"/>
              <a:gd name="connsiteX87-26037" fmla="*/ 6318742 w 12192000"/>
              <a:gd name="connsiteY87-26038" fmla="*/ 4721541 h 5096785"/>
              <a:gd name="connsiteX88-26039" fmla="*/ 6301708 w 12192000"/>
              <a:gd name="connsiteY88-26040" fmla="*/ 4720380 h 5096785"/>
              <a:gd name="connsiteX89-26041" fmla="*/ 6285082 w 12192000"/>
              <a:gd name="connsiteY89-26042" fmla="*/ 4714639 h 5096785"/>
              <a:gd name="connsiteX90-26043" fmla="*/ 6028335 w 12192000"/>
              <a:gd name="connsiteY90-26044" fmla="*/ 4722621 h 5096785"/>
              <a:gd name="connsiteX91-26045" fmla="*/ 5908701 w 12192000"/>
              <a:gd name="connsiteY91-26046" fmla="*/ 4779160 h 5096785"/>
              <a:gd name="connsiteX92-26047" fmla="*/ 5860414 w 12192000"/>
              <a:gd name="connsiteY92-26048" fmla="*/ 4807892 h 5096785"/>
              <a:gd name="connsiteX93-26049" fmla="*/ 5683612 w 12192000"/>
              <a:gd name="connsiteY93-26050" fmla="*/ 4848770 h 5096785"/>
              <a:gd name="connsiteX94-26051" fmla="*/ 5635111 w 12192000"/>
              <a:gd name="connsiteY94-26052" fmla="*/ 4868888 h 5096785"/>
              <a:gd name="connsiteX95-26053" fmla="*/ 5582652 w 12192000"/>
              <a:gd name="connsiteY95-26054" fmla="*/ 4866836 h 5096785"/>
              <a:gd name="connsiteX96-26055" fmla="*/ 5567213 w 12192000"/>
              <a:gd name="connsiteY96-26056" fmla="*/ 4878769 h 5096785"/>
              <a:gd name="connsiteX97-26057" fmla="*/ 5564659 w 12192000"/>
              <a:gd name="connsiteY97-26058" fmla="*/ 4881042 h 5096785"/>
              <a:gd name="connsiteX98-26059" fmla="*/ 5552102 w 12192000"/>
              <a:gd name="connsiteY98-26060" fmla="*/ 4885426 h 5096785"/>
              <a:gd name="connsiteX99-26061" fmla="*/ 5551475 w 12192000"/>
              <a:gd name="connsiteY99-26062" fmla="*/ 4892560 h 5096785"/>
              <a:gd name="connsiteX100-26063" fmla="*/ 5534664 w 12192000"/>
              <a:gd name="connsiteY100-26064" fmla="*/ 4903385 h 5096785"/>
              <a:gd name="connsiteX101-26065" fmla="*/ 5510737 w 12192000"/>
              <a:gd name="connsiteY101-26066" fmla="*/ 4909807 h 5096785"/>
              <a:gd name="connsiteX102-26067" fmla="*/ 5393901 w 12192000"/>
              <a:gd name="connsiteY102-26068" fmla="*/ 4933709 h 5096785"/>
              <a:gd name="connsiteX103-26069" fmla="*/ 5325782 w 12192000"/>
              <a:gd name="connsiteY103-26070" fmla="*/ 4951789 h 5096785"/>
              <a:gd name="connsiteX104-26071" fmla="*/ 5302703 w 12192000"/>
              <a:gd name="connsiteY104-26072" fmla="*/ 4964590 h 5096785"/>
              <a:gd name="connsiteX105-26073" fmla="*/ 5268591 w 12192000"/>
              <a:gd name="connsiteY105-26074" fmla="*/ 4978479 h 5096785"/>
              <a:gd name="connsiteX106-26075" fmla="*/ 5210559 w 12192000"/>
              <a:gd name="connsiteY106-26076" fmla="*/ 5007585 h 5096785"/>
              <a:gd name="connsiteX107-26077" fmla="*/ 5177597 w 12192000"/>
              <a:gd name="connsiteY107-26078" fmla="*/ 5015926 h 5096785"/>
              <a:gd name="connsiteX108-26079" fmla="*/ 5160569 w 12192000"/>
              <a:gd name="connsiteY108-26080" fmla="*/ 5025681 h 5096785"/>
              <a:gd name="connsiteX109-26081" fmla="*/ 5152748 w 12192000"/>
              <a:gd name="connsiteY109-26082" fmla="*/ 5026569 h 5096785"/>
              <a:gd name="connsiteX110-26083" fmla="*/ 5127678 w 12192000"/>
              <a:gd name="connsiteY110-26084" fmla="*/ 5032947 h 5096785"/>
              <a:gd name="connsiteX111-26085" fmla="*/ 5113147 w 12192000"/>
              <a:gd name="connsiteY111-26086" fmla="*/ 5035818 h 5096785"/>
              <a:gd name="connsiteX112-26087" fmla="*/ 5107301 w 12192000"/>
              <a:gd name="connsiteY112-26088" fmla="*/ 5036672 h 5096785"/>
              <a:gd name="connsiteX113-26089" fmla="*/ 5093215 w 12192000"/>
              <a:gd name="connsiteY113-26090" fmla="*/ 5032880 h 5096785"/>
              <a:gd name="connsiteX114-26091" fmla="*/ 5077058 w 12192000"/>
              <a:gd name="connsiteY114-26092" fmla="*/ 5038681 h 5096785"/>
              <a:gd name="connsiteX115-26093" fmla="*/ 5057349 w 12192000"/>
              <a:gd name="connsiteY115-26094" fmla="*/ 5036015 h 5096785"/>
              <a:gd name="connsiteX116-26095" fmla="*/ 5053945 w 12192000"/>
              <a:gd name="connsiteY116-26096" fmla="*/ 5041952 h 5096785"/>
              <a:gd name="connsiteX117-26097" fmla="*/ 5040021 w 12192000"/>
              <a:gd name="connsiteY117-26098" fmla="*/ 5050052 h 5096785"/>
              <a:gd name="connsiteX118-26099" fmla="*/ 5025913 w 12192000"/>
              <a:gd name="connsiteY118-26100" fmla="*/ 5046535 h 5096785"/>
              <a:gd name="connsiteX119-26101" fmla="*/ 4998218 w 12192000"/>
              <a:gd name="connsiteY119-26102" fmla="*/ 5048065 h 5096785"/>
              <a:gd name="connsiteX120-26103" fmla="*/ 4991008 w 12192000"/>
              <a:gd name="connsiteY120-26104" fmla="*/ 5050439 h 5096785"/>
              <a:gd name="connsiteX121-26105" fmla="*/ 4963503 w 12192000"/>
              <a:gd name="connsiteY121-26106" fmla="*/ 5047575 h 5096785"/>
              <a:gd name="connsiteX122-26107" fmla="*/ 4921053 w 12192000"/>
              <a:gd name="connsiteY122-26108" fmla="*/ 5048925 h 5096785"/>
              <a:gd name="connsiteX123-26109" fmla="*/ 4873420 w 12192000"/>
              <a:gd name="connsiteY123-26110" fmla="*/ 5054929 h 5096785"/>
              <a:gd name="connsiteX124-26111" fmla="*/ 4858825 w 12192000"/>
              <a:gd name="connsiteY124-26112" fmla="*/ 5051329 h 5096785"/>
              <a:gd name="connsiteX125-26113" fmla="*/ 4769340 w 12192000"/>
              <a:gd name="connsiteY125-26114" fmla="*/ 5053090 h 5096785"/>
              <a:gd name="connsiteX126-26115" fmla="*/ 4744152 w 12192000"/>
              <a:gd name="connsiteY126-26116" fmla="*/ 5053391 h 5096785"/>
              <a:gd name="connsiteX127-26117" fmla="*/ 4723556 w 12192000"/>
              <a:gd name="connsiteY127-26118" fmla="*/ 5059633 h 5096785"/>
              <a:gd name="connsiteX128-26119" fmla="*/ 4719699 w 12192000"/>
              <a:gd name="connsiteY128-26120" fmla="*/ 5066298 h 5096785"/>
              <a:gd name="connsiteX129-26121" fmla="*/ 4706016 w 12192000"/>
              <a:gd name="connsiteY129-26122" fmla="*/ 5067422 h 5096785"/>
              <a:gd name="connsiteX130-26123" fmla="*/ 4702593 w 12192000"/>
              <a:gd name="connsiteY130-26124" fmla="*/ 5068973 h 5096785"/>
              <a:gd name="connsiteX131-26125" fmla="*/ 4682766 w 12192000"/>
              <a:gd name="connsiteY131-26126" fmla="*/ 5076609 h 5096785"/>
              <a:gd name="connsiteX132-26127" fmla="*/ 4634960 w 12192000"/>
              <a:gd name="connsiteY132-26128" fmla="*/ 5061852 h 5096785"/>
              <a:gd name="connsiteX133-26129" fmla="*/ 4580645 w 12192000"/>
              <a:gd name="connsiteY133-26130" fmla="*/ 5069246 h 5096785"/>
              <a:gd name="connsiteX134-26131" fmla="*/ 4368005 w 12192000"/>
              <a:gd name="connsiteY134-26132" fmla="*/ 5057426 h 5096785"/>
              <a:gd name="connsiteX135-26133" fmla="*/ 4339489 w 12192000"/>
              <a:gd name="connsiteY135-26134" fmla="*/ 5080858 h 5096785"/>
              <a:gd name="connsiteX136-26135" fmla="*/ 4253895 w 12192000"/>
              <a:gd name="connsiteY136-26136" fmla="*/ 5085008 h 5096785"/>
              <a:gd name="connsiteX137-26137" fmla="*/ 4130140 w 12192000"/>
              <a:gd name="connsiteY137-26138" fmla="*/ 5057070 h 5096785"/>
              <a:gd name="connsiteX138-26139" fmla="*/ 3911296 w 12192000"/>
              <a:gd name="connsiteY138-26140" fmla="*/ 5035663 h 5096785"/>
              <a:gd name="connsiteX139-26141" fmla="*/ 3895182 w 12192000"/>
              <a:gd name="connsiteY139-26142" fmla="*/ 5030229 h 5096785"/>
              <a:gd name="connsiteX140-26143" fmla="*/ 3870866 w 12192000"/>
              <a:gd name="connsiteY140-26144" fmla="*/ 5023753 h 5096785"/>
              <a:gd name="connsiteX141-26145" fmla="*/ 3865913 w 12192000"/>
              <a:gd name="connsiteY141-26146" fmla="*/ 5025143 h 5096785"/>
              <a:gd name="connsiteX142-26147" fmla="*/ 3828606 w 12192000"/>
              <a:gd name="connsiteY142-26148" fmla="*/ 5019426 h 5096785"/>
              <a:gd name="connsiteX143-26149" fmla="*/ 3827901 w 12192000"/>
              <a:gd name="connsiteY143-26150" fmla="*/ 5020583 h 5096785"/>
              <a:gd name="connsiteX144-26151" fmla="*/ 3816543 w 12192000"/>
              <a:gd name="connsiteY144-26152" fmla="*/ 5024366 h 5096785"/>
              <a:gd name="connsiteX145-26153" fmla="*/ 3795278 w 12192000"/>
              <a:gd name="connsiteY145-26154" fmla="*/ 5028779 h 5096785"/>
              <a:gd name="connsiteX146-26155" fmla="*/ 3743858 w 12192000"/>
              <a:gd name="connsiteY146-26156" fmla="*/ 5054237 h 5096785"/>
              <a:gd name="connsiteX147-26157" fmla="*/ 3704945 w 12192000"/>
              <a:gd name="connsiteY147-26158" fmla="*/ 5048413 h 5096785"/>
              <a:gd name="connsiteX148-26159" fmla="*/ 3696992 w 12192000"/>
              <a:gd name="connsiteY148-26160" fmla="*/ 5047914 h 5096785"/>
              <a:gd name="connsiteX149-26161" fmla="*/ 3696780 w 12192000"/>
              <a:gd name="connsiteY149-26162" fmla="*/ 5048181 h 5096785"/>
              <a:gd name="connsiteX150-26163" fmla="*/ 3688290 w 12192000"/>
              <a:gd name="connsiteY150-26164" fmla="*/ 5048204 h 5096785"/>
              <a:gd name="connsiteX151-26165" fmla="*/ 3682486 w 12192000"/>
              <a:gd name="connsiteY151-26166" fmla="*/ 5047000 h 5096785"/>
              <a:gd name="connsiteX152-26167" fmla="*/ 3667056 w 12192000"/>
              <a:gd name="connsiteY152-26168" fmla="*/ 5046030 h 5096785"/>
              <a:gd name="connsiteX153-26169" fmla="*/ 3661403 w 12192000"/>
              <a:gd name="connsiteY153-26170" fmla="*/ 5047537 h 5096785"/>
              <a:gd name="connsiteX154-26171" fmla="*/ 3658673 w 12192000"/>
              <a:gd name="connsiteY154-26172" fmla="*/ 5050790 h 5096785"/>
              <a:gd name="connsiteX155-26173" fmla="*/ 3657333 w 12192000"/>
              <a:gd name="connsiteY155-26174" fmla="*/ 5050325 h 5096785"/>
              <a:gd name="connsiteX156-26175" fmla="*/ 3626778 w 12192000"/>
              <a:gd name="connsiteY156-26176" fmla="*/ 5057882 h 5096785"/>
              <a:gd name="connsiteX157-26177" fmla="*/ 3560067 w 12192000"/>
              <a:gd name="connsiteY157-26178" fmla="*/ 5064266 h 5096785"/>
              <a:gd name="connsiteX158-26179" fmla="*/ 3522641 w 12192000"/>
              <a:gd name="connsiteY158-26180" fmla="*/ 5063654 h 5096785"/>
              <a:gd name="connsiteX159-26181" fmla="*/ 3419275 w 12192000"/>
              <a:gd name="connsiteY159-26182" fmla="*/ 5066646 h 5096785"/>
              <a:gd name="connsiteX160-26183" fmla="*/ 3314869 w 12192000"/>
              <a:gd name="connsiteY160-26184" fmla="*/ 5073197 h 5096785"/>
              <a:gd name="connsiteX161-26185" fmla="*/ 3259088 w 12192000"/>
              <a:gd name="connsiteY161-26186" fmla="*/ 5096363 h 5096785"/>
              <a:gd name="connsiteX162-26187" fmla="*/ 3253104 w 12192000"/>
              <a:gd name="connsiteY162-26188" fmla="*/ 5096785 h 5096785"/>
              <a:gd name="connsiteX163-26189" fmla="*/ 3238751 w 12192000"/>
              <a:gd name="connsiteY163-26190" fmla="*/ 5092996 h 5096785"/>
              <a:gd name="connsiteX164-26191" fmla="*/ 3233681 w 12192000"/>
              <a:gd name="connsiteY164-26192" fmla="*/ 5090758 h 5096785"/>
              <a:gd name="connsiteX165-26193" fmla="*/ 3225562 w 12192000"/>
              <a:gd name="connsiteY165-26194" fmla="*/ 5089215 h 5096785"/>
              <a:gd name="connsiteX166-26195" fmla="*/ 3225260 w 12192000"/>
              <a:gd name="connsiteY166-26196" fmla="*/ 5089437 h 5096785"/>
              <a:gd name="connsiteX167-26197" fmla="*/ 3217859 w 12192000"/>
              <a:gd name="connsiteY167-26198" fmla="*/ 5087484 h 5096785"/>
              <a:gd name="connsiteX168-26199" fmla="*/ 3182980 w 12192000"/>
              <a:gd name="connsiteY168-26200" fmla="*/ 5074650 h 5096785"/>
              <a:gd name="connsiteX169-26201" fmla="*/ 3055081 w 12192000"/>
              <a:gd name="connsiteY169-26202" fmla="*/ 5080424 h 5096785"/>
              <a:gd name="connsiteX170-26203" fmla="*/ 3049807 w 12192000"/>
              <a:gd name="connsiteY170-26204" fmla="*/ 5080860 h 5096785"/>
              <a:gd name="connsiteX171-26205" fmla="*/ 3029122 w 12192000"/>
              <a:gd name="connsiteY171-26206" fmla="*/ 5070085 h 5096785"/>
              <a:gd name="connsiteX172-26207" fmla="*/ 3017862 w 12192000"/>
              <a:gd name="connsiteY172-26208" fmla="*/ 5065942 h 5096785"/>
              <a:gd name="connsiteX173-26209" fmla="*/ 3015868 w 12192000"/>
              <a:gd name="connsiteY173-26210" fmla="*/ 5061832 h 5096785"/>
              <a:gd name="connsiteX174-26211" fmla="*/ 2998644 w 12192000"/>
              <a:gd name="connsiteY174-26212" fmla="*/ 5057210 h 5096785"/>
              <a:gd name="connsiteX175-26213" fmla="*/ 2996219 w 12192000"/>
              <a:gd name="connsiteY175-26214" fmla="*/ 5057788 h 5096785"/>
              <a:gd name="connsiteX176-26215" fmla="*/ 2983676 w 12192000"/>
              <a:gd name="connsiteY176-26216" fmla="*/ 5049852 h 5096785"/>
              <a:gd name="connsiteX177-26217" fmla="*/ 2903609 w 12192000"/>
              <a:gd name="connsiteY177-26218" fmla="*/ 4998457 h 5096785"/>
              <a:gd name="connsiteX178-26219" fmla="*/ 2758830 w 12192000"/>
              <a:gd name="connsiteY178-26220" fmla="*/ 4974760 h 5096785"/>
              <a:gd name="connsiteX179-26221" fmla="*/ 2532669 w 12192000"/>
              <a:gd name="connsiteY179-26222" fmla="*/ 4940573 h 5096785"/>
              <a:gd name="connsiteX180-26223" fmla="*/ 2389931 w 12192000"/>
              <a:gd name="connsiteY180-26224" fmla="*/ 4905785 h 5096785"/>
              <a:gd name="connsiteX181-26225" fmla="*/ 2335186 w 12192000"/>
              <a:gd name="connsiteY181-26226" fmla="*/ 4902957 h 5096785"/>
              <a:gd name="connsiteX182-26227" fmla="*/ 2273393 w 12192000"/>
              <a:gd name="connsiteY182-26228" fmla="*/ 4883565 h 5096785"/>
              <a:gd name="connsiteX183-26229" fmla="*/ 2269523 w 12192000"/>
              <a:gd name="connsiteY183-26230" fmla="*/ 4884442 h 5096785"/>
              <a:gd name="connsiteX184-26231" fmla="*/ 2256015 w 12192000"/>
              <a:gd name="connsiteY184-26232" fmla="*/ 4883014 h 5096785"/>
              <a:gd name="connsiteX185-26233" fmla="*/ 2249731 w 12192000"/>
              <a:gd name="connsiteY185-26234" fmla="*/ 4888778 h 5096785"/>
              <a:gd name="connsiteX186-26235" fmla="*/ 2227629 w 12192000"/>
              <a:gd name="connsiteY186-26236" fmla="*/ 4891047 h 5096785"/>
              <a:gd name="connsiteX187-26237" fmla="*/ 2203460 w 12192000"/>
              <a:gd name="connsiteY187-26238" fmla="*/ 4886696 h 5096785"/>
              <a:gd name="connsiteX188-26239" fmla="*/ 2091528 w 12192000"/>
              <a:gd name="connsiteY188-26240" fmla="*/ 4859155 h 5096785"/>
              <a:gd name="connsiteX189-26241" fmla="*/ 2022901 w 12192000"/>
              <a:gd name="connsiteY189-26242" fmla="*/ 4846594 h 5096785"/>
              <a:gd name="connsiteX190-26243" fmla="*/ 1994227 w 12192000"/>
              <a:gd name="connsiteY190-26244" fmla="*/ 4847973 h 5096785"/>
              <a:gd name="connsiteX191-26245" fmla="*/ 1955936 w 12192000"/>
              <a:gd name="connsiteY191-26246" fmla="*/ 4845765 h 5096785"/>
              <a:gd name="connsiteX192-26247" fmla="*/ 1741924 w 12192000"/>
              <a:gd name="connsiteY192-26248" fmla="*/ 4808054 h 5096785"/>
              <a:gd name="connsiteX193-26249" fmla="*/ 1734410 w 12192000"/>
              <a:gd name="connsiteY193-26250" fmla="*/ 4811675 h 5096785"/>
              <a:gd name="connsiteX194-26251" fmla="*/ 1691423 w 12192000"/>
              <a:gd name="connsiteY194-26252" fmla="*/ 4802777 h 5096785"/>
              <a:gd name="connsiteX195-26253" fmla="*/ 1554504 w 12192000"/>
              <a:gd name="connsiteY195-26254" fmla="*/ 4739985 h 5096785"/>
              <a:gd name="connsiteX196-26255" fmla="*/ 1470119 w 12192000"/>
              <a:gd name="connsiteY196-26256" fmla="*/ 4723470 h 5096785"/>
              <a:gd name="connsiteX197-26257" fmla="*/ 1437967 w 12192000"/>
              <a:gd name="connsiteY197-26258" fmla="*/ 4722710 h 5096785"/>
              <a:gd name="connsiteX198-26259" fmla="*/ 1295869 w 12192000"/>
              <a:gd name="connsiteY198-26260" fmla="*/ 4726175 h 5096785"/>
              <a:gd name="connsiteX199-26261" fmla="*/ 1292949 w 12192000"/>
              <a:gd name="connsiteY199-26262" fmla="*/ 4684615 h 5096785"/>
              <a:gd name="connsiteX200-26263" fmla="*/ 1244908 w 12192000"/>
              <a:gd name="connsiteY200-26264" fmla="*/ 4706993 h 5096785"/>
              <a:gd name="connsiteX201-26265" fmla="*/ 1171266 w 12192000"/>
              <a:gd name="connsiteY201-26266" fmla="*/ 4706535 h 5096785"/>
              <a:gd name="connsiteX202-26267" fmla="*/ 1160868 w 12192000"/>
              <a:gd name="connsiteY202-26268" fmla="*/ 4701936 h 5096785"/>
              <a:gd name="connsiteX203-26269" fmla="*/ 1147599 w 12192000"/>
              <a:gd name="connsiteY203-26270" fmla="*/ 4714833 h 5096785"/>
              <a:gd name="connsiteX204-26271" fmla="*/ 1119603 w 12192000"/>
              <a:gd name="connsiteY204-26272" fmla="*/ 4721303 h 5096785"/>
              <a:gd name="connsiteX205-26273" fmla="*/ 997851 w 12192000"/>
              <a:gd name="connsiteY205-26274" fmla="*/ 4722336 h 5096785"/>
              <a:gd name="connsiteX206-26275" fmla="*/ 976455 w 12192000"/>
              <a:gd name="connsiteY206-26276" fmla="*/ 4726407 h 5096785"/>
              <a:gd name="connsiteX207-26277" fmla="*/ 949939 w 12192000"/>
              <a:gd name="connsiteY207-26278" fmla="*/ 4719699 h 5096785"/>
              <a:gd name="connsiteX208-26279" fmla="*/ 894148 w 12192000"/>
              <a:gd name="connsiteY208-26280" fmla="*/ 4710406 h 5096785"/>
              <a:gd name="connsiteX209-26281" fmla="*/ 857990 w 12192000"/>
              <a:gd name="connsiteY209-26282" fmla="*/ 4696844 h 5096785"/>
              <a:gd name="connsiteX210-26283" fmla="*/ 848649 w 12192000"/>
              <a:gd name="connsiteY210-26284" fmla="*/ 4704021 h 5096785"/>
              <a:gd name="connsiteX211-26285" fmla="*/ 826436 w 12192000"/>
              <a:gd name="connsiteY211-26286" fmla="*/ 4707421 h 5096785"/>
              <a:gd name="connsiteX212-26287" fmla="*/ 733052 w 12192000"/>
              <a:gd name="connsiteY212-26288" fmla="*/ 4701884 h 5096785"/>
              <a:gd name="connsiteX213-26289" fmla="*/ 716185 w 12192000"/>
              <a:gd name="connsiteY213-26290" fmla="*/ 4648168 h 5096785"/>
              <a:gd name="connsiteX214-26291" fmla="*/ 582722 w 12192000"/>
              <a:gd name="connsiteY214-26292" fmla="*/ 4658637 h 5096785"/>
              <a:gd name="connsiteX215-26293" fmla="*/ 581118 w 12192000"/>
              <a:gd name="connsiteY215-26294" fmla="*/ 4654120 h 5096785"/>
              <a:gd name="connsiteX216-26295" fmla="*/ 546453 w 12192000"/>
              <a:gd name="connsiteY216-26296" fmla="*/ 4652542 h 5096785"/>
              <a:gd name="connsiteX217-26297" fmla="*/ 536773 w 12192000"/>
              <a:gd name="connsiteY217-26298" fmla="*/ 4644609 h 5096785"/>
              <a:gd name="connsiteX218-26299" fmla="*/ 388896 w 12192000"/>
              <a:gd name="connsiteY218-26300" fmla="*/ 4619173 h 5096785"/>
              <a:gd name="connsiteX219-26301" fmla="*/ 366479 w 12192000"/>
              <a:gd name="connsiteY219-26302" fmla="*/ 4618896 h 5096785"/>
              <a:gd name="connsiteX220-26303" fmla="*/ 342781 w 12192000"/>
              <a:gd name="connsiteY220-26304" fmla="*/ 4601239 h 5096785"/>
              <a:gd name="connsiteX221-26305" fmla="*/ 255925 w 12192000"/>
              <a:gd name="connsiteY221-26306" fmla="*/ 4598685 h 5096785"/>
              <a:gd name="connsiteX222-26307" fmla="*/ 226919 w 12192000"/>
              <a:gd name="connsiteY222-26308" fmla="*/ 4598460 h 5096785"/>
              <a:gd name="connsiteX223-26309" fmla="*/ 213925 w 12192000"/>
              <a:gd name="connsiteY223-26310" fmla="*/ 4597783 h 5096785"/>
              <a:gd name="connsiteX224-26311" fmla="*/ 215196 w 12192000"/>
              <a:gd name="connsiteY224-26312" fmla="*/ 4588576 h 5096785"/>
              <a:gd name="connsiteX225-26313" fmla="*/ 180214 w 12192000"/>
              <a:gd name="connsiteY225-26314" fmla="*/ 4583701 h 5096785"/>
              <a:gd name="connsiteX226-26315" fmla="*/ 83203 w 12192000"/>
              <a:gd name="connsiteY226-26316" fmla="*/ 4531664 h 5096785"/>
              <a:gd name="connsiteX227-26317" fmla="*/ 4106 w 12192000"/>
              <a:gd name="connsiteY227-26318" fmla="*/ 4517202 h 5096785"/>
              <a:gd name="connsiteX228-26319" fmla="*/ 0 w 12192000"/>
              <a:gd name="connsiteY228-26320" fmla="*/ 4516084 h 5096785"/>
              <a:gd name="connsiteX229-26321" fmla="*/ 0 w 12192000"/>
              <a:gd name="connsiteY229-26322" fmla="*/ 0 h 5096785"/>
              <a:gd name="connsiteX0-26323" fmla="*/ 0 w 12192000"/>
              <a:gd name="connsiteY0-26324" fmla="*/ 0 h 5096785"/>
              <a:gd name="connsiteX1-26325" fmla="*/ 12192000 w 12192000"/>
              <a:gd name="connsiteY1-26326" fmla="*/ 0 h 5096785"/>
              <a:gd name="connsiteX2-26327" fmla="*/ 12192000 w 12192000"/>
              <a:gd name="connsiteY2-26328" fmla="*/ 3809005 h 5096785"/>
              <a:gd name="connsiteX3-26329" fmla="*/ 12142543 w 12192000"/>
              <a:gd name="connsiteY3-26330" fmla="*/ 3817043 h 5096785"/>
              <a:gd name="connsiteX4-26331" fmla="*/ 12021777 w 12192000"/>
              <a:gd name="connsiteY4-26332" fmla="*/ 3848082 h 5096785"/>
              <a:gd name="connsiteX5-26333" fmla="*/ 11700796 w 12192000"/>
              <a:gd name="connsiteY5-26334" fmla="*/ 3819843 h 5096785"/>
              <a:gd name="connsiteX6-26335" fmla="*/ 11596222 w 12192000"/>
              <a:gd name="connsiteY6-26336" fmla="*/ 3858834 h 5096785"/>
              <a:gd name="connsiteX7-26337" fmla="*/ 11416000 w 12192000"/>
              <a:gd name="connsiteY7-26338" fmla="*/ 3915854 h 5096785"/>
              <a:gd name="connsiteX8-26339" fmla="*/ 11214181 w 12192000"/>
              <a:gd name="connsiteY8-26340" fmla="*/ 4004215 h 5096785"/>
              <a:gd name="connsiteX9-26341" fmla="*/ 11082297 w 12192000"/>
              <a:gd name="connsiteY9-26342" fmla="*/ 4010564 h 5096785"/>
              <a:gd name="connsiteX10-26343" fmla="*/ 10833086 w 12192000"/>
              <a:gd name="connsiteY10-26344" fmla="*/ 3997707 h 5096785"/>
              <a:gd name="connsiteX11-26345" fmla="*/ 10639436 w 12192000"/>
              <a:gd name="connsiteY11-26346" fmla="*/ 4022417 h 5096785"/>
              <a:gd name="connsiteX12-26347" fmla="*/ 10480215 w 12192000"/>
              <a:gd name="connsiteY12-26348" fmla="*/ 4006823 h 5096785"/>
              <a:gd name="connsiteX13-26349" fmla="*/ 10217282 w 12192000"/>
              <a:gd name="connsiteY13-26350" fmla="*/ 4020809 h 5096785"/>
              <a:gd name="connsiteX14-26351" fmla="*/ 10015940 w 12192000"/>
              <a:gd name="connsiteY14-26352" fmla="*/ 4082184 h 5096785"/>
              <a:gd name="connsiteX15-26353" fmla="*/ 9800299 w 12192000"/>
              <a:gd name="connsiteY15-26354" fmla="*/ 4146342 h 5096785"/>
              <a:gd name="connsiteX16-26355" fmla="*/ 9707822 w 12192000"/>
              <a:gd name="connsiteY16-26356" fmla="*/ 4189102 h 5096785"/>
              <a:gd name="connsiteX17-26357" fmla="*/ 9543973 w 12192000"/>
              <a:gd name="connsiteY17-26358" fmla="*/ 4245802 h 5096785"/>
              <a:gd name="connsiteX18-26359" fmla="*/ 9528747 w 12192000"/>
              <a:gd name="connsiteY18-26360" fmla="*/ 4251724 h 5096785"/>
              <a:gd name="connsiteX19-26361" fmla="*/ 9436976 w 12192000"/>
              <a:gd name="connsiteY19-26362" fmla="*/ 4269351 h 5096785"/>
              <a:gd name="connsiteX20-26363" fmla="*/ 9371827 w 12192000"/>
              <a:gd name="connsiteY20-26364" fmla="*/ 4303912 h 5096785"/>
              <a:gd name="connsiteX21-26365" fmla="*/ 9260304 w 12192000"/>
              <a:gd name="connsiteY21-26366" fmla="*/ 4328021 h 5096785"/>
              <a:gd name="connsiteX22-26367" fmla="*/ 9148799 w 12192000"/>
              <a:gd name="connsiteY22-26368" fmla="*/ 4348506 h 5096785"/>
              <a:gd name="connsiteX23-26369" fmla="*/ 9107898 w 12192000"/>
              <a:gd name="connsiteY23-26370" fmla="*/ 4354282 h 5096785"/>
              <a:gd name="connsiteX24-26371" fmla="*/ 8990743 w 12192000"/>
              <a:gd name="connsiteY24-26372" fmla="*/ 4382161 h 5096785"/>
              <a:gd name="connsiteX25-26373" fmla="*/ 8979819 w 12192000"/>
              <a:gd name="connsiteY25-26374" fmla="*/ 4366419 h 5096785"/>
              <a:gd name="connsiteX26-26375" fmla="*/ 8936044 w 12192000"/>
              <a:gd name="connsiteY26-26376" fmla="*/ 4370992 h 5096785"/>
              <a:gd name="connsiteX27-26377" fmla="*/ 8897707 w 12192000"/>
              <a:gd name="connsiteY27-26378" fmla="*/ 4392673 h 5096785"/>
              <a:gd name="connsiteX28-26379" fmla="*/ 8845635 w 12192000"/>
              <a:gd name="connsiteY28-26380" fmla="*/ 4404300 h 5096785"/>
              <a:gd name="connsiteX29-26381" fmla="*/ 8814562 w 12192000"/>
              <a:gd name="connsiteY29-26382" fmla="*/ 4411434 h 5096785"/>
              <a:gd name="connsiteX30-26383" fmla="*/ 8726349 w 12192000"/>
              <a:gd name="connsiteY30-26384" fmla="*/ 4416668 h 5096785"/>
              <a:gd name="connsiteX31-26385" fmla="*/ 8566678 w 12192000"/>
              <a:gd name="connsiteY31-26386" fmla="*/ 4391711 h 5096785"/>
              <a:gd name="connsiteX32-26387" fmla="*/ 8521516 w 12192000"/>
              <a:gd name="connsiteY32-26388" fmla="*/ 4393927 h 5096785"/>
              <a:gd name="connsiteX33-26389" fmla="*/ 8515998 w 12192000"/>
              <a:gd name="connsiteY33-26390" fmla="*/ 4399124 h 5096785"/>
              <a:gd name="connsiteX34-26391" fmla="*/ 8449547 w 12192000"/>
              <a:gd name="connsiteY34-26392" fmla="*/ 4383170 h 5096785"/>
              <a:gd name="connsiteX35-26393" fmla="*/ 8360285 w 12192000"/>
              <a:gd name="connsiteY35-26394" fmla="*/ 4398502 h 5096785"/>
              <a:gd name="connsiteX36-26395" fmla="*/ 8256584 w 12192000"/>
              <a:gd name="connsiteY36-26396" fmla="*/ 4423564 h 5096785"/>
              <a:gd name="connsiteX37-26397" fmla="*/ 8229821 w 12192000"/>
              <a:gd name="connsiteY37-26398" fmla="*/ 4431840 h 5096785"/>
              <a:gd name="connsiteX38-26399" fmla="*/ 8158476 w 12192000"/>
              <a:gd name="connsiteY38-26400" fmla="*/ 4436904 h 5096785"/>
              <a:gd name="connsiteX39-26401" fmla="*/ 7993707 w 12192000"/>
              <a:gd name="connsiteY39-26402" fmla="*/ 4447962 h 5096785"/>
              <a:gd name="connsiteX40-26403" fmla="*/ 7990346 w 12192000"/>
              <a:gd name="connsiteY40-26404" fmla="*/ 4454853 h 5096785"/>
              <a:gd name="connsiteX41-26405" fmla="*/ 7976786 w 12192000"/>
              <a:gd name="connsiteY41-26406" fmla="*/ 4456820 h 5096785"/>
              <a:gd name="connsiteX42-26407" fmla="*/ 7973491 w 12192000"/>
              <a:gd name="connsiteY42-26408" fmla="*/ 4458577 h 5096785"/>
              <a:gd name="connsiteX43-26409" fmla="*/ 7954281 w 12192000"/>
              <a:gd name="connsiteY43-26410" fmla="*/ 4467421 h 5096785"/>
              <a:gd name="connsiteX44-26411" fmla="*/ 7905540 w 12192000"/>
              <a:gd name="connsiteY44-26412" fmla="*/ 4455628 h 5096785"/>
              <a:gd name="connsiteX45-26413" fmla="*/ 7851932 w 12192000"/>
              <a:gd name="connsiteY45-26414" fmla="*/ 4466353 h 5096785"/>
              <a:gd name="connsiteX46-26415" fmla="*/ 7639078 w 12192000"/>
              <a:gd name="connsiteY46-26416" fmla="*/ 4467635 h 5096785"/>
              <a:gd name="connsiteX47-26417" fmla="*/ 7612359 w 12192000"/>
              <a:gd name="connsiteY47-26418" fmla="*/ 4492789 h 5096785"/>
              <a:gd name="connsiteX48-26419" fmla="*/ 7527328 w 12192000"/>
              <a:gd name="connsiteY48-26420" fmla="*/ 4502199 h 5096785"/>
              <a:gd name="connsiteX49-26421" fmla="*/ 7388717 w 12192000"/>
              <a:gd name="connsiteY49-26422" fmla="*/ 4470799 h 5096785"/>
              <a:gd name="connsiteX50-26423" fmla="*/ 7231898 w 12192000"/>
              <a:gd name="connsiteY50-26424" fmla="*/ 4486028 h 5096785"/>
              <a:gd name="connsiteX51-26425" fmla="*/ 7218425 w 12192000"/>
              <a:gd name="connsiteY51-26426" fmla="*/ 4477288 h 5096785"/>
              <a:gd name="connsiteX52-26427" fmla="*/ 7202795 w 12192000"/>
              <a:gd name="connsiteY52-26428" fmla="*/ 4472972 h 5096785"/>
              <a:gd name="connsiteX53-26429" fmla="*/ 7200744 w 12192000"/>
              <a:gd name="connsiteY53-26430" fmla="*/ 4474099 h 5096785"/>
              <a:gd name="connsiteX54-26431" fmla="*/ 7182163 w 12192000"/>
              <a:gd name="connsiteY54-26432" fmla="*/ 4474005 h 5096785"/>
              <a:gd name="connsiteX55-26433" fmla="*/ 7178368 w 12192000"/>
              <a:gd name="connsiteY55-26434" fmla="*/ 4470673 h 5096785"/>
              <a:gd name="connsiteX56-26435" fmla="*/ 7165705 w 12192000"/>
              <a:gd name="connsiteY56-26436" fmla="*/ 4469569 h 5096785"/>
              <a:gd name="connsiteX57-26437" fmla="*/ 7140991 w 12192000"/>
              <a:gd name="connsiteY57-26438" fmla="*/ 4464599 h 5096785"/>
              <a:gd name="connsiteX58-26439" fmla="*/ 7136152 w 12192000"/>
              <a:gd name="connsiteY58-26440" fmla="*/ 4466292 h 5096785"/>
              <a:gd name="connsiteX59-26441" fmla="*/ 7098544 w 12192000"/>
              <a:gd name="connsiteY59-26442" fmla="*/ 4462879 h 5096785"/>
              <a:gd name="connsiteX60-26443" fmla="*/ 7097922 w 12192000"/>
              <a:gd name="connsiteY60-26444" fmla="*/ 4464077 h 5096785"/>
              <a:gd name="connsiteX61-26445" fmla="*/ 7086877 w 12192000"/>
              <a:gd name="connsiteY61-26446" fmla="*/ 4468554 h 5096785"/>
              <a:gd name="connsiteX62-26447" fmla="*/ 7065999 w 12192000"/>
              <a:gd name="connsiteY62-26448" fmla="*/ 4474270 h 5096785"/>
              <a:gd name="connsiteX63-26449" fmla="*/ 7016598 w 12192000"/>
              <a:gd name="connsiteY63-26450" fmla="*/ 4502855 h 5096785"/>
              <a:gd name="connsiteX64-26451" fmla="*/ 6977375 w 12192000"/>
              <a:gd name="connsiteY64-26452" fmla="*/ 4499434 h 5096785"/>
              <a:gd name="connsiteX65-26453" fmla="*/ 6969409 w 12192000"/>
              <a:gd name="connsiteY65-26454" fmla="*/ 4499424 h 5096785"/>
              <a:gd name="connsiteX66-26455" fmla="*/ 6969218 w 12192000"/>
              <a:gd name="connsiteY66-26456" fmla="*/ 4499704 h 5096785"/>
              <a:gd name="connsiteX67-26457" fmla="*/ 6960755 w 12192000"/>
              <a:gd name="connsiteY67-26458" fmla="*/ 4500249 h 5096785"/>
              <a:gd name="connsiteX68-26459" fmla="*/ 6954882 w 12192000"/>
              <a:gd name="connsiteY68-26460" fmla="*/ 4499405 h 5096785"/>
              <a:gd name="connsiteX69-26461" fmla="*/ 6939428 w 12192000"/>
              <a:gd name="connsiteY69-26462" fmla="*/ 4499385 h 5096785"/>
              <a:gd name="connsiteX70-26463" fmla="*/ 6933902 w 12192000"/>
              <a:gd name="connsiteY70-26464" fmla="*/ 4501239 h 5096785"/>
              <a:gd name="connsiteX71-26465" fmla="*/ 6891244 w 12192000"/>
              <a:gd name="connsiteY71-26466" fmla="*/ 4536371 h 5096785"/>
              <a:gd name="connsiteX72-26467" fmla="*/ 6794496 w 12192000"/>
              <a:gd name="connsiteY72-26468" fmla="*/ 4567924 h 5096785"/>
              <a:gd name="connsiteX73-26469" fmla="*/ 6574528 w 12192000"/>
              <a:gd name="connsiteY73-26470" fmla="*/ 4641155 h 5096785"/>
              <a:gd name="connsiteX74-26471" fmla="*/ 6573036 w 12192000"/>
              <a:gd name="connsiteY74-26472" fmla="*/ 4641049 h 5096785"/>
              <a:gd name="connsiteX75-26473" fmla="*/ 6571920 w 12192000"/>
              <a:gd name="connsiteY75-26474" fmla="*/ 4644739 h 5096785"/>
              <a:gd name="connsiteX76-26475" fmla="*/ 6552021 w 12192000"/>
              <a:gd name="connsiteY76-26476" fmla="*/ 4650379 h 5096785"/>
              <a:gd name="connsiteX77-26477" fmla="*/ 6545925 w 12192000"/>
              <a:gd name="connsiteY77-26478" fmla="*/ 4650675 h 5096785"/>
              <a:gd name="connsiteX78-26479" fmla="*/ 6537822 w 12192000"/>
              <a:gd name="connsiteY78-26480" fmla="*/ 4652769 h 5096785"/>
              <a:gd name="connsiteX79-26481" fmla="*/ 6537743 w 12192000"/>
              <a:gd name="connsiteY79-26482" fmla="*/ 4653068 h 5096785"/>
              <a:gd name="connsiteX80-26483" fmla="*/ 6490057 w 12192000"/>
              <a:gd name="connsiteY80-26484" fmla="*/ 4658624 h 5096785"/>
              <a:gd name="connsiteX81-26485" fmla="*/ 6386800 w 12192000"/>
              <a:gd name="connsiteY81-26486" fmla="*/ 4715431 h 5096785"/>
              <a:gd name="connsiteX82-26487" fmla="*/ 6382703 w 12192000"/>
              <a:gd name="connsiteY82-26488" fmla="*/ 4717930 h 5096785"/>
              <a:gd name="connsiteX83-26489" fmla="*/ 6356495 w 12192000"/>
              <a:gd name="connsiteY83-26490" fmla="*/ 4717843 h 5096785"/>
              <a:gd name="connsiteX84-26491" fmla="*/ 6343628 w 12192000"/>
              <a:gd name="connsiteY84-26492" fmla="*/ 4719161 h 5096785"/>
              <a:gd name="connsiteX85-26493" fmla="*/ 6338605 w 12192000"/>
              <a:gd name="connsiteY85-26494" fmla="*/ 4716723 h 5096785"/>
              <a:gd name="connsiteX86-26495" fmla="*/ 6320318 w 12192000"/>
              <a:gd name="connsiteY86-26496" fmla="*/ 4720095 h 5096785"/>
              <a:gd name="connsiteX87-26497" fmla="*/ 6318742 w 12192000"/>
              <a:gd name="connsiteY87-26498" fmla="*/ 4721541 h 5096785"/>
              <a:gd name="connsiteX88-26499" fmla="*/ 6301708 w 12192000"/>
              <a:gd name="connsiteY88-26500" fmla="*/ 4720380 h 5096785"/>
              <a:gd name="connsiteX89-26501" fmla="*/ 6285082 w 12192000"/>
              <a:gd name="connsiteY89-26502" fmla="*/ 4714639 h 5096785"/>
              <a:gd name="connsiteX90-26503" fmla="*/ 6028335 w 12192000"/>
              <a:gd name="connsiteY90-26504" fmla="*/ 4722621 h 5096785"/>
              <a:gd name="connsiteX91-26505" fmla="*/ 5908701 w 12192000"/>
              <a:gd name="connsiteY91-26506" fmla="*/ 4779160 h 5096785"/>
              <a:gd name="connsiteX92-26507" fmla="*/ 5860414 w 12192000"/>
              <a:gd name="connsiteY92-26508" fmla="*/ 4807892 h 5096785"/>
              <a:gd name="connsiteX93-26509" fmla="*/ 5683612 w 12192000"/>
              <a:gd name="connsiteY93-26510" fmla="*/ 4848770 h 5096785"/>
              <a:gd name="connsiteX94-26511" fmla="*/ 5635111 w 12192000"/>
              <a:gd name="connsiteY94-26512" fmla="*/ 4868888 h 5096785"/>
              <a:gd name="connsiteX95-26513" fmla="*/ 5582652 w 12192000"/>
              <a:gd name="connsiteY95-26514" fmla="*/ 4866836 h 5096785"/>
              <a:gd name="connsiteX96-26515" fmla="*/ 5567213 w 12192000"/>
              <a:gd name="connsiteY96-26516" fmla="*/ 4878769 h 5096785"/>
              <a:gd name="connsiteX97-26517" fmla="*/ 5564659 w 12192000"/>
              <a:gd name="connsiteY97-26518" fmla="*/ 4881042 h 5096785"/>
              <a:gd name="connsiteX98-26519" fmla="*/ 5552102 w 12192000"/>
              <a:gd name="connsiteY98-26520" fmla="*/ 4885426 h 5096785"/>
              <a:gd name="connsiteX99-26521" fmla="*/ 5551475 w 12192000"/>
              <a:gd name="connsiteY99-26522" fmla="*/ 4892560 h 5096785"/>
              <a:gd name="connsiteX100-26523" fmla="*/ 5534664 w 12192000"/>
              <a:gd name="connsiteY100-26524" fmla="*/ 4903385 h 5096785"/>
              <a:gd name="connsiteX101-26525" fmla="*/ 5510737 w 12192000"/>
              <a:gd name="connsiteY101-26526" fmla="*/ 4909807 h 5096785"/>
              <a:gd name="connsiteX102-26527" fmla="*/ 5393901 w 12192000"/>
              <a:gd name="connsiteY102-26528" fmla="*/ 4933709 h 5096785"/>
              <a:gd name="connsiteX103-26529" fmla="*/ 5325782 w 12192000"/>
              <a:gd name="connsiteY103-26530" fmla="*/ 4951789 h 5096785"/>
              <a:gd name="connsiteX104-26531" fmla="*/ 5302703 w 12192000"/>
              <a:gd name="connsiteY104-26532" fmla="*/ 4964590 h 5096785"/>
              <a:gd name="connsiteX105-26533" fmla="*/ 5268591 w 12192000"/>
              <a:gd name="connsiteY105-26534" fmla="*/ 4978479 h 5096785"/>
              <a:gd name="connsiteX106-26535" fmla="*/ 5210559 w 12192000"/>
              <a:gd name="connsiteY106-26536" fmla="*/ 5007585 h 5096785"/>
              <a:gd name="connsiteX107-26537" fmla="*/ 5177597 w 12192000"/>
              <a:gd name="connsiteY107-26538" fmla="*/ 5015926 h 5096785"/>
              <a:gd name="connsiteX108-26539" fmla="*/ 5160569 w 12192000"/>
              <a:gd name="connsiteY108-26540" fmla="*/ 5025681 h 5096785"/>
              <a:gd name="connsiteX109-26541" fmla="*/ 5152748 w 12192000"/>
              <a:gd name="connsiteY109-26542" fmla="*/ 5026569 h 5096785"/>
              <a:gd name="connsiteX110-26543" fmla="*/ 5127678 w 12192000"/>
              <a:gd name="connsiteY110-26544" fmla="*/ 5032947 h 5096785"/>
              <a:gd name="connsiteX111-26545" fmla="*/ 5113147 w 12192000"/>
              <a:gd name="connsiteY111-26546" fmla="*/ 5035818 h 5096785"/>
              <a:gd name="connsiteX112-26547" fmla="*/ 5107301 w 12192000"/>
              <a:gd name="connsiteY112-26548" fmla="*/ 5036672 h 5096785"/>
              <a:gd name="connsiteX113-26549" fmla="*/ 5093215 w 12192000"/>
              <a:gd name="connsiteY113-26550" fmla="*/ 5032880 h 5096785"/>
              <a:gd name="connsiteX114-26551" fmla="*/ 5077058 w 12192000"/>
              <a:gd name="connsiteY114-26552" fmla="*/ 5038681 h 5096785"/>
              <a:gd name="connsiteX115-26553" fmla="*/ 5057349 w 12192000"/>
              <a:gd name="connsiteY115-26554" fmla="*/ 5036015 h 5096785"/>
              <a:gd name="connsiteX116-26555" fmla="*/ 5053945 w 12192000"/>
              <a:gd name="connsiteY116-26556" fmla="*/ 5041952 h 5096785"/>
              <a:gd name="connsiteX117-26557" fmla="*/ 5040021 w 12192000"/>
              <a:gd name="connsiteY117-26558" fmla="*/ 5050052 h 5096785"/>
              <a:gd name="connsiteX118-26559" fmla="*/ 5025913 w 12192000"/>
              <a:gd name="connsiteY118-26560" fmla="*/ 5046535 h 5096785"/>
              <a:gd name="connsiteX119-26561" fmla="*/ 4998218 w 12192000"/>
              <a:gd name="connsiteY119-26562" fmla="*/ 5048065 h 5096785"/>
              <a:gd name="connsiteX120-26563" fmla="*/ 4991008 w 12192000"/>
              <a:gd name="connsiteY120-26564" fmla="*/ 5050439 h 5096785"/>
              <a:gd name="connsiteX121-26565" fmla="*/ 4963503 w 12192000"/>
              <a:gd name="connsiteY121-26566" fmla="*/ 5047575 h 5096785"/>
              <a:gd name="connsiteX122-26567" fmla="*/ 4921053 w 12192000"/>
              <a:gd name="connsiteY122-26568" fmla="*/ 5048925 h 5096785"/>
              <a:gd name="connsiteX123-26569" fmla="*/ 4873420 w 12192000"/>
              <a:gd name="connsiteY123-26570" fmla="*/ 5054929 h 5096785"/>
              <a:gd name="connsiteX124-26571" fmla="*/ 4858825 w 12192000"/>
              <a:gd name="connsiteY124-26572" fmla="*/ 5051329 h 5096785"/>
              <a:gd name="connsiteX125-26573" fmla="*/ 4769340 w 12192000"/>
              <a:gd name="connsiteY125-26574" fmla="*/ 5053090 h 5096785"/>
              <a:gd name="connsiteX126-26575" fmla="*/ 4744152 w 12192000"/>
              <a:gd name="connsiteY126-26576" fmla="*/ 5053391 h 5096785"/>
              <a:gd name="connsiteX127-26577" fmla="*/ 4723556 w 12192000"/>
              <a:gd name="connsiteY127-26578" fmla="*/ 5059633 h 5096785"/>
              <a:gd name="connsiteX128-26579" fmla="*/ 4719699 w 12192000"/>
              <a:gd name="connsiteY128-26580" fmla="*/ 5066298 h 5096785"/>
              <a:gd name="connsiteX129-26581" fmla="*/ 4706016 w 12192000"/>
              <a:gd name="connsiteY129-26582" fmla="*/ 5067422 h 5096785"/>
              <a:gd name="connsiteX130-26583" fmla="*/ 4702593 w 12192000"/>
              <a:gd name="connsiteY130-26584" fmla="*/ 5068973 h 5096785"/>
              <a:gd name="connsiteX131-26585" fmla="*/ 4682766 w 12192000"/>
              <a:gd name="connsiteY131-26586" fmla="*/ 5076609 h 5096785"/>
              <a:gd name="connsiteX132-26587" fmla="*/ 4634960 w 12192000"/>
              <a:gd name="connsiteY132-26588" fmla="*/ 5061852 h 5096785"/>
              <a:gd name="connsiteX133-26589" fmla="*/ 4580645 w 12192000"/>
              <a:gd name="connsiteY133-26590" fmla="*/ 5069246 h 5096785"/>
              <a:gd name="connsiteX134-26591" fmla="*/ 4368005 w 12192000"/>
              <a:gd name="connsiteY134-26592" fmla="*/ 5057426 h 5096785"/>
              <a:gd name="connsiteX135-26593" fmla="*/ 4339489 w 12192000"/>
              <a:gd name="connsiteY135-26594" fmla="*/ 5080858 h 5096785"/>
              <a:gd name="connsiteX136-26595" fmla="*/ 4253895 w 12192000"/>
              <a:gd name="connsiteY136-26596" fmla="*/ 5085008 h 5096785"/>
              <a:gd name="connsiteX137-26597" fmla="*/ 4130140 w 12192000"/>
              <a:gd name="connsiteY137-26598" fmla="*/ 5057070 h 5096785"/>
              <a:gd name="connsiteX138-26599" fmla="*/ 3911296 w 12192000"/>
              <a:gd name="connsiteY138-26600" fmla="*/ 5035663 h 5096785"/>
              <a:gd name="connsiteX139-26601" fmla="*/ 3895182 w 12192000"/>
              <a:gd name="connsiteY139-26602" fmla="*/ 5030229 h 5096785"/>
              <a:gd name="connsiteX140-26603" fmla="*/ 3870866 w 12192000"/>
              <a:gd name="connsiteY140-26604" fmla="*/ 5023753 h 5096785"/>
              <a:gd name="connsiteX141-26605" fmla="*/ 3865913 w 12192000"/>
              <a:gd name="connsiteY141-26606" fmla="*/ 5025143 h 5096785"/>
              <a:gd name="connsiteX142-26607" fmla="*/ 3828606 w 12192000"/>
              <a:gd name="connsiteY142-26608" fmla="*/ 5019426 h 5096785"/>
              <a:gd name="connsiteX143-26609" fmla="*/ 3827901 w 12192000"/>
              <a:gd name="connsiteY143-26610" fmla="*/ 5020583 h 5096785"/>
              <a:gd name="connsiteX144-26611" fmla="*/ 3816543 w 12192000"/>
              <a:gd name="connsiteY144-26612" fmla="*/ 5024366 h 5096785"/>
              <a:gd name="connsiteX145-26613" fmla="*/ 3795278 w 12192000"/>
              <a:gd name="connsiteY145-26614" fmla="*/ 5028779 h 5096785"/>
              <a:gd name="connsiteX146-26615" fmla="*/ 3743858 w 12192000"/>
              <a:gd name="connsiteY146-26616" fmla="*/ 5054237 h 5096785"/>
              <a:gd name="connsiteX147-26617" fmla="*/ 3704945 w 12192000"/>
              <a:gd name="connsiteY147-26618" fmla="*/ 5048413 h 5096785"/>
              <a:gd name="connsiteX148-26619" fmla="*/ 3696992 w 12192000"/>
              <a:gd name="connsiteY148-26620" fmla="*/ 5047914 h 5096785"/>
              <a:gd name="connsiteX149-26621" fmla="*/ 3696780 w 12192000"/>
              <a:gd name="connsiteY149-26622" fmla="*/ 5048181 h 5096785"/>
              <a:gd name="connsiteX150-26623" fmla="*/ 3688290 w 12192000"/>
              <a:gd name="connsiteY150-26624" fmla="*/ 5048204 h 5096785"/>
              <a:gd name="connsiteX151-26625" fmla="*/ 3682486 w 12192000"/>
              <a:gd name="connsiteY151-26626" fmla="*/ 5047000 h 5096785"/>
              <a:gd name="connsiteX152-26627" fmla="*/ 3667056 w 12192000"/>
              <a:gd name="connsiteY152-26628" fmla="*/ 5046030 h 5096785"/>
              <a:gd name="connsiteX153-26629" fmla="*/ 3661403 w 12192000"/>
              <a:gd name="connsiteY153-26630" fmla="*/ 5047537 h 5096785"/>
              <a:gd name="connsiteX154-26631" fmla="*/ 3658673 w 12192000"/>
              <a:gd name="connsiteY154-26632" fmla="*/ 5050790 h 5096785"/>
              <a:gd name="connsiteX155-26633" fmla="*/ 3657333 w 12192000"/>
              <a:gd name="connsiteY155-26634" fmla="*/ 5050325 h 5096785"/>
              <a:gd name="connsiteX156-26635" fmla="*/ 3626778 w 12192000"/>
              <a:gd name="connsiteY156-26636" fmla="*/ 5057882 h 5096785"/>
              <a:gd name="connsiteX157-26637" fmla="*/ 3560067 w 12192000"/>
              <a:gd name="connsiteY157-26638" fmla="*/ 5064266 h 5096785"/>
              <a:gd name="connsiteX158-26639" fmla="*/ 3522641 w 12192000"/>
              <a:gd name="connsiteY158-26640" fmla="*/ 5063654 h 5096785"/>
              <a:gd name="connsiteX159-26641" fmla="*/ 3419275 w 12192000"/>
              <a:gd name="connsiteY159-26642" fmla="*/ 5066646 h 5096785"/>
              <a:gd name="connsiteX160-26643" fmla="*/ 3314869 w 12192000"/>
              <a:gd name="connsiteY160-26644" fmla="*/ 5073197 h 5096785"/>
              <a:gd name="connsiteX161-26645" fmla="*/ 3259088 w 12192000"/>
              <a:gd name="connsiteY161-26646" fmla="*/ 5096363 h 5096785"/>
              <a:gd name="connsiteX162-26647" fmla="*/ 3253104 w 12192000"/>
              <a:gd name="connsiteY162-26648" fmla="*/ 5096785 h 5096785"/>
              <a:gd name="connsiteX163-26649" fmla="*/ 3238751 w 12192000"/>
              <a:gd name="connsiteY163-26650" fmla="*/ 5092996 h 5096785"/>
              <a:gd name="connsiteX164-26651" fmla="*/ 3233681 w 12192000"/>
              <a:gd name="connsiteY164-26652" fmla="*/ 5090758 h 5096785"/>
              <a:gd name="connsiteX165-26653" fmla="*/ 3225562 w 12192000"/>
              <a:gd name="connsiteY165-26654" fmla="*/ 5089215 h 5096785"/>
              <a:gd name="connsiteX166-26655" fmla="*/ 3225260 w 12192000"/>
              <a:gd name="connsiteY166-26656" fmla="*/ 5089437 h 5096785"/>
              <a:gd name="connsiteX167-26657" fmla="*/ 3217859 w 12192000"/>
              <a:gd name="connsiteY167-26658" fmla="*/ 5087484 h 5096785"/>
              <a:gd name="connsiteX168-26659" fmla="*/ 3182980 w 12192000"/>
              <a:gd name="connsiteY168-26660" fmla="*/ 5074650 h 5096785"/>
              <a:gd name="connsiteX169-26661" fmla="*/ 3055081 w 12192000"/>
              <a:gd name="connsiteY169-26662" fmla="*/ 5080424 h 5096785"/>
              <a:gd name="connsiteX170-26663" fmla="*/ 3049807 w 12192000"/>
              <a:gd name="connsiteY170-26664" fmla="*/ 5080860 h 5096785"/>
              <a:gd name="connsiteX171-26665" fmla="*/ 3029122 w 12192000"/>
              <a:gd name="connsiteY171-26666" fmla="*/ 5070085 h 5096785"/>
              <a:gd name="connsiteX172-26667" fmla="*/ 3017862 w 12192000"/>
              <a:gd name="connsiteY172-26668" fmla="*/ 5065942 h 5096785"/>
              <a:gd name="connsiteX173-26669" fmla="*/ 3015868 w 12192000"/>
              <a:gd name="connsiteY173-26670" fmla="*/ 5061832 h 5096785"/>
              <a:gd name="connsiteX174-26671" fmla="*/ 2998644 w 12192000"/>
              <a:gd name="connsiteY174-26672" fmla="*/ 5057210 h 5096785"/>
              <a:gd name="connsiteX175-26673" fmla="*/ 2996219 w 12192000"/>
              <a:gd name="connsiteY175-26674" fmla="*/ 5057788 h 5096785"/>
              <a:gd name="connsiteX176-26675" fmla="*/ 2983676 w 12192000"/>
              <a:gd name="connsiteY176-26676" fmla="*/ 5049852 h 5096785"/>
              <a:gd name="connsiteX177-26677" fmla="*/ 2903609 w 12192000"/>
              <a:gd name="connsiteY177-26678" fmla="*/ 4998457 h 5096785"/>
              <a:gd name="connsiteX178-26679" fmla="*/ 2758830 w 12192000"/>
              <a:gd name="connsiteY178-26680" fmla="*/ 4974760 h 5096785"/>
              <a:gd name="connsiteX179-26681" fmla="*/ 2532669 w 12192000"/>
              <a:gd name="connsiteY179-26682" fmla="*/ 4940573 h 5096785"/>
              <a:gd name="connsiteX180-26683" fmla="*/ 2389931 w 12192000"/>
              <a:gd name="connsiteY180-26684" fmla="*/ 4905785 h 5096785"/>
              <a:gd name="connsiteX181-26685" fmla="*/ 2335186 w 12192000"/>
              <a:gd name="connsiteY181-26686" fmla="*/ 4902957 h 5096785"/>
              <a:gd name="connsiteX182-26687" fmla="*/ 2273393 w 12192000"/>
              <a:gd name="connsiteY182-26688" fmla="*/ 4883565 h 5096785"/>
              <a:gd name="connsiteX183-26689" fmla="*/ 2269523 w 12192000"/>
              <a:gd name="connsiteY183-26690" fmla="*/ 4884442 h 5096785"/>
              <a:gd name="connsiteX184-26691" fmla="*/ 2256015 w 12192000"/>
              <a:gd name="connsiteY184-26692" fmla="*/ 4883014 h 5096785"/>
              <a:gd name="connsiteX185-26693" fmla="*/ 2249731 w 12192000"/>
              <a:gd name="connsiteY185-26694" fmla="*/ 4888778 h 5096785"/>
              <a:gd name="connsiteX186-26695" fmla="*/ 2227629 w 12192000"/>
              <a:gd name="connsiteY186-26696" fmla="*/ 4891047 h 5096785"/>
              <a:gd name="connsiteX187-26697" fmla="*/ 2203460 w 12192000"/>
              <a:gd name="connsiteY187-26698" fmla="*/ 4886696 h 5096785"/>
              <a:gd name="connsiteX188-26699" fmla="*/ 2091528 w 12192000"/>
              <a:gd name="connsiteY188-26700" fmla="*/ 4859155 h 5096785"/>
              <a:gd name="connsiteX189-26701" fmla="*/ 2022901 w 12192000"/>
              <a:gd name="connsiteY189-26702" fmla="*/ 4846594 h 5096785"/>
              <a:gd name="connsiteX190-26703" fmla="*/ 1994227 w 12192000"/>
              <a:gd name="connsiteY190-26704" fmla="*/ 4847973 h 5096785"/>
              <a:gd name="connsiteX191-26705" fmla="*/ 1955936 w 12192000"/>
              <a:gd name="connsiteY191-26706" fmla="*/ 4845765 h 5096785"/>
              <a:gd name="connsiteX192-26707" fmla="*/ 1741924 w 12192000"/>
              <a:gd name="connsiteY192-26708" fmla="*/ 4808054 h 5096785"/>
              <a:gd name="connsiteX193-26709" fmla="*/ 1734410 w 12192000"/>
              <a:gd name="connsiteY193-26710" fmla="*/ 4811675 h 5096785"/>
              <a:gd name="connsiteX194-26711" fmla="*/ 1691423 w 12192000"/>
              <a:gd name="connsiteY194-26712" fmla="*/ 4802777 h 5096785"/>
              <a:gd name="connsiteX195-26713" fmla="*/ 1554504 w 12192000"/>
              <a:gd name="connsiteY195-26714" fmla="*/ 4739985 h 5096785"/>
              <a:gd name="connsiteX196-26715" fmla="*/ 1470119 w 12192000"/>
              <a:gd name="connsiteY196-26716" fmla="*/ 4723470 h 5096785"/>
              <a:gd name="connsiteX197-26717" fmla="*/ 1437967 w 12192000"/>
              <a:gd name="connsiteY197-26718" fmla="*/ 4722710 h 5096785"/>
              <a:gd name="connsiteX198-26719" fmla="*/ 1295869 w 12192000"/>
              <a:gd name="connsiteY198-26720" fmla="*/ 4726175 h 5096785"/>
              <a:gd name="connsiteX199-26721" fmla="*/ 1292949 w 12192000"/>
              <a:gd name="connsiteY199-26722" fmla="*/ 4684615 h 5096785"/>
              <a:gd name="connsiteX200-26723" fmla="*/ 1244908 w 12192000"/>
              <a:gd name="connsiteY200-26724" fmla="*/ 4706993 h 5096785"/>
              <a:gd name="connsiteX201-26725" fmla="*/ 1171266 w 12192000"/>
              <a:gd name="connsiteY201-26726" fmla="*/ 4706535 h 5096785"/>
              <a:gd name="connsiteX202-26727" fmla="*/ 1160868 w 12192000"/>
              <a:gd name="connsiteY202-26728" fmla="*/ 4701936 h 5096785"/>
              <a:gd name="connsiteX203-26729" fmla="*/ 1147599 w 12192000"/>
              <a:gd name="connsiteY203-26730" fmla="*/ 4714833 h 5096785"/>
              <a:gd name="connsiteX204-26731" fmla="*/ 1119603 w 12192000"/>
              <a:gd name="connsiteY204-26732" fmla="*/ 4721303 h 5096785"/>
              <a:gd name="connsiteX205-26733" fmla="*/ 997851 w 12192000"/>
              <a:gd name="connsiteY205-26734" fmla="*/ 4722336 h 5096785"/>
              <a:gd name="connsiteX206-26735" fmla="*/ 976455 w 12192000"/>
              <a:gd name="connsiteY206-26736" fmla="*/ 4726407 h 5096785"/>
              <a:gd name="connsiteX207-26737" fmla="*/ 949939 w 12192000"/>
              <a:gd name="connsiteY207-26738" fmla="*/ 4719699 h 5096785"/>
              <a:gd name="connsiteX208-26739" fmla="*/ 894148 w 12192000"/>
              <a:gd name="connsiteY208-26740" fmla="*/ 4710406 h 5096785"/>
              <a:gd name="connsiteX209-26741" fmla="*/ 857990 w 12192000"/>
              <a:gd name="connsiteY209-26742" fmla="*/ 4696844 h 5096785"/>
              <a:gd name="connsiteX210-26743" fmla="*/ 848649 w 12192000"/>
              <a:gd name="connsiteY210-26744" fmla="*/ 4704021 h 5096785"/>
              <a:gd name="connsiteX211-26745" fmla="*/ 826436 w 12192000"/>
              <a:gd name="connsiteY211-26746" fmla="*/ 4707421 h 5096785"/>
              <a:gd name="connsiteX212-26747" fmla="*/ 733052 w 12192000"/>
              <a:gd name="connsiteY212-26748" fmla="*/ 4701884 h 5096785"/>
              <a:gd name="connsiteX213-26749" fmla="*/ 716185 w 12192000"/>
              <a:gd name="connsiteY213-26750" fmla="*/ 4648168 h 5096785"/>
              <a:gd name="connsiteX214-26751" fmla="*/ 582722 w 12192000"/>
              <a:gd name="connsiteY214-26752" fmla="*/ 4658637 h 5096785"/>
              <a:gd name="connsiteX215-26753" fmla="*/ 581118 w 12192000"/>
              <a:gd name="connsiteY215-26754" fmla="*/ 4654120 h 5096785"/>
              <a:gd name="connsiteX216-26755" fmla="*/ 546453 w 12192000"/>
              <a:gd name="connsiteY216-26756" fmla="*/ 4652542 h 5096785"/>
              <a:gd name="connsiteX217-26757" fmla="*/ 536773 w 12192000"/>
              <a:gd name="connsiteY217-26758" fmla="*/ 4644609 h 5096785"/>
              <a:gd name="connsiteX218-26759" fmla="*/ 388896 w 12192000"/>
              <a:gd name="connsiteY218-26760" fmla="*/ 4619173 h 5096785"/>
              <a:gd name="connsiteX219-26761" fmla="*/ 366479 w 12192000"/>
              <a:gd name="connsiteY219-26762" fmla="*/ 4618896 h 5096785"/>
              <a:gd name="connsiteX220-26763" fmla="*/ 342781 w 12192000"/>
              <a:gd name="connsiteY220-26764" fmla="*/ 4601239 h 5096785"/>
              <a:gd name="connsiteX221-26765" fmla="*/ 255925 w 12192000"/>
              <a:gd name="connsiteY221-26766" fmla="*/ 4598685 h 5096785"/>
              <a:gd name="connsiteX222-26767" fmla="*/ 226919 w 12192000"/>
              <a:gd name="connsiteY222-26768" fmla="*/ 4598460 h 5096785"/>
              <a:gd name="connsiteX223-26769" fmla="*/ 213925 w 12192000"/>
              <a:gd name="connsiteY223-26770" fmla="*/ 4597783 h 5096785"/>
              <a:gd name="connsiteX224-26771" fmla="*/ 215196 w 12192000"/>
              <a:gd name="connsiteY224-26772" fmla="*/ 4588576 h 5096785"/>
              <a:gd name="connsiteX225-26773" fmla="*/ 180214 w 12192000"/>
              <a:gd name="connsiteY225-26774" fmla="*/ 4583701 h 5096785"/>
              <a:gd name="connsiteX226-26775" fmla="*/ 83203 w 12192000"/>
              <a:gd name="connsiteY226-26776" fmla="*/ 4531664 h 5096785"/>
              <a:gd name="connsiteX227-26777" fmla="*/ 4106 w 12192000"/>
              <a:gd name="connsiteY227-26778" fmla="*/ 4517202 h 5096785"/>
              <a:gd name="connsiteX228-26779" fmla="*/ 0 w 12192000"/>
              <a:gd name="connsiteY228-26780" fmla="*/ 4516084 h 5096785"/>
              <a:gd name="connsiteX229-26781" fmla="*/ 0 w 12192000"/>
              <a:gd name="connsiteY229-26782" fmla="*/ 0 h 50967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Lst>
            <a:rect l="l" t="t" r="r" b="b"/>
            <a:pathLst>
              <a:path w="12192000" h="5096785">
                <a:moveTo>
                  <a:pt x="0" y="0"/>
                </a:moveTo>
                <a:lnTo>
                  <a:pt x="12192000" y="0"/>
                </a:lnTo>
                <a:lnTo>
                  <a:pt x="12192000" y="3809005"/>
                </a:lnTo>
                <a:lnTo>
                  <a:pt x="12142543" y="3817043"/>
                </a:lnTo>
                <a:cubicBezTo>
                  <a:pt x="12125745" y="3820143"/>
                  <a:pt x="12025667" y="3846712"/>
                  <a:pt x="12021777" y="3848082"/>
                </a:cubicBezTo>
                <a:cubicBezTo>
                  <a:pt x="11906317" y="3844901"/>
                  <a:pt x="11854997" y="3842577"/>
                  <a:pt x="11700796" y="3819843"/>
                </a:cubicBezTo>
                <a:cubicBezTo>
                  <a:pt x="11673605" y="3818975"/>
                  <a:pt x="11660205" y="3873591"/>
                  <a:pt x="11596222" y="3858834"/>
                </a:cubicBezTo>
                <a:cubicBezTo>
                  <a:pt x="11546261" y="3912796"/>
                  <a:pt x="11448213" y="3883822"/>
                  <a:pt x="11416000" y="3915854"/>
                </a:cubicBezTo>
                <a:cubicBezTo>
                  <a:pt x="11363791" y="3944368"/>
                  <a:pt x="11261302" y="3994357"/>
                  <a:pt x="11214181" y="4004215"/>
                </a:cubicBezTo>
                <a:cubicBezTo>
                  <a:pt x="11180556" y="4016505"/>
                  <a:pt x="11133434" y="4019939"/>
                  <a:pt x="11082297" y="4010564"/>
                </a:cubicBezTo>
                <a:cubicBezTo>
                  <a:pt x="11002153" y="4004415"/>
                  <a:pt x="10906391" y="3998574"/>
                  <a:pt x="10833086" y="3997707"/>
                </a:cubicBezTo>
                <a:cubicBezTo>
                  <a:pt x="10741018" y="4017483"/>
                  <a:pt x="10710367" y="4028063"/>
                  <a:pt x="10639436" y="4022417"/>
                </a:cubicBezTo>
                <a:cubicBezTo>
                  <a:pt x="10607553" y="4011982"/>
                  <a:pt x="10546386" y="4040450"/>
                  <a:pt x="10480215" y="4006823"/>
                </a:cubicBezTo>
                <a:cubicBezTo>
                  <a:pt x="10416483" y="4013182"/>
                  <a:pt x="10257826" y="4053751"/>
                  <a:pt x="10217282" y="4020809"/>
                </a:cubicBezTo>
                <a:lnTo>
                  <a:pt x="10015940" y="4082184"/>
                </a:lnTo>
                <a:cubicBezTo>
                  <a:pt x="9933191" y="4122984"/>
                  <a:pt x="9847676" y="4127197"/>
                  <a:pt x="9800299" y="4146342"/>
                </a:cubicBezTo>
                <a:cubicBezTo>
                  <a:pt x="9758990" y="4153221"/>
                  <a:pt x="9764546" y="4171775"/>
                  <a:pt x="9707822" y="4189102"/>
                </a:cubicBezTo>
                <a:cubicBezTo>
                  <a:pt x="9678353" y="4185801"/>
                  <a:pt x="9564542" y="4245966"/>
                  <a:pt x="9543973" y="4245802"/>
                </a:cubicBezTo>
                <a:cubicBezTo>
                  <a:pt x="9545360" y="4250342"/>
                  <a:pt x="9534159" y="4254694"/>
                  <a:pt x="9528747" y="4251724"/>
                </a:cubicBezTo>
                <a:cubicBezTo>
                  <a:pt x="9434894" y="4251802"/>
                  <a:pt x="9498284" y="4284960"/>
                  <a:pt x="9436976" y="4269351"/>
                </a:cubicBezTo>
                <a:cubicBezTo>
                  <a:pt x="9399663" y="4270596"/>
                  <a:pt x="9416325" y="4322777"/>
                  <a:pt x="9371827" y="4303912"/>
                </a:cubicBezTo>
                <a:cubicBezTo>
                  <a:pt x="9327687" y="4311262"/>
                  <a:pt x="9305420" y="4335156"/>
                  <a:pt x="9260304" y="4328021"/>
                </a:cubicBezTo>
                <a:cubicBezTo>
                  <a:pt x="9219002" y="4334987"/>
                  <a:pt x="9185743" y="4348803"/>
                  <a:pt x="9148799" y="4348506"/>
                </a:cubicBezTo>
                <a:cubicBezTo>
                  <a:pt x="9136597" y="4357118"/>
                  <a:pt x="9123990" y="4361794"/>
                  <a:pt x="9107898" y="4354282"/>
                </a:cubicBezTo>
                <a:lnTo>
                  <a:pt x="8990743" y="4382161"/>
                </a:lnTo>
                <a:cubicBezTo>
                  <a:pt x="8968860" y="4381971"/>
                  <a:pt x="8999497" y="4363038"/>
                  <a:pt x="8979819" y="4366419"/>
                </a:cubicBezTo>
                <a:cubicBezTo>
                  <a:pt x="8962591" y="4378296"/>
                  <a:pt x="8953360" y="4357425"/>
                  <a:pt x="8936044" y="4370992"/>
                </a:cubicBezTo>
                <a:cubicBezTo>
                  <a:pt x="8948906" y="4385206"/>
                  <a:pt x="8892470" y="4378724"/>
                  <a:pt x="8897707" y="4392673"/>
                </a:cubicBezTo>
                <a:cubicBezTo>
                  <a:pt x="8869997" y="4377889"/>
                  <a:pt x="8872713" y="4404124"/>
                  <a:pt x="8845635" y="4404300"/>
                </a:cubicBezTo>
                <a:cubicBezTo>
                  <a:pt x="8830642" y="4399853"/>
                  <a:pt x="8821827" y="4400686"/>
                  <a:pt x="8814562" y="4411434"/>
                </a:cubicBezTo>
                <a:cubicBezTo>
                  <a:pt x="8744563" y="4389043"/>
                  <a:pt x="8782115" y="4417916"/>
                  <a:pt x="8726349" y="4416668"/>
                </a:cubicBezTo>
                <a:cubicBezTo>
                  <a:pt x="8677009" y="4412982"/>
                  <a:pt x="8624546" y="4415808"/>
                  <a:pt x="8566678" y="4391711"/>
                </a:cubicBezTo>
                <a:cubicBezTo>
                  <a:pt x="8554349" y="4383843"/>
                  <a:pt x="8534130" y="4384835"/>
                  <a:pt x="8521516" y="4393927"/>
                </a:cubicBezTo>
                <a:cubicBezTo>
                  <a:pt x="8519345" y="4395492"/>
                  <a:pt x="8517487" y="4397242"/>
                  <a:pt x="8515998" y="4399124"/>
                </a:cubicBezTo>
                <a:cubicBezTo>
                  <a:pt x="8479683" y="4380905"/>
                  <a:pt x="8468515" y="4396924"/>
                  <a:pt x="8449547" y="4383170"/>
                </a:cubicBezTo>
                <a:cubicBezTo>
                  <a:pt x="8404832" y="4386248"/>
                  <a:pt x="8377617" y="4410394"/>
                  <a:pt x="8360285" y="4398502"/>
                </a:cubicBezTo>
                <a:cubicBezTo>
                  <a:pt x="8328125" y="4405233"/>
                  <a:pt x="8278328" y="4418008"/>
                  <a:pt x="8256584" y="4423564"/>
                </a:cubicBezTo>
                <a:cubicBezTo>
                  <a:pt x="8250756" y="4433012"/>
                  <a:pt x="8239831" y="4429911"/>
                  <a:pt x="8229821" y="4431840"/>
                </a:cubicBezTo>
                <a:cubicBezTo>
                  <a:pt x="8219737" y="4440670"/>
                  <a:pt x="8172939" y="4441316"/>
                  <a:pt x="8158476" y="4436904"/>
                </a:cubicBezTo>
                <a:lnTo>
                  <a:pt x="7993707" y="4447962"/>
                </a:lnTo>
                <a:lnTo>
                  <a:pt x="7990346" y="4454853"/>
                </a:lnTo>
                <a:lnTo>
                  <a:pt x="7976786" y="4456820"/>
                </a:lnTo>
                <a:lnTo>
                  <a:pt x="7973491" y="4458577"/>
                </a:lnTo>
                <a:cubicBezTo>
                  <a:pt x="7967206" y="4461962"/>
                  <a:pt x="7960915" y="4465118"/>
                  <a:pt x="7954281" y="4467421"/>
                </a:cubicBezTo>
                <a:cubicBezTo>
                  <a:pt x="7950081" y="4438248"/>
                  <a:pt x="7897165" y="4482226"/>
                  <a:pt x="7905540" y="4455628"/>
                </a:cubicBezTo>
                <a:cubicBezTo>
                  <a:pt x="7868363" y="4463225"/>
                  <a:pt x="7886086" y="4435916"/>
                  <a:pt x="7851932" y="4466353"/>
                </a:cubicBezTo>
                <a:cubicBezTo>
                  <a:pt x="7784648" y="4458796"/>
                  <a:pt x="7699743" y="4489674"/>
                  <a:pt x="7639078" y="4467635"/>
                </a:cubicBezTo>
                <a:cubicBezTo>
                  <a:pt x="7650854" y="4478956"/>
                  <a:pt x="7631952" y="4494897"/>
                  <a:pt x="7612359" y="4492789"/>
                </a:cubicBezTo>
                <a:cubicBezTo>
                  <a:pt x="7656290" y="4537791"/>
                  <a:pt x="7524989" y="4464434"/>
                  <a:pt x="7527328" y="4502199"/>
                </a:cubicBezTo>
                <a:cubicBezTo>
                  <a:pt x="7510981" y="4470759"/>
                  <a:pt x="7410641" y="4435979"/>
                  <a:pt x="7388717" y="4470799"/>
                </a:cubicBezTo>
                <a:cubicBezTo>
                  <a:pt x="7332647" y="4477979"/>
                  <a:pt x="7282236" y="4461411"/>
                  <a:pt x="7231898" y="4486028"/>
                </a:cubicBezTo>
                <a:cubicBezTo>
                  <a:pt x="7228085" y="4482236"/>
                  <a:pt x="7223511" y="4479415"/>
                  <a:pt x="7218425" y="4477288"/>
                </a:cubicBezTo>
                <a:lnTo>
                  <a:pt x="7202795" y="4472972"/>
                </a:lnTo>
                <a:lnTo>
                  <a:pt x="7200744" y="4474099"/>
                </a:lnTo>
                <a:cubicBezTo>
                  <a:pt x="7191691" y="4476518"/>
                  <a:pt x="7186143" y="4475925"/>
                  <a:pt x="7182163" y="4474005"/>
                </a:cubicBezTo>
                <a:lnTo>
                  <a:pt x="7178368" y="4470673"/>
                </a:lnTo>
                <a:lnTo>
                  <a:pt x="7165705" y="4469569"/>
                </a:lnTo>
                <a:lnTo>
                  <a:pt x="7140991" y="4464599"/>
                </a:lnTo>
                <a:lnTo>
                  <a:pt x="7136152" y="4466292"/>
                </a:lnTo>
                <a:lnTo>
                  <a:pt x="7098544" y="4462879"/>
                </a:lnTo>
                <a:lnTo>
                  <a:pt x="7097922" y="4464077"/>
                </a:lnTo>
                <a:cubicBezTo>
                  <a:pt x="7095675" y="4466685"/>
                  <a:pt x="7092399" y="4468463"/>
                  <a:pt x="7086877" y="4468554"/>
                </a:cubicBezTo>
                <a:cubicBezTo>
                  <a:pt x="7093857" y="4486654"/>
                  <a:pt x="7082892" y="4475600"/>
                  <a:pt x="7065999" y="4474270"/>
                </a:cubicBezTo>
                <a:cubicBezTo>
                  <a:pt x="7073068" y="4502084"/>
                  <a:pt x="7025982" y="4487289"/>
                  <a:pt x="7016598" y="4502855"/>
                </a:cubicBezTo>
                <a:cubicBezTo>
                  <a:pt x="7004027" y="4501251"/>
                  <a:pt x="6990862" y="4500062"/>
                  <a:pt x="6977375" y="4499434"/>
                </a:cubicBezTo>
                <a:lnTo>
                  <a:pt x="6969409" y="4499424"/>
                </a:lnTo>
                <a:cubicBezTo>
                  <a:pt x="6969345" y="4499517"/>
                  <a:pt x="6969282" y="4499611"/>
                  <a:pt x="6969218" y="4499704"/>
                </a:cubicBezTo>
                <a:cubicBezTo>
                  <a:pt x="6967423" y="4500299"/>
                  <a:pt x="6964778" y="4500520"/>
                  <a:pt x="6960755" y="4500249"/>
                </a:cubicBezTo>
                <a:lnTo>
                  <a:pt x="6954882" y="4499405"/>
                </a:lnTo>
                <a:lnTo>
                  <a:pt x="6939428" y="4499385"/>
                </a:lnTo>
                <a:lnTo>
                  <a:pt x="6933902" y="4501239"/>
                </a:lnTo>
                <a:cubicBezTo>
                  <a:pt x="6915500" y="4513191"/>
                  <a:pt x="6929567" y="4549821"/>
                  <a:pt x="6891244" y="4536371"/>
                </a:cubicBezTo>
                <a:cubicBezTo>
                  <a:pt x="6852551" y="4546708"/>
                  <a:pt x="6836714" y="4571735"/>
                  <a:pt x="6794496" y="4567924"/>
                </a:cubicBezTo>
                <a:lnTo>
                  <a:pt x="6574528" y="4641155"/>
                </a:lnTo>
                <a:lnTo>
                  <a:pt x="6573036" y="4641049"/>
                </a:lnTo>
                <a:lnTo>
                  <a:pt x="6571920" y="4644739"/>
                </a:lnTo>
                <a:lnTo>
                  <a:pt x="6552021" y="4650379"/>
                </a:lnTo>
                <a:lnTo>
                  <a:pt x="6545925" y="4650675"/>
                </a:lnTo>
                <a:cubicBezTo>
                  <a:pt x="6541867" y="4651170"/>
                  <a:pt x="6539355" y="4651872"/>
                  <a:pt x="6537822" y="4652769"/>
                </a:cubicBezTo>
                <a:cubicBezTo>
                  <a:pt x="6537796" y="4652868"/>
                  <a:pt x="6537769" y="4652968"/>
                  <a:pt x="6537743" y="4653068"/>
                </a:cubicBezTo>
                <a:lnTo>
                  <a:pt x="6490057" y="4658624"/>
                </a:lnTo>
                <a:cubicBezTo>
                  <a:pt x="6466205" y="4668772"/>
                  <a:pt x="6404692" y="4705547"/>
                  <a:pt x="6386800" y="4715431"/>
                </a:cubicBezTo>
                <a:lnTo>
                  <a:pt x="6382703" y="4717930"/>
                </a:lnTo>
                <a:lnTo>
                  <a:pt x="6356495" y="4717843"/>
                </a:lnTo>
                <a:lnTo>
                  <a:pt x="6343628" y="4719161"/>
                </a:lnTo>
                <a:lnTo>
                  <a:pt x="6338605" y="4716723"/>
                </a:lnTo>
                <a:cubicBezTo>
                  <a:pt x="6333948" y="4715651"/>
                  <a:pt x="6328272" y="4716126"/>
                  <a:pt x="6320318" y="4720095"/>
                </a:cubicBezTo>
                <a:lnTo>
                  <a:pt x="6318742" y="4721541"/>
                </a:lnTo>
                <a:lnTo>
                  <a:pt x="6301708" y="4720380"/>
                </a:lnTo>
                <a:cubicBezTo>
                  <a:pt x="6295887" y="4719320"/>
                  <a:pt x="6290299" y="4717508"/>
                  <a:pt x="6285082" y="4714639"/>
                </a:cubicBezTo>
                <a:cubicBezTo>
                  <a:pt x="6232894" y="4720313"/>
                  <a:pt x="6091065" y="4711868"/>
                  <a:pt x="6028335" y="4722621"/>
                </a:cubicBezTo>
                <a:cubicBezTo>
                  <a:pt x="6045295" y="4757847"/>
                  <a:pt x="5848075" y="4744853"/>
                  <a:pt x="5908701" y="4779160"/>
                </a:cubicBezTo>
                <a:cubicBezTo>
                  <a:pt x="5888634" y="4780820"/>
                  <a:pt x="5844448" y="4799397"/>
                  <a:pt x="5860414" y="4807892"/>
                </a:cubicBezTo>
                <a:cubicBezTo>
                  <a:pt x="5792262" y="4798387"/>
                  <a:pt x="5752646" y="4843367"/>
                  <a:pt x="5683612" y="4848770"/>
                </a:cubicBezTo>
                <a:cubicBezTo>
                  <a:pt x="5661875" y="4883880"/>
                  <a:pt x="5668687" y="4854788"/>
                  <a:pt x="5635111" y="4868888"/>
                </a:cubicBezTo>
                <a:cubicBezTo>
                  <a:pt x="5633012" y="4842212"/>
                  <a:pt x="5598104" y="4893602"/>
                  <a:pt x="5582652" y="4866836"/>
                </a:cubicBezTo>
                <a:cubicBezTo>
                  <a:pt x="5577032" y="4870250"/>
                  <a:pt x="5572074" y="4874402"/>
                  <a:pt x="5567213" y="4878769"/>
                </a:cubicBezTo>
                <a:lnTo>
                  <a:pt x="5564659" y="4881042"/>
                </a:lnTo>
                <a:lnTo>
                  <a:pt x="5552102" y="4885426"/>
                </a:lnTo>
                <a:cubicBezTo>
                  <a:pt x="5551892" y="4887804"/>
                  <a:pt x="5551684" y="4890182"/>
                  <a:pt x="5551475" y="4892560"/>
                </a:cubicBezTo>
                <a:lnTo>
                  <a:pt x="5534664" y="4903385"/>
                </a:lnTo>
                <a:cubicBezTo>
                  <a:pt x="5527918" y="4906528"/>
                  <a:pt x="5520130" y="4908842"/>
                  <a:pt x="5510737" y="4909807"/>
                </a:cubicBezTo>
                <a:cubicBezTo>
                  <a:pt x="5474863" y="4902736"/>
                  <a:pt x="5438770" y="4943879"/>
                  <a:pt x="5393901" y="4933709"/>
                </a:cubicBezTo>
                <a:cubicBezTo>
                  <a:pt x="5377982" y="4932239"/>
                  <a:pt x="5332258" y="4941569"/>
                  <a:pt x="5325782" y="4951789"/>
                </a:cubicBezTo>
                <a:cubicBezTo>
                  <a:pt x="5316695" y="4955476"/>
                  <a:pt x="5304762" y="4954583"/>
                  <a:pt x="5302703" y="4964590"/>
                </a:cubicBezTo>
                <a:cubicBezTo>
                  <a:pt x="5298243" y="4977015"/>
                  <a:pt x="5260488" y="4966382"/>
                  <a:pt x="5268591" y="4978479"/>
                </a:cubicBezTo>
                <a:cubicBezTo>
                  <a:pt x="5241891" y="4971355"/>
                  <a:pt x="5229004" y="4998058"/>
                  <a:pt x="5210559" y="5007585"/>
                </a:cubicBezTo>
                <a:cubicBezTo>
                  <a:pt x="5199737" y="5003583"/>
                  <a:pt x="5189986" y="5008553"/>
                  <a:pt x="5177597" y="5015926"/>
                </a:cubicBezTo>
                <a:lnTo>
                  <a:pt x="5160569" y="5025681"/>
                </a:lnTo>
                <a:lnTo>
                  <a:pt x="5152748" y="5026569"/>
                </a:lnTo>
                <a:cubicBezTo>
                  <a:pt x="5143464" y="5028511"/>
                  <a:pt x="5135128" y="5030936"/>
                  <a:pt x="5127678" y="5032947"/>
                </a:cubicBezTo>
                <a:lnTo>
                  <a:pt x="5113147" y="5035818"/>
                </a:lnTo>
                <a:lnTo>
                  <a:pt x="5107301" y="5036672"/>
                </a:lnTo>
                <a:lnTo>
                  <a:pt x="5093215" y="5032880"/>
                </a:lnTo>
                <a:lnTo>
                  <a:pt x="5077058" y="5038681"/>
                </a:lnTo>
                <a:lnTo>
                  <a:pt x="5057349" y="5036015"/>
                </a:lnTo>
                <a:cubicBezTo>
                  <a:pt x="5056617" y="5038069"/>
                  <a:pt x="5055470" y="5040071"/>
                  <a:pt x="5053945" y="5041952"/>
                </a:cubicBezTo>
                <a:lnTo>
                  <a:pt x="5040021" y="5050052"/>
                </a:lnTo>
                <a:lnTo>
                  <a:pt x="5025913" y="5046535"/>
                </a:lnTo>
                <a:cubicBezTo>
                  <a:pt x="5027395" y="5056685"/>
                  <a:pt x="5010775" y="5048329"/>
                  <a:pt x="4998218" y="5048065"/>
                </a:cubicBezTo>
                <a:lnTo>
                  <a:pt x="4991008" y="5050439"/>
                </a:lnTo>
                <a:lnTo>
                  <a:pt x="4963503" y="5047575"/>
                </a:lnTo>
                <a:cubicBezTo>
                  <a:pt x="4948687" y="5047149"/>
                  <a:pt x="4934614" y="5047760"/>
                  <a:pt x="4921053" y="5048925"/>
                </a:cubicBezTo>
                <a:lnTo>
                  <a:pt x="4873420" y="5054929"/>
                </a:lnTo>
                <a:lnTo>
                  <a:pt x="4858825" y="5051329"/>
                </a:lnTo>
                <a:cubicBezTo>
                  <a:pt x="4827045" y="5050467"/>
                  <a:pt x="4791907" y="5064719"/>
                  <a:pt x="4769340" y="5053090"/>
                </a:cubicBezTo>
                <a:cubicBezTo>
                  <a:pt x="4760167" y="5051720"/>
                  <a:pt x="4751866" y="5052034"/>
                  <a:pt x="4744152" y="5053391"/>
                </a:cubicBezTo>
                <a:lnTo>
                  <a:pt x="4723556" y="5059633"/>
                </a:lnTo>
                <a:lnTo>
                  <a:pt x="4719699" y="5066298"/>
                </a:lnTo>
                <a:lnTo>
                  <a:pt x="4706016" y="5067422"/>
                </a:lnTo>
                <a:lnTo>
                  <a:pt x="4702593" y="5068973"/>
                </a:lnTo>
                <a:cubicBezTo>
                  <a:pt x="4696073" y="5071961"/>
                  <a:pt x="4689557" y="5074718"/>
                  <a:pt x="4682766" y="5076609"/>
                </a:cubicBezTo>
                <a:cubicBezTo>
                  <a:pt x="4680705" y="5047264"/>
                  <a:pt x="4624654" y="5087854"/>
                  <a:pt x="4634960" y="5061852"/>
                </a:cubicBezTo>
                <a:cubicBezTo>
                  <a:pt x="4597279" y="5067136"/>
                  <a:pt x="4616973" y="5041002"/>
                  <a:pt x="4580645" y="5069246"/>
                </a:cubicBezTo>
                <a:cubicBezTo>
                  <a:pt x="4514010" y="5057571"/>
                  <a:pt x="4426975" y="5083132"/>
                  <a:pt x="4368005" y="5057426"/>
                </a:cubicBezTo>
                <a:cubicBezTo>
                  <a:pt x="4378938" y="5069437"/>
                  <a:pt x="4358901" y="5084168"/>
                  <a:pt x="4339489" y="5080858"/>
                </a:cubicBezTo>
                <a:cubicBezTo>
                  <a:pt x="4380071" y="5128427"/>
                  <a:pt x="4254318" y="5047215"/>
                  <a:pt x="4253895" y="5085008"/>
                </a:cubicBezTo>
                <a:cubicBezTo>
                  <a:pt x="4188524" y="5078393"/>
                  <a:pt x="4183794" y="5065254"/>
                  <a:pt x="4130140" y="5057070"/>
                </a:cubicBezTo>
                <a:lnTo>
                  <a:pt x="3911296" y="5035663"/>
                </a:lnTo>
                <a:lnTo>
                  <a:pt x="3895182" y="5030229"/>
                </a:lnTo>
                <a:lnTo>
                  <a:pt x="3870866" y="5023753"/>
                </a:lnTo>
                <a:lnTo>
                  <a:pt x="3865913" y="5025143"/>
                </a:lnTo>
                <a:lnTo>
                  <a:pt x="3828606" y="5019426"/>
                </a:lnTo>
                <a:lnTo>
                  <a:pt x="3827901" y="5020583"/>
                </a:lnTo>
                <a:cubicBezTo>
                  <a:pt x="3825465" y="5023044"/>
                  <a:pt x="3822064" y="5024614"/>
                  <a:pt x="3816543" y="5024366"/>
                </a:cubicBezTo>
                <a:cubicBezTo>
                  <a:pt x="3822191" y="5042839"/>
                  <a:pt x="3812047" y="5031144"/>
                  <a:pt x="3795278" y="5028779"/>
                </a:cubicBezTo>
                <a:cubicBezTo>
                  <a:pt x="3800305" y="5056944"/>
                  <a:pt x="3754370" y="5039296"/>
                  <a:pt x="3743858" y="5054237"/>
                </a:cubicBezTo>
                <a:cubicBezTo>
                  <a:pt x="3731426" y="5051864"/>
                  <a:pt x="3718365" y="5049870"/>
                  <a:pt x="3704945" y="5048413"/>
                </a:cubicBezTo>
                <a:lnTo>
                  <a:pt x="3696992" y="5047914"/>
                </a:lnTo>
                <a:lnTo>
                  <a:pt x="3696780" y="5048181"/>
                </a:lnTo>
                <a:cubicBezTo>
                  <a:pt x="3694942" y="5048663"/>
                  <a:pt x="3692286" y="5048721"/>
                  <a:pt x="3688290" y="5048204"/>
                </a:cubicBezTo>
                <a:lnTo>
                  <a:pt x="3682486" y="5047000"/>
                </a:lnTo>
                <a:lnTo>
                  <a:pt x="3667056" y="5046030"/>
                </a:lnTo>
                <a:lnTo>
                  <a:pt x="3661403" y="5047537"/>
                </a:lnTo>
                <a:lnTo>
                  <a:pt x="3658673" y="5050790"/>
                </a:lnTo>
                <a:lnTo>
                  <a:pt x="3657333" y="5050325"/>
                </a:lnTo>
                <a:cubicBezTo>
                  <a:pt x="3647943" y="5043807"/>
                  <a:pt x="3646760" y="5035120"/>
                  <a:pt x="3626778" y="5057882"/>
                </a:cubicBezTo>
                <a:cubicBezTo>
                  <a:pt x="3604242" y="5046906"/>
                  <a:pt x="3595632" y="5060978"/>
                  <a:pt x="3560067" y="5064266"/>
                </a:cubicBezTo>
                <a:cubicBezTo>
                  <a:pt x="3548093" y="5054413"/>
                  <a:pt x="3535744" y="5057071"/>
                  <a:pt x="3522641" y="5063654"/>
                </a:cubicBezTo>
                <a:cubicBezTo>
                  <a:pt x="3490386" y="5057687"/>
                  <a:pt x="3457385" y="5066150"/>
                  <a:pt x="3419275" y="5066646"/>
                </a:cubicBezTo>
                <a:cubicBezTo>
                  <a:pt x="3381791" y="5052708"/>
                  <a:pt x="3355578" y="5072759"/>
                  <a:pt x="3314869" y="5073197"/>
                </a:cubicBezTo>
                <a:cubicBezTo>
                  <a:pt x="3285434" y="5051000"/>
                  <a:pt x="3281681" y="5089430"/>
                  <a:pt x="3259088" y="5096363"/>
                </a:cubicBezTo>
                <a:lnTo>
                  <a:pt x="3253104" y="5096785"/>
                </a:lnTo>
                <a:lnTo>
                  <a:pt x="3238751" y="5092996"/>
                </a:lnTo>
                <a:lnTo>
                  <a:pt x="3233681" y="5090758"/>
                </a:lnTo>
                <a:cubicBezTo>
                  <a:pt x="3230065" y="5089519"/>
                  <a:pt x="3227507" y="5089085"/>
                  <a:pt x="3225562" y="5089215"/>
                </a:cubicBezTo>
                <a:lnTo>
                  <a:pt x="3225260" y="5089437"/>
                </a:lnTo>
                <a:lnTo>
                  <a:pt x="3217859" y="5087484"/>
                </a:lnTo>
                <a:cubicBezTo>
                  <a:pt x="3205614" y="5083594"/>
                  <a:pt x="3193926" y="5079248"/>
                  <a:pt x="3182980" y="5074650"/>
                </a:cubicBezTo>
                <a:lnTo>
                  <a:pt x="3055081" y="5080424"/>
                </a:lnTo>
                <a:lnTo>
                  <a:pt x="3049807" y="5080860"/>
                </a:lnTo>
                <a:lnTo>
                  <a:pt x="3029122" y="5070085"/>
                </a:lnTo>
                <a:lnTo>
                  <a:pt x="3017862" y="5065942"/>
                </a:lnTo>
                <a:lnTo>
                  <a:pt x="3015868" y="5061832"/>
                </a:lnTo>
                <a:cubicBezTo>
                  <a:pt x="3013048" y="5059027"/>
                  <a:pt x="3008170" y="5057108"/>
                  <a:pt x="2998644" y="5057210"/>
                </a:cubicBezTo>
                <a:lnTo>
                  <a:pt x="2996219" y="5057788"/>
                </a:lnTo>
                <a:lnTo>
                  <a:pt x="2983676" y="5049852"/>
                </a:lnTo>
                <a:cubicBezTo>
                  <a:pt x="2979927" y="5046579"/>
                  <a:pt x="2905411" y="5003010"/>
                  <a:pt x="2903609" y="4998457"/>
                </a:cubicBezTo>
                <a:cubicBezTo>
                  <a:pt x="2845520" y="5009702"/>
                  <a:pt x="2814236" y="4981574"/>
                  <a:pt x="2758830" y="4974760"/>
                </a:cubicBezTo>
                <a:cubicBezTo>
                  <a:pt x="2685080" y="4958487"/>
                  <a:pt x="2604754" y="4958695"/>
                  <a:pt x="2532669" y="4940573"/>
                </a:cubicBezTo>
                <a:cubicBezTo>
                  <a:pt x="2486415" y="4904719"/>
                  <a:pt x="2448985" y="4929416"/>
                  <a:pt x="2389931" y="4905785"/>
                </a:cubicBezTo>
                <a:cubicBezTo>
                  <a:pt x="2344209" y="4926536"/>
                  <a:pt x="2373223" y="4904767"/>
                  <a:pt x="2335186" y="4902957"/>
                </a:cubicBezTo>
                <a:cubicBezTo>
                  <a:pt x="2315763" y="4899254"/>
                  <a:pt x="2284337" y="4886651"/>
                  <a:pt x="2273393" y="4883565"/>
                </a:cubicBezTo>
                <a:lnTo>
                  <a:pt x="2269523" y="4884442"/>
                </a:lnTo>
                <a:lnTo>
                  <a:pt x="2256015" y="4883014"/>
                </a:lnTo>
                <a:lnTo>
                  <a:pt x="2249731" y="4888778"/>
                </a:lnTo>
                <a:lnTo>
                  <a:pt x="2227629" y="4891047"/>
                </a:lnTo>
                <a:cubicBezTo>
                  <a:pt x="2219732" y="4890944"/>
                  <a:pt x="2211684" y="4889720"/>
                  <a:pt x="2203460" y="4886696"/>
                </a:cubicBezTo>
                <a:cubicBezTo>
                  <a:pt x="2180795" y="4866080"/>
                  <a:pt x="2118808" y="4886062"/>
                  <a:pt x="2091528" y="4859155"/>
                </a:cubicBezTo>
                <a:cubicBezTo>
                  <a:pt x="2080112" y="4851412"/>
                  <a:pt x="2036326" y="4840616"/>
                  <a:pt x="2022901" y="4846594"/>
                </a:cubicBezTo>
                <a:cubicBezTo>
                  <a:pt x="2012710" y="4845995"/>
                  <a:pt x="2003983" y="4840369"/>
                  <a:pt x="1994227" y="4847973"/>
                </a:cubicBezTo>
                <a:cubicBezTo>
                  <a:pt x="1980605" y="4856639"/>
                  <a:pt x="1959341" y="4832246"/>
                  <a:pt x="1955936" y="4845765"/>
                </a:cubicBezTo>
                <a:cubicBezTo>
                  <a:pt x="1913886" y="4839111"/>
                  <a:pt x="1778845" y="4813736"/>
                  <a:pt x="1741924" y="4808054"/>
                </a:cubicBezTo>
                <a:cubicBezTo>
                  <a:pt x="1739676" y="4809488"/>
                  <a:pt x="1737142" y="4810709"/>
                  <a:pt x="1734410" y="4811675"/>
                </a:cubicBezTo>
                <a:cubicBezTo>
                  <a:pt x="1718510" y="4817283"/>
                  <a:pt x="1699262" y="4813300"/>
                  <a:pt x="1691423" y="4802777"/>
                </a:cubicBezTo>
                <a:cubicBezTo>
                  <a:pt x="1648716" y="4765637"/>
                  <a:pt x="1598660" y="4755543"/>
                  <a:pt x="1554504" y="4739985"/>
                </a:cubicBezTo>
                <a:cubicBezTo>
                  <a:pt x="1503251" y="4725192"/>
                  <a:pt x="1524885" y="4761939"/>
                  <a:pt x="1470119" y="4723470"/>
                </a:cubicBezTo>
                <a:cubicBezTo>
                  <a:pt x="1458433" y="4731968"/>
                  <a:pt x="1449855" y="4730612"/>
                  <a:pt x="1437967" y="4722710"/>
                </a:cubicBezTo>
                <a:cubicBezTo>
                  <a:pt x="1408925" y="4723161"/>
                  <a:pt x="1320039" y="4732524"/>
                  <a:pt x="1295869" y="4726175"/>
                </a:cubicBezTo>
                <a:cubicBezTo>
                  <a:pt x="1276026" y="4724607"/>
                  <a:pt x="1313193" y="4690134"/>
                  <a:pt x="1292949" y="4684615"/>
                </a:cubicBezTo>
                <a:cubicBezTo>
                  <a:pt x="1267286" y="4680380"/>
                  <a:pt x="1278648" y="4679316"/>
                  <a:pt x="1244908" y="4706993"/>
                </a:cubicBezTo>
                <a:cubicBezTo>
                  <a:pt x="1222078" y="4693678"/>
                  <a:pt x="1210507" y="4706896"/>
                  <a:pt x="1171266" y="4706535"/>
                </a:cubicBezTo>
                <a:lnTo>
                  <a:pt x="1160868" y="4701936"/>
                </a:lnTo>
                <a:lnTo>
                  <a:pt x="1147599" y="4714833"/>
                </a:lnTo>
                <a:cubicBezTo>
                  <a:pt x="1140224" y="4719999"/>
                  <a:pt x="1131384" y="4723126"/>
                  <a:pt x="1119603" y="4721303"/>
                </a:cubicBezTo>
                <a:cubicBezTo>
                  <a:pt x="1049174" y="4686348"/>
                  <a:pt x="1115212" y="4744643"/>
                  <a:pt x="997851" y="4722336"/>
                </a:cubicBezTo>
                <a:cubicBezTo>
                  <a:pt x="992266" y="4717175"/>
                  <a:pt x="976529" y="4720167"/>
                  <a:pt x="976455" y="4726407"/>
                </a:cubicBezTo>
                <a:cubicBezTo>
                  <a:pt x="969353" y="4723719"/>
                  <a:pt x="954255" y="4710143"/>
                  <a:pt x="949939" y="4719699"/>
                </a:cubicBezTo>
                <a:cubicBezTo>
                  <a:pt x="930704" y="4718268"/>
                  <a:pt x="911959" y="4715133"/>
                  <a:pt x="894148" y="4710406"/>
                </a:cubicBezTo>
                <a:lnTo>
                  <a:pt x="857990" y="4696844"/>
                </a:lnTo>
                <a:lnTo>
                  <a:pt x="848649" y="4704021"/>
                </a:lnTo>
                <a:cubicBezTo>
                  <a:pt x="842387" y="4707513"/>
                  <a:pt x="835247" y="4709400"/>
                  <a:pt x="826436" y="4707421"/>
                </a:cubicBezTo>
                <a:cubicBezTo>
                  <a:pt x="776631" y="4677554"/>
                  <a:pt x="820307" y="4724698"/>
                  <a:pt x="733052" y="4701884"/>
                </a:cubicBezTo>
                <a:cubicBezTo>
                  <a:pt x="729390" y="4697724"/>
                  <a:pt x="716978" y="4643492"/>
                  <a:pt x="716185" y="4648168"/>
                </a:cubicBezTo>
                <a:cubicBezTo>
                  <a:pt x="691130" y="4640960"/>
                  <a:pt x="605233" y="4666922"/>
                  <a:pt x="582722" y="4658637"/>
                </a:cubicBezTo>
                <a:lnTo>
                  <a:pt x="581118" y="4654120"/>
                </a:lnTo>
                <a:cubicBezTo>
                  <a:pt x="575072" y="4653105"/>
                  <a:pt x="553843" y="4654128"/>
                  <a:pt x="546453" y="4652542"/>
                </a:cubicBezTo>
                <a:lnTo>
                  <a:pt x="536773" y="4644609"/>
                </a:lnTo>
                <a:lnTo>
                  <a:pt x="388896" y="4619173"/>
                </a:lnTo>
                <a:lnTo>
                  <a:pt x="366479" y="4618896"/>
                </a:lnTo>
                <a:cubicBezTo>
                  <a:pt x="356301" y="4616415"/>
                  <a:pt x="348096" y="4611062"/>
                  <a:pt x="342781" y="4601239"/>
                </a:cubicBezTo>
                <a:cubicBezTo>
                  <a:pt x="324354" y="4597871"/>
                  <a:pt x="274025" y="4600078"/>
                  <a:pt x="255925" y="4598685"/>
                </a:cubicBezTo>
                <a:lnTo>
                  <a:pt x="226919" y="4598460"/>
                </a:lnTo>
                <a:lnTo>
                  <a:pt x="213925" y="4597783"/>
                </a:lnTo>
                <a:lnTo>
                  <a:pt x="215196" y="4588576"/>
                </a:lnTo>
                <a:lnTo>
                  <a:pt x="180214" y="4583701"/>
                </a:lnTo>
                <a:cubicBezTo>
                  <a:pt x="158216" y="4574216"/>
                  <a:pt x="119654" y="4544682"/>
                  <a:pt x="83203" y="4531664"/>
                </a:cubicBezTo>
                <a:cubicBezTo>
                  <a:pt x="60690" y="4526056"/>
                  <a:pt x="40567" y="4525644"/>
                  <a:pt x="4106" y="4517202"/>
                </a:cubicBezTo>
                <a:lnTo>
                  <a:pt x="0" y="4516084"/>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ytuł 3"/>
          <p:cNvSpPr>
            <a:spLocks noGrp="1"/>
          </p:cNvSpPr>
          <p:nvPr>
            <p:ph type="title"/>
          </p:nvPr>
        </p:nvSpPr>
        <p:spPr>
          <a:xfrm>
            <a:off x="1137037" y="887096"/>
            <a:ext cx="8341260" cy="2719133"/>
          </a:xfrm>
        </p:spPr>
        <p:txBody>
          <a:bodyPr vert="horz" lIns="91440" tIns="45720" rIns="91440" bIns="45720" rtlCol="0" anchor="ctr">
            <a:normAutofit/>
          </a:bodyPr>
          <a:lstStyle/>
          <a:p>
            <a:r>
              <a:rPr lang="en-US" altLang="pl-PL" b="1" kern="1200" dirty="0">
                <a:solidFill>
                  <a:schemeClr val="tx1">
                    <a:lumMod val="85000"/>
                    <a:lumOff val="15000"/>
                  </a:schemeClr>
                </a:solidFill>
                <a:latin typeface="+mj-lt"/>
                <a:ea typeface="+mj-ea"/>
                <a:cs typeface="+mj-cs"/>
              </a:rPr>
              <a:t> Danke für </a:t>
            </a:r>
            <a:r>
              <a:rPr lang="en-US" altLang="pl-PL" b="1" kern="1200" dirty="0" err="1">
                <a:solidFill>
                  <a:schemeClr val="tx1">
                    <a:lumMod val="85000"/>
                    <a:lumOff val="15000"/>
                  </a:schemeClr>
                </a:solidFill>
                <a:latin typeface="+mj-lt"/>
                <a:ea typeface="+mj-ea"/>
                <a:cs typeface="+mj-cs"/>
              </a:rPr>
              <a:t>Ihre</a:t>
            </a:r>
            <a:r>
              <a:rPr lang="en-US" altLang="pl-PL" b="1" kern="1200" dirty="0">
                <a:solidFill>
                  <a:schemeClr val="tx1">
                    <a:lumMod val="85000"/>
                    <a:lumOff val="15000"/>
                  </a:schemeClr>
                </a:solidFill>
                <a:latin typeface="+mj-lt"/>
                <a:ea typeface="+mj-ea"/>
                <a:cs typeface="+mj-cs"/>
              </a:rPr>
              <a:t> </a:t>
            </a:r>
            <a:r>
              <a:rPr lang="en-US" altLang="pl-PL" b="1" kern="1200" dirty="0" err="1">
                <a:solidFill>
                  <a:schemeClr val="tx1">
                    <a:lumMod val="85000"/>
                    <a:lumOff val="15000"/>
                  </a:schemeClr>
                </a:solidFill>
                <a:latin typeface="+mj-lt"/>
                <a:ea typeface="+mj-ea"/>
                <a:cs typeface="+mj-cs"/>
              </a:rPr>
              <a:t>Aufmerksamkeit</a:t>
            </a:r>
            <a:r>
              <a:rPr lang="en-US" altLang="pl-PL" b="1" kern="1200" dirty="0">
                <a:solidFill>
                  <a:schemeClr val="tx1">
                    <a:lumMod val="85000"/>
                    <a:lumOff val="15000"/>
                  </a:schemeClr>
                </a:solidFill>
                <a:latin typeface="+mj-lt"/>
                <a:ea typeface="+mj-ea"/>
                <a:cs typeface="+mj-cs"/>
              </a:rPr>
              <a:t> ! </a:t>
            </a:r>
            <a:endParaRPr lang="en-US" kern="1200" dirty="0">
              <a:solidFill>
                <a:schemeClr val="tx1">
                  <a:lumMod val="85000"/>
                  <a:lumOff val="15000"/>
                </a:schemeClr>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zabawka, piłk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5144" r="12737"/>
          <a:stretch>
            <a:fillRect/>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p:cNvSpPr>
            <a:spLocks noGrp="1"/>
          </p:cNvSpPr>
          <p:nvPr>
            <p:ph type="title"/>
          </p:nvPr>
        </p:nvSpPr>
        <p:spPr>
          <a:xfrm>
            <a:off x="1137034" y="609600"/>
            <a:ext cx="6831188" cy="1322887"/>
          </a:xfrm>
        </p:spPr>
        <p:txBody>
          <a:bodyPr>
            <a:normAutofit/>
          </a:bodyPr>
          <a:lstStyle/>
          <a:p>
            <a:r>
              <a:rPr lang="pl-PL" altLang="pl-PL">
                <a:latin typeface="Times New Roman" panose="02020603050405020304" pitchFamily="18" charset="0"/>
              </a:rPr>
              <a:t>Präsentationsplan</a:t>
            </a:r>
            <a:endParaRPr lang="pl-PL"/>
          </a:p>
        </p:txBody>
      </p:sp>
      <p:graphicFrame>
        <p:nvGraphicFramePr>
          <p:cNvPr id="52" name="Rectangle 1"/>
          <p:cNvGraphicFramePr>
            <a:graphicFrameLocks noGrp="1"/>
          </p:cNvGraphicFramePr>
          <p:nvPr>
            <p:ph idx="1"/>
          </p:nvPr>
        </p:nvGraphicFramePr>
        <p:xfrm>
          <a:off x="1137035" y="2194102"/>
          <a:ext cx="6516216" cy="3908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a:spLocks noGrp="1" noRot="1" noChangeAspect="1" noMove="1" noResize="1" noEditPoints="1" noAdjustHandles="1" noChangeArrowheads="1" noChangeShapeType="1" noTextEdit="1"/>
          </p:cNvSpPr>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Obraz 17" descr="Obraz zawierający osoba, Ludzka twarz, zrzut ekranu, ubrani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27382" r="38898"/>
          <a:stretch>
            <a:fillRect/>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4" name="Rectangle 1"/>
          <p:cNvSpPr>
            <a:spLocks noGrp="1" noChangeArrowheads="1"/>
          </p:cNvSpPr>
          <p:nvPr>
            <p:ph type="title"/>
          </p:nvPr>
        </p:nvSpPr>
        <p:spPr bwMode="auto">
          <a:xfrm>
            <a:off x="1137034" y="609600"/>
            <a:ext cx="6831188" cy="13228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marL="0" marR="0" lvl="0" indent="0" algn="ctr" defTabSz="914400" rtl="0" eaLnBrk="0" fontAlgn="base" latinLnBrk="0" hangingPunct="0">
              <a:spcBef>
                <a:spcPct val="0"/>
              </a:spcBef>
              <a:spcAft>
                <a:spcPct val="0"/>
              </a:spcAft>
              <a:buClrTx/>
              <a:buSzTx/>
              <a:buFontTx/>
              <a:buNone/>
            </a:pPr>
            <a:r>
              <a:rPr kumimoji="0" lang="de-DE" altLang="pl-PL" b="0" i="0" u="none" strike="noStrike" cap="none" normalizeH="0" baseline="0" dirty="0">
                <a:ln>
                  <a:noFill/>
                </a:ln>
                <a:effectLst/>
                <a:latin typeface="Arial Unicode MS" panose="020B0604020202020204" charset="-122"/>
              </a:rPr>
              <a:t>Was ist Wirtschaftswachstum?</a:t>
            </a:r>
            <a:r>
              <a:rPr kumimoji="0" lang="de-DE" altLang="pl-PL" b="0" i="0" u="none" strike="noStrike" cap="none" normalizeH="0" baseline="0" dirty="0">
                <a:ln>
                  <a:noFill/>
                </a:ln>
                <a:effectLst/>
              </a:rPr>
              <a:t> </a:t>
            </a:r>
            <a:endParaRPr kumimoji="0" lang="de-DE" altLang="pl-PL" b="0" i="0" u="none" strike="noStrike" cap="none" normalizeH="0" baseline="0" dirty="0">
              <a:ln>
                <a:noFill/>
              </a:ln>
              <a:effectLst/>
              <a:latin typeface="Arial" panose="020B0604020202020204" pitchFamily="34" charset="0"/>
            </a:endParaRPr>
          </a:p>
        </p:txBody>
      </p:sp>
      <p:sp>
        <p:nvSpPr>
          <p:cNvPr id="6" name="Rectangle 3"/>
          <p:cNvSpPr>
            <a:spLocks noGrp="1" noChangeArrowheads="1"/>
          </p:cNvSpPr>
          <p:nvPr>
            <p:ph idx="1"/>
          </p:nvPr>
        </p:nvSpPr>
        <p:spPr bwMode="auto">
          <a:xfrm>
            <a:off x="1137035" y="2194102"/>
            <a:ext cx="6516216" cy="39085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algn="just" eaLnBrk="0" fontAlgn="base" hangingPunct="0">
              <a:spcBef>
                <a:spcPct val="0"/>
              </a:spcBef>
              <a:spcAft>
                <a:spcPts val="600"/>
              </a:spcAft>
            </a:pPr>
            <a:r>
              <a:rPr kumimoji="0" lang="de-DE" altLang="pl-PL" sz="2000" b="0" i="0" u="none" strike="noStrike" cap="none" normalizeH="0" baseline="0" dirty="0">
                <a:ln>
                  <a:noFill/>
                </a:ln>
                <a:effectLst/>
                <a:latin typeface="Times New Roman" panose="02020603050405020304" pitchFamily="18" charset="0"/>
                <a:cs typeface="Times New Roman" panose="02020603050405020304" pitchFamily="18" charset="0"/>
              </a:rPr>
              <a:t>Wirtschaftswachstum ist der Prozess der Steigerung der Produktion von Gütern und Dienstleistungen in einem bestimmten Land und zu einem bestimmten Zeitpunkt</a:t>
            </a:r>
            <a:r>
              <a:rPr kumimoji="0" lang="pl-PL" altLang="pl-PL" sz="2000" b="0" i="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pl-PL" altLang="pl-PL"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eaLnBrk="0" fontAlgn="base" hangingPunct="0">
              <a:spcBef>
                <a:spcPct val="0"/>
              </a:spcBef>
              <a:spcAft>
                <a:spcPts val="600"/>
              </a:spcAft>
              <a:buNone/>
            </a:pPr>
            <a:endParaRPr kumimoji="0" lang="pl-PL" altLang="pl-PL"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ts val="600"/>
              </a:spcAft>
            </a:pPr>
            <a:r>
              <a:rPr kumimoji="0" lang="de-DE" altLang="pl-PL" sz="2000" b="0" i="0" u="none" strike="noStrike" cap="none" normalizeH="0" baseline="0" dirty="0">
                <a:ln>
                  <a:noFill/>
                </a:ln>
                <a:effectLst/>
                <a:latin typeface="Times New Roman" panose="02020603050405020304" pitchFamily="18" charset="0"/>
                <a:cs typeface="Times New Roman" panose="02020603050405020304" pitchFamily="18" charset="0"/>
              </a:rPr>
              <a:t>Die Maßstäbe für das Wirtschaftswachstum sind das </a:t>
            </a:r>
            <a:r>
              <a:rPr kumimoji="0" lang="de-DE" altLang="pl-PL" sz="2000" b="1" i="0" u="none" strike="noStrike" cap="none" normalizeH="0" baseline="0" dirty="0">
                <a:ln>
                  <a:noFill/>
                </a:ln>
                <a:effectLst/>
                <a:latin typeface="Times New Roman" panose="02020603050405020304" pitchFamily="18" charset="0"/>
                <a:cs typeface="Times New Roman" panose="02020603050405020304" pitchFamily="18" charset="0"/>
              </a:rPr>
              <a:t>Bruttoinlandsprodukt</a:t>
            </a:r>
            <a:r>
              <a:rPr kumimoji="0" lang="de-DE" altLang="pl-PL" sz="2000" b="0" i="0" u="none" strike="noStrike" cap="none" normalizeH="0" baseline="0" dirty="0">
                <a:ln>
                  <a:noFill/>
                </a:ln>
                <a:effectLst/>
                <a:latin typeface="Times New Roman" panose="02020603050405020304" pitchFamily="18" charset="0"/>
                <a:cs typeface="Times New Roman" panose="02020603050405020304" pitchFamily="18" charset="0"/>
              </a:rPr>
              <a:t> und das </a:t>
            </a:r>
            <a:r>
              <a:rPr kumimoji="0" lang="de-DE" altLang="pl-PL" sz="2000" b="1" i="0" u="none" strike="noStrike" cap="none" normalizeH="0" baseline="0" dirty="0">
                <a:ln>
                  <a:noFill/>
                </a:ln>
                <a:effectLst/>
                <a:latin typeface="Times New Roman" panose="02020603050405020304" pitchFamily="18" charset="0"/>
                <a:cs typeface="Times New Roman" panose="02020603050405020304" pitchFamily="18" charset="0"/>
              </a:rPr>
              <a:t>Bruttosozialprodukt</a:t>
            </a:r>
            <a:r>
              <a:rPr kumimoji="0" lang="de-DE" altLang="pl-PL" sz="2000" b="0" i="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pl-PL" altLang="pl-PL"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 name="Pole tekstowe 1"/>
          <p:cNvSpPr txBox="1"/>
          <p:nvPr/>
        </p:nvSpPr>
        <p:spPr>
          <a:xfrm>
            <a:off x="7910711" y="6475243"/>
            <a:ext cx="4450965" cy="723275"/>
          </a:xfrm>
          <a:prstGeom prst="rect">
            <a:avLst/>
          </a:prstGeom>
          <a:noFill/>
        </p:spPr>
        <p:txBody>
          <a:bodyPr wrap="square" rtlCol="0">
            <a:spAutoFit/>
          </a:bodyPr>
          <a:lstStyle/>
          <a:p>
            <a:pPr>
              <a:spcAft>
                <a:spcPts val="600"/>
              </a:spcAft>
            </a:pPr>
            <a:r>
              <a:rPr lang="pl-PL" dirty="0" err="1"/>
              <a:t>Quelle</a:t>
            </a:r>
            <a:r>
              <a:rPr lang="pl-PL" dirty="0"/>
              <a:t>: </a:t>
            </a:r>
            <a:r>
              <a:rPr lang="pl-PL" dirty="0">
                <a:hlinkClick r:id="rId2"/>
              </a:rPr>
              <a:t>https://businessinsider.com.pl/</a:t>
            </a:r>
            <a:r>
              <a:rPr lang="pl-PL" dirty="0"/>
              <a:t> </a:t>
            </a:r>
            <a:endParaRPr lang="pl-PL" dirty="0"/>
          </a:p>
          <a:p>
            <a:pPr>
              <a:spcAft>
                <a:spcPts val="600"/>
              </a:spcAft>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type="title"/>
          </p:nvPr>
        </p:nvSpPr>
        <p:spPr bwMode="auto">
          <a:xfrm>
            <a:off x="838200" y="556995"/>
            <a:ext cx="10515600" cy="11336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marL="0" marR="0" lvl="0" indent="0" defTabSz="914400" rtl="0" eaLnBrk="0" fontAlgn="base" latinLnBrk="0" hangingPunct="0">
              <a:spcBef>
                <a:spcPct val="0"/>
              </a:spcBef>
              <a:spcAft>
                <a:spcPct val="0"/>
              </a:spcAft>
              <a:buClrTx/>
              <a:buSzTx/>
              <a:buFontTx/>
              <a:buNone/>
            </a:pPr>
            <a:r>
              <a:rPr kumimoji="0" lang="de-DE" altLang="pl-PL" sz="4800" b="0" i="0" u="none" strike="noStrike" cap="none" normalizeH="0" baseline="0">
                <a:ln>
                  <a:noFill/>
                </a:ln>
                <a:effectLst/>
                <a:latin typeface="Arial Unicode MS" panose="020B0604020202020204" charset="-122"/>
              </a:rPr>
              <a:t>Vorteile des Wirtschaftswachstums</a:t>
            </a:r>
            <a:r>
              <a:rPr kumimoji="0" lang="pl-PL" altLang="pl-PL" sz="4800" b="0" i="0" u="none" strike="noStrike" cap="none" normalizeH="0" baseline="0">
                <a:ln>
                  <a:noFill/>
                </a:ln>
                <a:effectLst/>
              </a:rPr>
              <a:t>:</a:t>
            </a:r>
            <a:endParaRPr kumimoji="0" lang="de-DE" altLang="pl-PL" sz="4800" b="0" i="0" u="none" strike="noStrike" cap="none" normalizeH="0" baseline="0">
              <a:ln>
                <a:noFill/>
              </a:ln>
              <a:effectLst/>
              <a:latin typeface="Arial" panose="020B0604020202020204" pitchFamily="34" charset="0"/>
            </a:endParaRPr>
          </a:p>
        </p:txBody>
      </p:sp>
      <p:graphicFrame>
        <p:nvGraphicFramePr>
          <p:cNvPr id="17" name="Rectangle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a:spLocks noGrp="1" noRot="1" noChangeAspect="1" noMove="1" noResize="1" noEditPoints="1" noAdjustHandles="1" noChangeArrowheads="1" noChangeShapeType="1" noTextEdit="1"/>
          </p:cNvSpPr>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type="title"/>
          </p:nvPr>
        </p:nvSpPr>
        <p:spPr bwMode="auto">
          <a:xfrm>
            <a:off x="4572001" y="601744"/>
            <a:ext cx="6781800" cy="13386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normAutofit/>
          </a:bodyPr>
          <a:lstStyle/>
          <a:p>
            <a:pPr algn="ctr" fontAlgn="base">
              <a:spcAft>
                <a:spcPct val="0"/>
              </a:spcAft>
            </a:pPr>
            <a:r>
              <a:rPr lang="en-US" sz="4100" b="1" kern="1200" dirty="0">
                <a:latin typeface="+mj-lt"/>
                <a:ea typeface="+mj-ea"/>
                <a:cs typeface="+mj-cs"/>
              </a:rPr>
              <a:t>Was </a:t>
            </a:r>
            <a:r>
              <a:rPr lang="en-US" sz="4100" b="1" kern="1200" dirty="0" err="1">
                <a:latin typeface="+mj-lt"/>
                <a:ea typeface="+mj-ea"/>
                <a:cs typeface="+mj-cs"/>
              </a:rPr>
              <a:t>ist</a:t>
            </a:r>
            <a:r>
              <a:rPr lang="en-US" sz="4100" b="1" kern="1200" dirty="0">
                <a:latin typeface="+mj-lt"/>
                <a:ea typeface="+mj-ea"/>
                <a:cs typeface="+mj-cs"/>
              </a:rPr>
              <a:t> das </a:t>
            </a:r>
            <a:r>
              <a:rPr lang="en-US" sz="4100" b="1" kern="1200" dirty="0" err="1">
                <a:latin typeface="+mj-lt"/>
                <a:ea typeface="+mj-ea"/>
                <a:cs typeface="+mj-cs"/>
              </a:rPr>
              <a:t>Bruttoinlandsprodukt</a:t>
            </a:r>
            <a:r>
              <a:rPr lang="en-US" sz="4100" b="1" kern="1200" dirty="0">
                <a:latin typeface="+mj-lt"/>
                <a:ea typeface="+mj-ea"/>
                <a:cs typeface="+mj-cs"/>
              </a:rPr>
              <a:t> (BIP)?</a:t>
            </a:r>
            <a:r>
              <a:rPr kumimoji="0" lang="en-US" altLang="pl-PL" sz="4100" b="0" i="0" u="none" strike="noStrike" kern="1200" cap="none" normalizeH="0" baseline="0" dirty="0">
                <a:ln>
                  <a:noFill/>
                </a:ln>
                <a:effectLst/>
                <a:latin typeface="+mj-lt"/>
                <a:ea typeface="+mj-ea"/>
                <a:cs typeface="+mj-cs"/>
              </a:rPr>
              <a:t> </a:t>
            </a:r>
            <a:endParaRPr kumimoji="0" lang="en-US" altLang="pl-PL" sz="4100" b="0" i="0" u="none" strike="noStrike" kern="1200" cap="none" normalizeH="0" baseline="0" dirty="0">
              <a:ln>
                <a:noFill/>
              </a:ln>
              <a:effectLst/>
              <a:latin typeface="+mj-lt"/>
              <a:ea typeface="+mj-ea"/>
              <a:cs typeface="+mj-cs"/>
            </a:endParaRPr>
          </a:p>
        </p:txBody>
      </p:sp>
      <p:pic>
        <p:nvPicPr>
          <p:cNvPr id="35" name="Picture 34" descr="Grafik"/>
          <p:cNvPicPr>
            <a:picLocks noChangeAspect="1"/>
          </p:cNvPicPr>
          <p:nvPr/>
        </p:nvPicPr>
        <p:blipFill rotWithShape="1">
          <a:blip r:embed="rId1"/>
          <a:srcRect l="27258" r="38524"/>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5" name="Rectangle 2"/>
          <p:cNvSpPr>
            <a:spLocks noGrp="1" noChangeArrowheads="1"/>
          </p:cNvSpPr>
          <p:nvPr>
            <p:ph idx="1"/>
          </p:nvPr>
        </p:nvSpPr>
        <p:spPr bwMode="auto">
          <a:xfrm>
            <a:off x="4572001" y="2201958"/>
            <a:ext cx="6781800" cy="39007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normAutofit/>
          </a:bodyPr>
          <a:lstStyle/>
          <a:p>
            <a:pPr marL="0" marR="0" lvl="0" indent="0" algn="just" fontAlgn="base">
              <a:spcBef>
                <a:spcPct val="0"/>
              </a:spcBef>
              <a:spcAft>
                <a:spcPts val="600"/>
              </a:spcAft>
              <a:buClrTx/>
              <a:buSzTx/>
              <a:buNone/>
            </a:pP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Das BIP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ist</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der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grundlegende</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Vergleichsindikator</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zwischen</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Ländern</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und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ermöglicht</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den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Vergleich</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ihres</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Lebensstandards</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und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ihres</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Wirtschaftspotenzials</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Das BIP-</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Wachstum</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kann</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auf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verschiedene</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Faktoren</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zurückzuführen</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sein,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beispielsweise</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auf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eine</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erhöhte</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Arbeitsproduktivität</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Investitionen</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oder</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die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Entwicklung</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neuer</a:t>
            </a:r>
            <a:r>
              <a:rPr kumimoji="0" lang="en-US" altLang="pl-PL"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pl-PL" sz="2400" b="1" i="0" u="none" strike="noStrike" cap="none" normalizeH="0" baseline="0" dirty="0" err="1">
                <a:ln>
                  <a:noFill/>
                </a:ln>
                <a:effectLst/>
                <a:latin typeface="Times New Roman" panose="02020603050405020304" pitchFamily="18" charset="0"/>
                <a:cs typeface="Times New Roman" panose="02020603050405020304" pitchFamily="18" charset="0"/>
              </a:rPr>
              <a:t>Technologien</a:t>
            </a:r>
            <a:r>
              <a:rPr kumimoji="0" lang="en-US" altLang="pl-PL" sz="2000" b="1" i="0" u="none" strike="noStrike" cap="none" normalizeH="0" baseline="0" dirty="0">
                <a:ln>
                  <a:noFill/>
                </a:ln>
                <a:effectLst/>
              </a:rPr>
              <a:t>.</a:t>
            </a:r>
            <a:r>
              <a:rPr kumimoji="0" lang="en-US" altLang="pl-PL" sz="2000" b="0" i="0" u="none" strike="noStrike" cap="none" normalizeH="0" baseline="0" dirty="0">
                <a:ln>
                  <a:noFill/>
                </a:ln>
                <a:effectLst/>
              </a:rPr>
              <a:t> </a:t>
            </a:r>
            <a:endParaRPr kumimoji="0" lang="en-US" altLang="pl-PL" sz="2000" b="0" i="0" u="none" strike="noStrike" cap="none" normalizeH="0" baseline="0" dirty="0">
              <a:ln>
                <a:noFill/>
              </a:ln>
              <a:effectLst/>
            </a:endParaRPr>
          </a:p>
        </p:txBody>
      </p:sp>
      <p:sp>
        <p:nvSpPr>
          <p:cNvPr id="2" name="Pole tekstowe 1"/>
          <p:cNvSpPr txBox="1"/>
          <p:nvPr/>
        </p:nvSpPr>
        <p:spPr>
          <a:xfrm>
            <a:off x="7855974" y="6179540"/>
            <a:ext cx="5191432" cy="369332"/>
          </a:xfrm>
          <a:prstGeom prst="rect">
            <a:avLst/>
          </a:prstGeom>
          <a:noFill/>
        </p:spPr>
        <p:txBody>
          <a:bodyPr wrap="square" rtlCol="0">
            <a:spAutoFit/>
          </a:bodyPr>
          <a:lstStyle/>
          <a:p>
            <a:r>
              <a:rPr lang="en-US" sz="1800" dirty="0"/>
              <a:t>Quelle: </a:t>
            </a:r>
            <a:r>
              <a:rPr lang="en-US" sz="1800" dirty="0">
                <a:hlinkClick r:id="rId2"/>
              </a:rPr>
              <a:t>https://businessinsider.com.pl/</a:t>
            </a:r>
            <a:r>
              <a:rPr lang="en-US" sz="1800" dirty="0"/>
              <a:t> </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Grp="1" noRot="1" noChangeAspect="1" noMove="1" noResize="1" noEditPoints="1" noAdjustHandles="1" noChangeArrowheads="1" noChangeShapeType="1" noTextEdit="1"/>
          </p:cNvSpPr>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1" fmla="*/ 0 w 10768629"/>
              <a:gd name="connsiteY0-2" fmla="*/ 0 h 1978172"/>
              <a:gd name="connsiteX1-3" fmla="*/ 10768629 w 10768629"/>
              <a:gd name="connsiteY1-4" fmla="*/ 0 h 1978172"/>
              <a:gd name="connsiteX2-5" fmla="*/ 10733254 w 10768629"/>
              <a:gd name="connsiteY2-6" fmla="*/ 31439 h 1978172"/>
              <a:gd name="connsiteX3-7" fmla="*/ 10727085 w 10768629"/>
              <a:gd name="connsiteY3-8" fmla="*/ 37910 h 1978172"/>
              <a:gd name="connsiteX4-9" fmla="*/ 10675953 w 10768629"/>
              <a:gd name="connsiteY4-10" fmla="*/ 68623 h 1978172"/>
              <a:gd name="connsiteX5-11" fmla="*/ 10637091 w 10768629"/>
              <a:gd name="connsiteY5-12" fmla="*/ 90361 h 1978172"/>
              <a:gd name="connsiteX6-13" fmla="*/ 10610971 w 10768629"/>
              <a:gd name="connsiteY6-14" fmla="*/ 110764 h 1978172"/>
              <a:gd name="connsiteX7-15" fmla="*/ 10532872 w 10768629"/>
              <a:gd name="connsiteY7-16" fmla="*/ 138028 h 1978172"/>
              <a:gd name="connsiteX8-17" fmla="*/ 10398558 w 10768629"/>
              <a:gd name="connsiteY8-18" fmla="*/ 172911 h 1978172"/>
              <a:gd name="connsiteX9-19" fmla="*/ 10371128 w 10768629"/>
              <a:gd name="connsiteY9-20" fmla="*/ 182609 h 1978172"/>
              <a:gd name="connsiteX10-21" fmla="*/ 10352178 w 10768629"/>
              <a:gd name="connsiteY10-22" fmla="*/ 199976 h 1978172"/>
              <a:gd name="connsiteX11-23" fmla="*/ 10351815 w 10768629"/>
              <a:gd name="connsiteY11-24" fmla="*/ 211879 h 1978172"/>
              <a:gd name="connsiteX12-25" fmla="*/ 10337471 w 10768629"/>
              <a:gd name="connsiteY12-26" fmla="*/ 218661 h 1978172"/>
              <a:gd name="connsiteX13-27" fmla="*/ 10334625 w 10768629"/>
              <a:gd name="connsiteY13-28" fmla="*/ 222351 h 1978172"/>
              <a:gd name="connsiteX14-29" fmla="*/ 10256365 w 10768629"/>
              <a:gd name="connsiteY14-30" fmla="*/ 235917 h 1978172"/>
              <a:gd name="connsiteX15-31" fmla="*/ 10201127 w 10768629"/>
              <a:gd name="connsiteY15-32" fmla="*/ 267448 h 1978172"/>
              <a:gd name="connsiteX16-33" fmla="*/ 9961218 w 10768629"/>
              <a:gd name="connsiteY16-34" fmla="*/ 326720 h 1978172"/>
              <a:gd name="connsiteX17-35" fmla="*/ 9859715 w 10768629"/>
              <a:gd name="connsiteY17-36" fmla="*/ 355698 h 1978172"/>
              <a:gd name="connsiteX18-37" fmla="*/ 9679867 w 10768629"/>
              <a:gd name="connsiteY18-38" fmla="*/ 399081 h 1978172"/>
              <a:gd name="connsiteX19-39" fmla="*/ 9490654 w 10768629"/>
              <a:gd name="connsiteY19-40" fmla="*/ 455225 h 1978172"/>
              <a:gd name="connsiteX20-41" fmla="*/ 9470837 w 10768629"/>
              <a:gd name="connsiteY20-42" fmla="*/ 452539 h 1978172"/>
              <a:gd name="connsiteX21-43" fmla="*/ 9469082 w 10768629"/>
              <a:gd name="connsiteY21-44" fmla="*/ 454891 h 1978172"/>
              <a:gd name="connsiteX22-45" fmla="*/ 9448038 w 10768629"/>
              <a:gd name="connsiteY22-46" fmla="*/ 459733 h 1978172"/>
              <a:gd name="connsiteX23-47" fmla="*/ 9396821 w 10768629"/>
              <a:gd name="connsiteY23-48" fmla="*/ 455795 h 1978172"/>
              <a:gd name="connsiteX24-49" fmla="*/ 9392197 w 10768629"/>
              <a:gd name="connsiteY24-50" fmla="*/ 459796 h 1978172"/>
              <a:gd name="connsiteX25-51" fmla="*/ 9347994 w 10768629"/>
              <a:gd name="connsiteY25-52" fmla="*/ 464462 h 1978172"/>
              <a:gd name="connsiteX26-53" fmla="*/ 9347889 w 10768629"/>
              <a:gd name="connsiteY26-54" fmla="*/ 466539 h 1978172"/>
              <a:gd name="connsiteX27-55" fmla="*/ 9337639 w 10768629"/>
              <a:gd name="connsiteY27-56" fmla="*/ 476654 h 1978172"/>
              <a:gd name="connsiteX28-57" fmla="*/ 9316893 w 10768629"/>
              <a:gd name="connsiteY28-58" fmla="*/ 491390 h 1978172"/>
              <a:gd name="connsiteX29-59" fmla="*/ 9229283 w 10768629"/>
              <a:gd name="connsiteY29-60" fmla="*/ 555377 h 1978172"/>
              <a:gd name="connsiteX30-61" fmla="*/ 9220274 w 10768629"/>
              <a:gd name="connsiteY30-62" fmla="*/ 557502 h 1978172"/>
              <a:gd name="connsiteX31-63" fmla="*/ 9220202 w 10768629"/>
              <a:gd name="connsiteY31-64" fmla="*/ 558001 h 1978172"/>
              <a:gd name="connsiteX32-65" fmla="*/ 9210908 w 10768629"/>
              <a:gd name="connsiteY32-66" fmla="*/ 561147 h 1978172"/>
              <a:gd name="connsiteX33-67" fmla="*/ 9186374 w 10768629"/>
              <a:gd name="connsiteY33-68" fmla="*/ 565502 h 1978172"/>
              <a:gd name="connsiteX34-69" fmla="*/ 9181058 w 10768629"/>
              <a:gd name="connsiteY34-70" fmla="*/ 569943 h 1978172"/>
              <a:gd name="connsiteX35-71" fmla="*/ 9179948 w 10768629"/>
              <a:gd name="connsiteY35-72" fmla="*/ 576062 h 1978172"/>
              <a:gd name="connsiteX36-73" fmla="*/ 9149110 w 10768629"/>
              <a:gd name="connsiteY36-74" fmla="*/ 598906 h 1978172"/>
              <a:gd name="connsiteX37-75" fmla="*/ 9078556 w 10768629"/>
              <a:gd name="connsiteY37-76" fmla="*/ 644039 h 1978172"/>
              <a:gd name="connsiteX38-77" fmla="*/ 8996399 w 10768629"/>
              <a:gd name="connsiteY38-78" fmla="*/ 690055 h 1978172"/>
              <a:gd name="connsiteX39-79" fmla="*/ 8803791 w 10768629"/>
              <a:gd name="connsiteY39-80" fmla="*/ 813860 h 1978172"/>
              <a:gd name="connsiteX40-81" fmla="*/ 8636202 w 10768629"/>
              <a:gd name="connsiteY40-82" fmla="*/ 848463 h 1978172"/>
              <a:gd name="connsiteX41-83" fmla="*/ 8555372 w 10768629"/>
              <a:gd name="connsiteY41-84" fmla="*/ 883171 h 1978172"/>
              <a:gd name="connsiteX42-85" fmla="*/ 8507229 w 10768629"/>
              <a:gd name="connsiteY42-86" fmla="*/ 901665 h 1978172"/>
              <a:gd name="connsiteX43-87" fmla="*/ 8428473 w 10768629"/>
              <a:gd name="connsiteY43-88" fmla="*/ 927985 h 1978172"/>
              <a:gd name="connsiteX44-89" fmla="*/ 8427914 w 10768629"/>
              <a:gd name="connsiteY44-90" fmla="*/ 933480 h 1978172"/>
              <a:gd name="connsiteX45-91" fmla="*/ 8420327 w 10768629"/>
              <a:gd name="connsiteY45-92" fmla="*/ 941984 h 1978172"/>
              <a:gd name="connsiteX46-93" fmla="*/ 8407128 w 10768629"/>
              <a:gd name="connsiteY46-94" fmla="*/ 961344 h 1978172"/>
              <a:gd name="connsiteX47-95" fmla="*/ 8380548 w 10768629"/>
              <a:gd name="connsiteY47-96" fmla="*/ 987916 h 1978172"/>
              <a:gd name="connsiteX48-97" fmla="*/ 8379462 w 10768629"/>
              <a:gd name="connsiteY48-98" fmla="*/ 987106 h 1978172"/>
              <a:gd name="connsiteX49-99" fmla="*/ 8369725 w 10768629"/>
              <a:gd name="connsiteY49-100" fmla="*/ 989186 h 1978172"/>
              <a:gd name="connsiteX50-101" fmla="*/ 8304438 w 10768629"/>
              <a:gd name="connsiteY50-102" fmla="*/ 996739 h 1978172"/>
              <a:gd name="connsiteX51-103" fmla="*/ 8280929 w 10768629"/>
              <a:gd name="connsiteY51-104" fmla="*/ 1023089 h 1978172"/>
              <a:gd name="connsiteX52-105" fmla="*/ 8275760 w 10768629"/>
              <a:gd name="connsiteY52-106" fmla="*/ 1027772 h 1978172"/>
              <a:gd name="connsiteX53-107" fmla="*/ 8275478 w 10768629"/>
              <a:gd name="connsiteY53-108" fmla="*/ 1027605 h 1978172"/>
              <a:gd name="connsiteX54-109" fmla="*/ 8269666 w 10768629"/>
              <a:gd name="connsiteY54-110" fmla="*/ 1032033 h 1978172"/>
              <a:gd name="connsiteX55-111" fmla="*/ 8203836 w 10768629"/>
              <a:gd name="connsiteY55-112" fmla="*/ 1037347 h 1978172"/>
              <a:gd name="connsiteX56-113" fmla="*/ 8122936 w 10768629"/>
              <a:gd name="connsiteY56-114" fmla="*/ 1063113 h 1978172"/>
              <a:gd name="connsiteX57-115" fmla="*/ 8043658 w 10768629"/>
              <a:gd name="connsiteY57-116" fmla="*/ 1092746 h 1978172"/>
              <a:gd name="connsiteX58-117" fmla="*/ 8015351 w 10768629"/>
              <a:gd name="connsiteY58-118" fmla="*/ 1105478 h 1978172"/>
              <a:gd name="connsiteX59-119" fmla="*/ 7963145 w 10768629"/>
              <a:gd name="connsiteY59-120" fmla="*/ 1119346 h 1978172"/>
              <a:gd name="connsiteX60-121" fmla="*/ 7938145 w 10768629"/>
              <a:gd name="connsiteY60-122" fmla="*/ 1120225 h 1978172"/>
              <a:gd name="connsiteX61-123" fmla="*/ 7937238 w 10768629"/>
              <a:gd name="connsiteY61-124" fmla="*/ 1121204 h 1978172"/>
              <a:gd name="connsiteX62-125" fmla="*/ 7934398 w 10768629"/>
              <a:gd name="connsiteY62-126" fmla="*/ 1118240 h 1978172"/>
              <a:gd name="connsiteX63-127" fmla="*/ 7918248 w 10768629"/>
              <a:gd name="connsiteY63-128" fmla="*/ 1124371 h 1978172"/>
              <a:gd name="connsiteX64-129" fmla="*/ 7914119 w 10768629"/>
              <a:gd name="connsiteY64-130" fmla="*/ 1127653 h 1978172"/>
              <a:gd name="connsiteX65-131" fmla="*/ 7907658 w 10768629"/>
              <a:gd name="connsiteY65-132" fmla="*/ 1130350 h 1978172"/>
              <a:gd name="connsiteX66-133" fmla="*/ 7907434 w 10768629"/>
              <a:gd name="connsiteY66-134" fmla="*/ 1130103 h 1978172"/>
              <a:gd name="connsiteX67-135" fmla="*/ 7901508 w 10768629"/>
              <a:gd name="connsiteY67-136" fmla="*/ 1133245 h 1978172"/>
              <a:gd name="connsiteX68-137" fmla="*/ 7873287 w 10768629"/>
              <a:gd name="connsiteY68-138" fmla="*/ 1152609 h 1978172"/>
              <a:gd name="connsiteX69-139" fmla="*/ 7834833 w 10768629"/>
              <a:gd name="connsiteY69-140" fmla="*/ 1153868 h 1978172"/>
              <a:gd name="connsiteX70-141" fmla="*/ 7828661 w 10768629"/>
              <a:gd name="connsiteY70-142" fmla="*/ 1139994 h 1978172"/>
              <a:gd name="connsiteX71-143" fmla="*/ 7823966 w 10768629"/>
              <a:gd name="connsiteY71-144" fmla="*/ 1143178 h 1978172"/>
              <a:gd name="connsiteX72-145" fmla="*/ 7815078 w 10768629"/>
              <a:gd name="connsiteY72-146" fmla="*/ 1151776 h 1978172"/>
              <a:gd name="connsiteX73-147" fmla="*/ 7812026 w 10768629"/>
              <a:gd name="connsiteY73-148" fmla="*/ 1151522 h 1978172"/>
              <a:gd name="connsiteX74-149" fmla="*/ 7782249 w 10768629"/>
              <a:gd name="connsiteY74-150" fmla="*/ 1160970 h 1978172"/>
              <a:gd name="connsiteX75-151" fmla="*/ 7773476 w 10768629"/>
              <a:gd name="connsiteY75-152" fmla="*/ 1157414 h 1978172"/>
              <a:gd name="connsiteX76-153" fmla="*/ 7769600 w 10768629"/>
              <a:gd name="connsiteY76-154" fmla="*/ 1157365 h 1978172"/>
              <a:gd name="connsiteX77-155" fmla="*/ 7752631 w 10768629"/>
              <a:gd name="connsiteY77-156" fmla="*/ 1172815 h 1978172"/>
              <a:gd name="connsiteX78-157" fmla="*/ 7743525 w 10768629"/>
              <a:gd name="connsiteY78-158" fmla="*/ 1179064 h 1978172"/>
              <a:gd name="connsiteX79-159" fmla="*/ 7685942 w 10768629"/>
              <a:gd name="connsiteY79-160" fmla="*/ 1233723 h 1978172"/>
              <a:gd name="connsiteX80-161" fmla="*/ 7586920 w 10768629"/>
              <a:gd name="connsiteY80-162" fmla="*/ 1261888 h 1978172"/>
              <a:gd name="connsiteX81-163" fmla="*/ 7486100 w 10768629"/>
              <a:gd name="connsiteY81-164" fmla="*/ 1292563 h 1978172"/>
              <a:gd name="connsiteX82-165" fmla="*/ 7407190 w 10768629"/>
              <a:gd name="connsiteY82-166" fmla="*/ 1314737 h 1978172"/>
              <a:gd name="connsiteX83-167" fmla="*/ 7240698 w 10768629"/>
              <a:gd name="connsiteY83-168" fmla="*/ 1438832 h 1978172"/>
              <a:gd name="connsiteX84-169" fmla="*/ 7197675 w 10768629"/>
              <a:gd name="connsiteY84-170" fmla="*/ 1447530 h 1978172"/>
              <a:gd name="connsiteX85-171" fmla="*/ 7164788 w 10768629"/>
              <a:gd name="connsiteY85-172" fmla="*/ 1480293 h 1978172"/>
              <a:gd name="connsiteX86-173" fmla="*/ 7147929 w 10768629"/>
              <a:gd name="connsiteY86-174" fmla="*/ 1477641 h 1978172"/>
              <a:gd name="connsiteX87-175" fmla="*/ 7144965 w 10768629"/>
              <a:gd name="connsiteY87-176" fmla="*/ 1476908 h 1978172"/>
              <a:gd name="connsiteX88-177" fmla="*/ 7134299 w 10768629"/>
              <a:gd name="connsiteY88-178" fmla="*/ 1479969 h 1978172"/>
              <a:gd name="connsiteX89-179" fmla="*/ 7129809 w 10768629"/>
              <a:gd name="connsiteY89-180" fmla="*/ 1473339 h 1978172"/>
              <a:gd name="connsiteX90-181" fmla="*/ 7112688 w 10768629"/>
              <a:gd name="connsiteY90-182" fmla="*/ 1472575 h 1978172"/>
              <a:gd name="connsiteX91-183" fmla="*/ 7093470 w 10768629"/>
              <a:gd name="connsiteY91-184" fmla="*/ 1480300 h 1978172"/>
              <a:gd name="connsiteX92-185" fmla="*/ 7025034 w 10768629"/>
              <a:gd name="connsiteY92-186" fmla="*/ 1506934 h 1978172"/>
              <a:gd name="connsiteX93-187" fmla="*/ 7014783 w 10768629"/>
              <a:gd name="connsiteY93-188" fmla="*/ 1515868 h 1978172"/>
              <a:gd name="connsiteX94-189" fmla="*/ 6979706 w 10768629"/>
              <a:gd name="connsiteY94-190" fmla="*/ 1523511 h 1978172"/>
              <a:gd name="connsiteX95-191" fmla="*/ 6977890 w 10768629"/>
              <a:gd name="connsiteY95-192" fmla="*/ 1525793 h 1978172"/>
              <a:gd name="connsiteX96-193" fmla="*/ 6944339 w 10768629"/>
              <a:gd name="connsiteY96-194" fmla="*/ 1536237 h 1978172"/>
              <a:gd name="connsiteX97-195" fmla="*/ 6886996 w 10768629"/>
              <a:gd name="connsiteY97-196" fmla="*/ 1563569 h 1978172"/>
              <a:gd name="connsiteX98-197" fmla="*/ 6874510 w 10768629"/>
              <a:gd name="connsiteY98-198" fmla="*/ 1558469 h 1978172"/>
              <a:gd name="connsiteX99-199" fmla="*/ 6871943 w 10768629"/>
              <a:gd name="connsiteY99-200" fmla="*/ 1554651 h 1978172"/>
              <a:gd name="connsiteX100-201" fmla="*/ 6856174 w 10768629"/>
              <a:gd name="connsiteY100-202" fmla="*/ 1562024 h 1978172"/>
              <a:gd name="connsiteX101-203" fmla="*/ 6842321 w 10768629"/>
              <a:gd name="connsiteY101-204" fmla="*/ 1560554 h 1978172"/>
              <a:gd name="connsiteX102-205" fmla="*/ 6832713 w 10768629"/>
              <a:gd name="connsiteY102-206" fmla="*/ 1569357 h 1978172"/>
              <a:gd name="connsiteX103-207" fmla="*/ 6816351 w 10768629"/>
              <a:gd name="connsiteY103-208" fmla="*/ 1571495 h 1978172"/>
              <a:gd name="connsiteX104-209" fmla="*/ 6795800 w 10768629"/>
              <a:gd name="connsiteY104-210" fmla="*/ 1572010 h 1978172"/>
              <a:gd name="connsiteX105-211" fmla="*/ 6777546 w 10768629"/>
              <a:gd name="connsiteY105-212" fmla="*/ 1568661 h 1978172"/>
              <a:gd name="connsiteX106-213" fmla="*/ 6751528 w 10768629"/>
              <a:gd name="connsiteY106-214" fmla="*/ 1574143 h 1978172"/>
              <a:gd name="connsiteX107-215" fmla="*/ 6691966 w 10768629"/>
              <a:gd name="connsiteY107-216" fmla="*/ 1582255 h 1978172"/>
              <a:gd name="connsiteX108-217" fmla="*/ 6646941 w 10768629"/>
              <a:gd name="connsiteY108-218" fmla="*/ 1588471 h 1978172"/>
              <a:gd name="connsiteX109-219" fmla="*/ 6568576 w 10768629"/>
              <a:gd name="connsiteY109-220" fmla="*/ 1606488 h 1978172"/>
              <a:gd name="connsiteX110-221" fmla="*/ 6554358 w 10768629"/>
              <a:gd name="connsiteY110-222" fmla="*/ 1621701 h 1978172"/>
              <a:gd name="connsiteX111-223" fmla="*/ 6516968 w 10768629"/>
              <a:gd name="connsiteY111-224" fmla="*/ 1617195 h 1978172"/>
              <a:gd name="connsiteX112-225" fmla="*/ 6506479 w 10768629"/>
              <a:gd name="connsiteY112-226" fmla="*/ 1602227 h 1978172"/>
              <a:gd name="connsiteX113-227" fmla="*/ 6458436 w 10768629"/>
              <a:gd name="connsiteY113-228" fmla="*/ 1607332 h 1978172"/>
              <a:gd name="connsiteX114-229" fmla="*/ 6414786 w 10768629"/>
              <a:gd name="connsiteY114-230" fmla="*/ 1628815 h 1978172"/>
              <a:gd name="connsiteX115-231" fmla="*/ 6357085 w 10768629"/>
              <a:gd name="connsiteY115-232" fmla="*/ 1640846 h 1978172"/>
              <a:gd name="connsiteX116-233" fmla="*/ 6322636 w 10768629"/>
              <a:gd name="connsiteY116-234" fmla="*/ 1648213 h 1978172"/>
              <a:gd name="connsiteX117-235" fmla="*/ 6226172 w 10768629"/>
              <a:gd name="connsiteY117-236" fmla="*/ 1654676 h 1978172"/>
              <a:gd name="connsiteX118-237" fmla="*/ 6221217 w 10768629"/>
              <a:gd name="connsiteY118-238" fmla="*/ 1654506 h 1978172"/>
              <a:gd name="connsiteX119-239" fmla="*/ 6204956 w 10768629"/>
              <a:gd name="connsiteY119-240" fmla="*/ 1664280 h 1978172"/>
              <a:gd name="connsiteX120-241" fmla="*/ 6204270 w 10768629"/>
              <a:gd name="connsiteY120-242" fmla="*/ 1666782 h 1978172"/>
              <a:gd name="connsiteX121-243" fmla="*/ 6143810 w 10768629"/>
              <a:gd name="connsiteY121-244" fmla="*/ 1661963 h 1978172"/>
              <a:gd name="connsiteX122-245" fmla="*/ 6136560 w 10768629"/>
              <a:gd name="connsiteY122-246" fmla="*/ 1665728 h 1978172"/>
              <a:gd name="connsiteX123-247" fmla="*/ 6096155 w 10768629"/>
              <a:gd name="connsiteY123-248" fmla="*/ 1656951 h 1978172"/>
              <a:gd name="connsiteX124-249" fmla="*/ 6075812 w 10768629"/>
              <a:gd name="connsiteY124-250" fmla="*/ 1655422 h 1978172"/>
              <a:gd name="connsiteX125-251" fmla="*/ 6039495 w 10768629"/>
              <a:gd name="connsiteY125-252" fmla="*/ 1649680 h 1978172"/>
              <a:gd name="connsiteX126-253" fmla="*/ 6036523 w 10768629"/>
              <a:gd name="connsiteY126-254" fmla="*/ 1652121 h 1978172"/>
              <a:gd name="connsiteX127-255" fmla="*/ 6029328 w 10768629"/>
              <a:gd name="connsiteY127-256" fmla="*/ 1649904 h 1978172"/>
              <a:gd name="connsiteX128-257" fmla="*/ 6024075 w 10768629"/>
              <a:gd name="connsiteY128-258" fmla="*/ 1652779 h 1978172"/>
              <a:gd name="connsiteX129-259" fmla="*/ 6018085 w 10768629"/>
              <a:gd name="connsiteY129-260" fmla="*/ 1652030 h 1978172"/>
              <a:gd name="connsiteX130-261" fmla="*/ 5955513 w 10768629"/>
              <a:gd name="connsiteY130-262" fmla="*/ 1663584 h 1978172"/>
              <a:gd name="connsiteX131-263" fmla="*/ 5941996 w 10768629"/>
              <a:gd name="connsiteY131-264" fmla="*/ 1661326 h 1978172"/>
              <a:gd name="connsiteX132-265" fmla="*/ 5931789 w 10768629"/>
              <a:gd name="connsiteY132-266" fmla="*/ 1669915 h 1978172"/>
              <a:gd name="connsiteX133-267" fmla="*/ 5888686 w 10768629"/>
              <a:gd name="connsiteY133-268" fmla="*/ 1672175 h 1978172"/>
              <a:gd name="connsiteX134-269" fmla="*/ 5873794 w 10768629"/>
              <a:gd name="connsiteY134-270" fmla="*/ 1665454 h 1978172"/>
              <a:gd name="connsiteX135-271" fmla="*/ 5860022 w 10768629"/>
              <a:gd name="connsiteY135-272" fmla="*/ 1660635 h 1978172"/>
              <a:gd name="connsiteX136-273" fmla="*/ 5858237 w 10768629"/>
              <a:gd name="connsiteY136-274" fmla="*/ 1660649 h 1978172"/>
              <a:gd name="connsiteX137-275" fmla="*/ 5840319 w 10768629"/>
              <a:gd name="connsiteY137-276" fmla="*/ 1660798 h 1978172"/>
              <a:gd name="connsiteX138-277" fmla="*/ 5806984 w 10768629"/>
              <a:gd name="connsiteY138-278" fmla="*/ 1661075 h 1978172"/>
              <a:gd name="connsiteX139-279" fmla="*/ 5742351 w 10768629"/>
              <a:gd name="connsiteY139-280" fmla="*/ 1667489 h 1978172"/>
              <a:gd name="connsiteX140-281" fmla="*/ 5529437 w 10768629"/>
              <a:gd name="connsiteY140-282" fmla="*/ 1636968 h 1978172"/>
              <a:gd name="connsiteX141-283" fmla="*/ 5440853 w 10768629"/>
              <a:gd name="connsiteY141-284" fmla="*/ 1657958 h 1978172"/>
              <a:gd name="connsiteX142-285" fmla="*/ 4945936 w 10768629"/>
              <a:gd name="connsiteY142-286" fmla="*/ 1713743 h 1978172"/>
              <a:gd name="connsiteX143-287" fmla="*/ 4818446 w 10768629"/>
              <a:gd name="connsiteY143-288" fmla="*/ 1726895 h 1978172"/>
              <a:gd name="connsiteX144-289" fmla="*/ 4809524 w 10768629"/>
              <a:gd name="connsiteY144-290" fmla="*/ 1761033 h 1978172"/>
              <a:gd name="connsiteX145-291" fmla="*/ 4759058 w 10768629"/>
              <a:gd name="connsiteY145-292" fmla="*/ 1766533 h 1978172"/>
              <a:gd name="connsiteX146-293" fmla="*/ 4719749 w 10768629"/>
              <a:gd name="connsiteY146-294" fmla="*/ 1771811 h 1978172"/>
              <a:gd name="connsiteX147-295" fmla="*/ 4568686 w 10768629"/>
              <a:gd name="connsiteY147-296" fmla="*/ 1786141 h 1978172"/>
              <a:gd name="connsiteX148-297" fmla="*/ 4418751 w 10768629"/>
              <a:gd name="connsiteY148-298" fmla="*/ 1796932 h 1978172"/>
              <a:gd name="connsiteX149-299" fmla="*/ 4378377 w 10768629"/>
              <a:gd name="connsiteY149-300" fmla="*/ 1815528 h 1978172"/>
              <a:gd name="connsiteX150-301" fmla="*/ 4320575 w 10768629"/>
              <a:gd name="connsiteY150-302" fmla="*/ 1832722 h 1978172"/>
              <a:gd name="connsiteX151-303" fmla="*/ 4220200 w 10768629"/>
              <a:gd name="connsiteY151-304" fmla="*/ 1873173 h 1978172"/>
              <a:gd name="connsiteX152-305" fmla="*/ 4105361 w 10768629"/>
              <a:gd name="connsiteY152-306" fmla="*/ 1894711 h 1978172"/>
              <a:gd name="connsiteX153-307" fmla="*/ 3973223 w 10768629"/>
              <a:gd name="connsiteY153-308" fmla="*/ 1881015 h 1978172"/>
              <a:gd name="connsiteX154-309" fmla="*/ 3900992 w 10768629"/>
              <a:gd name="connsiteY154-310" fmla="*/ 1880603 h 1978172"/>
              <a:gd name="connsiteX155-311" fmla="*/ 3662119 w 10768629"/>
              <a:gd name="connsiteY155-312" fmla="*/ 1876289 h 1978172"/>
              <a:gd name="connsiteX156-313" fmla="*/ 3496919 w 10768629"/>
              <a:gd name="connsiteY156-314" fmla="*/ 1873180 h 1978172"/>
              <a:gd name="connsiteX157-315" fmla="*/ 3449433 w 10768629"/>
              <a:gd name="connsiteY157-316" fmla="*/ 1889681 h 1978172"/>
              <a:gd name="connsiteX158-317" fmla="*/ 3369766 w 10768629"/>
              <a:gd name="connsiteY158-318" fmla="*/ 1916653 h 1978172"/>
              <a:gd name="connsiteX159-319" fmla="*/ 3290336 w 10768629"/>
              <a:gd name="connsiteY159-320" fmla="*/ 1925039 h 1978172"/>
              <a:gd name="connsiteX160-321" fmla="*/ 3224897 w 10768629"/>
              <a:gd name="connsiteY160-322" fmla="*/ 1943733 h 1978172"/>
              <a:gd name="connsiteX161-323" fmla="*/ 3161463 w 10768629"/>
              <a:gd name="connsiteY161-324" fmla="*/ 1946591 h 1978172"/>
              <a:gd name="connsiteX162-325" fmla="*/ 3157504 w 10768629"/>
              <a:gd name="connsiteY162-326" fmla="*/ 1957276 h 1978172"/>
              <a:gd name="connsiteX163-327" fmla="*/ 3115176 w 10768629"/>
              <a:gd name="connsiteY163-328" fmla="*/ 1943459 h 1978172"/>
              <a:gd name="connsiteX164-329" fmla="*/ 3038835 w 10768629"/>
              <a:gd name="connsiteY164-330" fmla="*/ 1920210 h 1978172"/>
              <a:gd name="connsiteX165-331" fmla="*/ 2897201 w 10768629"/>
              <a:gd name="connsiteY165-332" fmla="*/ 1926772 h 1978172"/>
              <a:gd name="connsiteX166-333" fmla="*/ 2783891 w 10768629"/>
              <a:gd name="connsiteY166-334" fmla="*/ 1931749 h 1978172"/>
              <a:gd name="connsiteX167-335" fmla="*/ 2712447 w 10768629"/>
              <a:gd name="connsiteY167-336" fmla="*/ 1933044 h 1978172"/>
              <a:gd name="connsiteX168-337" fmla="*/ 2560151 w 10768629"/>
              <a:gd name="connsiteY168-338" fmla="*/ 1963609 h 1978172"/>
              <a:gd name="connsiteX169-339" fmla="*/ 2367221 w 10768629"/>
              <a:gd name="connsiteY169-340" fmla="*/ 1971884 h 1978172"/>
              <a:gd name="connsiteX170-341" fmla="*/ 2272130 w 10768629"/>
              <a:gd name="connsiteY170-342" fmla="*/ 1961162 h 1978172"/>
              <a:gd name="connsiteX171-343" fmla="*/ 2189404 w 10768629"/>
              <a:gd name="connsiteY171-344" fmla="*/ 1978172 h 1978172"/>
              <a:gd name="connsiteX172-345" fmla="*/ 2077704 w 10768629"/>
              <a:gd name="connsiteY172-346" fmla="*/ 1965002 h 1978172"/>
              <a:gd name="connsiteX173-347" fmla="*/ 1967996 w 10768629"/>
              <a:gd name="connsiteY173-348" fmla="*/ 1953187 h 1978172"/>
              <a:gd name="connsiteX174-349" fmla="*/ 1855805 w 10768629"/>
              <a:gd name="connsiteY174-350" fmla="*/ 1926082 h 1978172"/>
              <a:gd name="connsiteX175-351" fmla="*/ 1790957 w 10768629"/>
              <a:gd name="connsiteY175-352" fmla="*/ 1919460 h 1978172"/>
              <a:gd name="connsiteX176-353" fmla="*/ 1613978 w 10768629"/>
              <a:gd name="connsiteY176-354" fmla="*/ 1891581 h 1978172"/>
              <a:gd name="connsiteX177-355" fmla="*/ 1436831 w 10768629"/>
              <a:gd name="connsiteY177-356" fmla="*/ 1856201 h 1978172"/>
              <a:gd name="connsiteX178-357" fmla="*/ 1332568 w 10768629"/>
              <a:gd name="connsiteY178-358" fmla="*/ 1793149 h 1978172"/>
              <a:gd name="connsiteX179-359" fmla="*/ 1186881 w 10768629"/>
              <a:gd name="connsiteY179-360" fmla="*/ 1768613 h 1978172"/>
              <a:gd name="connsiteX180-361" fmla="*/ 1162595 w 10768629"/>
              <a:gd name="connsiteY180-362" fmla="*/ 1758337 h 1978172"/>
              <a:gd name="connsiteX181-363" fmla="*/ 1128523 w 10768629"/>
              <a:gd name="connsiteY181-364" fmla="*/ 1763621 h 1978172"/>
              <a:gd name="connsiteX182-365" fmla="*/ 991903 w 10768629"/>
              <a:gd name="connsiteY182-366" fmla="*/ 1786741 h 1978172"/>
              <a:gd name="connsiteX183-367" fmla="*/ 883960 w 10768629"/>
              <a:gd name="connsiteY183-368" fmla="*/ 1822386 h 1978172"/>
              <a:gd name="connsiteX184-369" fmla="*/ 766531 w 10768629"/>
              <a:gd name="connsiteY184-370" fmla="*/ 1805053 h 1978172"/>
              <a:gd name="connsiteX185-371" fmla="*/ 669779 w 10768629"/>
              <a:gd name="connsiteY185-372" fmla="*/ 1800537 h 1978172"/>
              <a:gd name="connsiteX186-373" fmla="*/ 523898 w 10768629"/>
              <a:gd name="connsiteY186-374" fmla="*/ 1811085 h 1978172"/>
              <a:gd name="connsiteX187-375" fmla="*/ 360251 w 10768629"/>
              <a:gd name="connsiteY187-376" fmla="*/ 1830735 h 1978172"/>
              <a:gd name="connsiteX188-377" fmla="*/ 255207 w 10768629"/>
              <a:gd name="connsiteY188-378" fmla="*/ 1818275 h 1978172"/>
              <a:gd name="connsiteX189-379" fmla="*/ 101803 w 10768629"/>
              <a:gd name="connsiteY189-380" fmla="*/ 1870647 h 1978172"/>
              <a:gd name="connsiteX190-381" fmla="*/ 25397 w 10768629"/>
              <a:gd name="connsiteY190-382" fmla="*/ 1888443 h 1978172"/>
              <a:gd name="connsiteX191-383" fmla="*/ 2370 w 10768629"/>
              <a:gd name="connsiteY191-384" fmla="*/ 1878311 h 1978172"/>
              <a:gd name="connsiteX192-385" fmla="*/ 0 w 10768629"/>
              <a:gd name="connsiteY192-386" fmla="*/ 1878785 h 1978172"/>
              <a:gd name="connsiteX193" fmla="*/ 0 w 10768629"/>
              <a:gd name="connsiteY193" fmla="*/ 0 h 1978172"/>
              <a:gd name="connsiteX0-387" fmla="*/ 0 w 10768629"/>
              <a:gd name="connsiteY0-388" fmla="*/ 0 h 1978172"/>
              <a:gd name="connsiteX1-389" fmla="*/ 10768629 w 10768629"/>
              <a:gd name="connsiteY1-390" fmla="*/ 0 h 1978172"/>
              <a:gd name="connsiteX2-391" fmla="*/ 10733254 w 10768629"/>
              <a:gd name="connsiteY2-392" fmla="*/ 31439 h 1978172"/>
              <a:gd name="connsiteX3-393" fmla="*/ 10727085 w 10768629"/>
              <a:gd name="connsiteY3-394" fmla="*/ 37910 h 1978172"/>
              <a:gd name="connsiteX4-395" fmla="*/ 10675953 w 10768629"/>
              <a:gd name="connsiteY4-396" fmla="*/ 68623 h 1978172"/>
              <a:gd name="connsiteX5-397" fmla="*/ 10637091 w 10768629"/>
              <a:gd name="connsiteY5-398" fmla="*/ 90361 h 1978172"/>
              <a:gd name="connsiteX6-399" fmla="*/ 10610971 w 10768629"/>
              <a:gd name="connsiteY6-400" fmla="*/ 110764 h 1978172"/>
              <a:gd name="connsiteX7-401" fmla="*/ 10532872 w 10768629"/>
              <a:gd name="connsiteY7-402" fmla="*/ 138028 h 1978172"/>
              <a:gd name="connsiteX8-403" fmla="*/ 10398558 w 10768629"/>
              <a:gd name="connsiteY8-404" fmla="*/ 172911 h 1978172"/>
              <a:gd name="connsiteX9-405" fmla="*/ 10371128 w 10768629"/>
              <a:gd name="connsiteY9-406" fmla="*/ 182609 h 1978172"/>
              <a:gd name="connsiteX10-407" fmla="*/ 10352178 w 10768629"/>
              <a:gd name="connsiteY10-408" fmla="*/ 199976 h 1978172"/>
              <a:gd name="connsiteX11-409" fmla="*/ 10351815 w 10768629"/>
              <a:gd name="connsiteY11-410" fmla="*/ 211879 h 1978172"/>
              <a:gd name="connsiteX12-411" fmla="*/ 10337471 w 10768629"/>
              <a:gd name="connsiteY12-412" fmla="*/ 218661 h 1978172"/>
              <a:gd name="connsiteX13-413" fmla="*/ 10334625 w 10768629"/>
              <a:gd name="connsiteY13-414" fmla="*/ 222351 h 1978172"/>
              <a:gd name="connsiteX14-415" fmla="*/ 10256365 w 10768629"/>
              <a:gd name="connsiteY14-416" fmla="*/ 235917 h 1978172"/>
              <a:gd name="connsiteX15-417" fmla="*/ 10201127 w 10768629"/>
              <a:gd name="connsiteY15-418" fmla="*/ 267448 h 1978172"/>
              <a:gd name="connsiteX16-419" fmla="*/ 9961218 w 10768629"/>
              <a:gd name="connsiteY16-420" fmla="*/ 326720 h 1978172"/>
              <a:gd name="connsiteX17-421" fmla="*/ 9859715 w 10768629"/>
              <a:gd name="connsiteY17-422" fmla="*/ 355698 h 1978172"/>
              <a:gd name="connsiteX18-423" fmla="*/ 9679867 w 10768629"/>
              <a:gd name="connsiteY18-424" fmla="*/ 399081 h 1978172"/>
              <a:gd name="connsiteX19-425" fmla="*/ 9490654 w 10768629"/>
              <a:gd name="connsiteY19-426" fmla="*/ 455225 h 1978172"/>
              <a:gd name="connsiteX20-427" fmla="*/ 9470837 w 10768629"/>
              <a:gd name="connsiteY20-428" fmla="*/ 452539 h 1978172"/>
              <a:gd name="connsiteX21-429" fmla="*/ 9469082 w 10768629"/>
              <a:gd name="connsiteY21-430" fmla="*/ 454891 h 1978172"/>
              <a:gd name="connsiteX22-431" fmla="*/ 9448038 w 10768629"/>
              <a:gd name="connsiteY22-432" fmla="*/ 459733 h 1978172"/>
              <a:gd name="connsiteX23-433" fmla="*/ 9396821 w 10768629"/>
              <a:gd name="connsiteY23-434" fmla="*/ 455795 h 1978172"/>
              <a:gd name="connsiteX24-435" fmla="*/ 9392197 w 10768629"/>
              <a:gd name="connsiteY24-436" fmla="*/ 459796 h 1978172"/>
              <a:gd name="connsiteX25-437" fmla="*/ 9347994 w 10768629"/>
              <a:gd name="connsiteY25-438" fmla="*/ 464462 h 1978172"/>
              <a:gd name="connsiteX26-439" fmla="*/ 9347889 w 10768629"/>
              <a:gd name="connsiteY26-440" fmla="*/ 466539 h 1978172"/>
              <a:gd name="connsiteX27-441" fmla="*/ 9337639 w 10768629"/>
              <a:gd name="connsiteY27-442" fmla="*/ 476654 h 1978172"/>
              <a:gd name="connsiteX28-443" fmla="*/ 9316893 w 10768629"/>
              <a:gd name="connsiteY28-444" fmla="*/ 491390 h 1978172"/>
              <a:gd name="connsiteX29-445" fmla="*/ 9229283 w 10768629"/>
              <a:gd name="connsiteY29-446" fmla="*/ 555377 h 1978172"/>
              <a:gd name="connsiteX30-447" fmla="*/ 9220274 w 10768629"/>
              <a:gd name="connsiteY30-448" fmla="*/ 557502 h 1978172"/>
              <a:gd name="connsiteX31-449" fmla="*/ 9220202 w 10768629"/>
              <a:gd name="connsiteY31-450" fmla="*/ 558001 h 1978172"/>
              <a:gd name="connsiteX32-451" fmla="*/ 9210908 w 10768629"/>
              <a:gd name="connsiteY32-452" fmla="*/ 561147 h 1978172"/>
              <a:gd name="connsiteX33-453" fmla="*/ 9186374 w 10768629"/>
              <a:gd name="connsiteY33-454" fmla="*/ 565502 h 1978172"/>
              <a:gd name="connsiteX34-455" fmla="*/ 9181058 w 10768629"/>
              <a:gd name="connsiteY34-456" fmla="*/ 569943 h 1978172"/>
              <a:gd name="connsiteX35-457" fmla="*/ 9179948 w 10768629"/>
              <a:gd name="connsiteY35-458" fmla="*/ 576062 h 1978172"/>
              <a:gd name="connsiteX36-459" fmla="*/ 9149110 w 10768629"/>
              <a:gd name="connsiteY36-460" fmla="*/ 598906 h 1978172"/>
              <a:gd name="connsiteX37-461" fmla="*/ 9078556 w 10768629"/>
              <a:gd name="connsiteY37-462" fmla="*/ 644039 h 1978172"/>
              <a:gd name="connsiteX38-463" fmla="*/ 8996399 w 10768629"/>
              <a:gd name="connsiteY38-464" fmla="*/ 690055 h 1978172"/>
              <a:gd name="connsiteX39-465" fmla="*/ 8803791 w 10768629"/>
              <a:gd name="connsiteY39-466" fmla="*/ 813860 h 1978172"/>
              <a:gd name="connsiteX40-467" fmla="*/ 8636202 w 10768629"/>
              <a:gd name="connsiteY40-468" fmla="*/ 848463 h 1978172"/>
              <a:gd name="connsiteX41-469" fmla="*/ 8555372 w 10768629"/>
              <a:gd name="connsiteY41-470" fmla="*/ 883171 h 1978172"/>
              <a:gd name="connsiteX42-471" fmla="*/ 8507229 w 10768629"/>
              <a:gd name="connsiteY42-472" fmla="*/ 901665 h 1978172"/>
              <a:gd name="connsiteX43-473" fmla="*/ 8428473 w 10768629"/>
              <a:gd name="connsiteY43-474" fmla="*/ 927985 h 1978172"/>
              <a:gd name="connsiteX44-475" fmla="*/ 8427914 w 10768629"/>
              <a:gd name="connsiteY44-476" fmla="*/ 933480 h 1978172"/>
              <a:gd name="connsiteX45-477" fmla="*/ 8420327 w 10768629"/>
              <a:gd name="connsiteY45-478" fmla="*/ 941984 h 1978172"/>
              <a:gd name="connsiteX46-479" fmla="*/ 8407128 w 10768629"/>
              <a:gd name="connsiteY46-480" fmla="*/ 961344 h 1978172"/>
              <a:gd name="connsiteX47-481" fmla="*/ 8380548 w 10768629"/>
              <a:gd name="connsiteY47-482" fmla="*/ 987916 h 1978172"/>
              <a:gd name="connsiteX48-483" fmla="*/ 8379462 w 10768629"/>
              <a:gd name="connsiteY48-484" fmla="*/ 987106 h 1978172"/>
              <a:gd name="connsiteX49-485" fmla="*/ 8369725 w 10768629"/>
              <a:gd name="connsiteY49-486" fmla="*/ 989186 h 1978172"/>
              <a:gd name="connsiteX50-487" fmla="*/ 8304438 w 10768629"/>
              <a:gd name="connsiteY50-488" fmla="*/ 996739 h 1978172"/>
              <a:gd name="connsiteX51-489" fmla="*/ 8280929 w 10768629"/>
              <a:gd name="connsiteY51-490" fmla="*/ 1023089 h 1978172"/>
              <a:gd name="connsiteX52-491" fmla="*/ 8275760 w 10768629"/>
              <a:gd name="connsiteY52-492" fmla="*/ 1027772 h 1978172"/>
              <a:gd name="connsiteX53-493" fmla="*/ 8275478 w 10768629"/>
              <a:gd name="connsiteY53-494" fmla="*/ 1027605 h 1978172"/>
              <a:gd name="connsiteX54-495" fmla="*/ 8269666 w 10768629"/>
              <a:gd name="connsiteY54-496" fmla="*/ 1032033 h 1978172"/>
              <a:gd name="connsiteX55-497" fmla="*/ 8203836 w 10768629"/>
              <a:gd name="connsiteY55-498" fmla="*/ 1037347 h 1978172"/>
              <a:gd name="connsiteX56-499" fmla="*/ 8122936 w 10768629"/>
              <a:gd name="connsiteY56-500" fmla="*/ 1063113 h 1978172"/>
              <a:gd name="connsiteX57-501" fmla="*/ 8043658 w 10768629"/>
              <a:gd name="connsiteY57-502" fmla="*/ 1092746 h 1978172"/>
              <a:gd name="connsiteX58-503" fmla="*/ 8015351 w 10768629"/>
              <a:gd name="connsiteY58-504" fmla="*/ 1105478 h 1978172"/>
              <a:gd name="connsiteX59-505" fmla="*/ 7963145 w 10768629"/>
              <a:gd name="connsiteY59-506" fmla="*/ 1119346 h 1978172"/>
              <a:gd name="connsiteX60-507" fmla="*/ 7938145 w 10768629"/>
              <a:gd name="connsiteY60-508" fmla="*/ 1120225 h 1978172"/>
              <a:gd name="connsiteX61-509" fmla="*/ 7937238 w 10768629"/>
              <a:gd name="connsiteY61-510" fmla="*/ 1121204 h 1978172"/>
              <a:gd name="connsiteX62-511" fmla="*/ 7934398 w 10768629"/>
              <a:gd name="connsiteY62-512" fmla="*/ 1118240 h 1978172"/>
              <a:gd name="connsiteX63-513" fmla="*/ 7918248 w 10768629"/>
              <a:gd name="connsiteY63-514" fmla="*/ 1124371 h 1978172"/>
              <a:gd name="connsiteX64-515" fmla="*/ 7914119 w 10768629"/>
              <a:gd name="connsiteY64-516" fmla="*/ 1127653 h 1978172"/>
              <a:gd name="connsiteX65-517" fmla="*/ 7907658 w 10768629"/>
              <a:gd name="connsiteY65-518" fmla="*/ 1130350 h 1978172"/>
              <a:gd name="connsiteX66-519" fmla="*/ 7907434 w 10768629"/>
              <a:gd name="connsiteY66-520" fmla="*/ 1130103 h 1978172"/>
              <a:gd name="connsiteX67-521" fmla="*/ 7901508 w 10768629"/>
              <a:gd name="connsiteY67-522" fmla="*/ 1133245 h 1978172"/>
              <a:gd name="connsiteX68-523" fmla="*/ 7873287 w 10768629"/>
              <a:gd name="connsiteY68-524" fmla="*/ 1152609 h 1978172"/>
              <a:gd name="connsiteX69-525" fmla="*/ 7834833 w 10768629"/>
              <a:gd name="connsiteY69-526" fmla="*/ 1153868 h 1978172"/>
              <a:gd name="connsiteX70-527" fmla="*/ 7828661 w 10768629"/>
              <a:gd name="connsiteY70-528" fmla="*/ 1139994 h 1978172"/>
              <a:gd name="connsiteX71-529" fmla="*/ 7823966 w 10768629"/>
              <a:gd name="connsiteY71-530" fmla="*/ 1143178 h 1978172"/>
              <a:gd name="connsiteX72-531" fmla="*/ 7815078 w 10768629"/>
              <a:gd name="connsiteY72-532" fmla="*/ 1151776 h 1978172"/>
              <a:gd name="connsiteX73-533" fmla="*/ 7812026 w 10768629"/>
              <a:gd name="connsiteY73-534" fmla="*/ 1151522 h 1978172"/>
              <a:gd name="connsiteX74-535" fmla="*/ 7782249 w 10768629"/>
              <a:gd name="connsiteY74-536" fmla="*/ 1160970 h 1978172"/>
              <a:gd name="connsiteX75-537" fmla="*/ 7773476 w 10768629"/>
              <a:gd name="connsiteY75-538" fmla="*/ 1157414 h 1978172"/>
              <a:gd name="connsiteX76-539" fmla="*/ 7769600 w 10768629"/>
              <a:gd name="connsiteY76-540" fmla="*/ 1157365 h 1978172"/>
              <a:gd name="connsiteX77-541" fmla="*/ 7752631 w 10768629"/>
              <a:gd name="connsiteY77-542" fmla="*/ 1172815 h 1978172"/>
              <a:gd name="connsiteX78-543" fmla="*/ 7743525 w 10768629"/>
              <a:gd name="connsiteY78-544" fmla="*/ 1179064 h 1978172"/>
              <a:gd name="connsiteX79-545" fmla="*/ 7685942 w 10768629"/>
              <a:gd name="connsiteY79-546" fmla="*/ 1233723 h 1978172"/>
              <a:gd name="connsiteX80-547" fmla="*/ 7586920 w 10768629"/>
              <a:gd name="connsiteY80-548" fmla="*/ 1261888 h 1978172"/>
              <a:gd name="connsiteX81-549" fmla="*/ 7486100 w 10768629"/>
              <a:gd name="connsiteY81-550" fmla="*/ 1292563 h 1978172"/>
              <a:gd name="connsiteX82-551" fmla="*/ 7407190 w 10768629"/>
              <a:gd name="connsiteY82-552" fmla="*/ 1314737 h 1978172"/>
              <a:gd name="connsiteX83-553" fmla="*/ 7240698 w 10768629"/>
              <a:gd name="connsiteY83-554" fmla="*/ 1438832 h 1978172"/>
              <a:gd name="connsiteX84-555" fmla="*/ 7197675 w 10768629"/>
              <a:gd name="connsiteY84-556" fmla="*/ 1447530 h 1978172"/>
              <a:gd name="connsiteX85-557" fmla="*/ 7164788 w 10768629"/>
              <a:gd name="connsiteY85-558" fmla="*/ 1480293 h 1978172"/>
              <a:gd name="connsiteX86-559" fmla="*/ 7147929 w 10768629"/>
              <a:gd name="connsiteY86-560" fmla="*/ 1477641 h 1978172"/>
              <a:gd name="connsiteX87-561" fmla="*/ 7144965 w 10768629"/>
              <a:gd name="connsiteY87-562" fmla="*/ 1476908 h 1978172"/>
              <a:gd name="connsiteX88-563" fmla="*/ 7134299 w 10768629"/>
              <a:gd name="connsiteY88-564" fmla="*/ 1479969 h 1978172"/>
              <a:gd name="connsiteX89-565" fmla="*/ 7129809 w 10768629"/>
              <a:gd name="connsiteY89-566" fmla="*/ 1473339 h 1978172"/>
              <a:gd name="connsiteX90-567" fmla="*/ 7112688 w 10768629"/>
              <a:gd name="connsiteY90-568" fmla="*/ 1472575 h 1978172"/>
              <a:gd name="connsiteX91-569" fmla="*/ 7093470 w 10768629"/>
              <a:gd name="connsiteY91-570" fmla="*/ 1480300 h 1978172"/>
              <a:gd name="connsiteX92-571" fmla="*/ 7025034 w 10768629"/>
              <a:gd name="connsiteY92-572" fmla="*/ 1506934 h 1978172"/>
              <a:gd name="connsiteX93-573" fmla="*/ 7014783 w 10768629"/>
              <a:gd name="connsiteY93-574" fmla="*/ 1515868 h 1978172"/>
              <a:gd name="connsiteX94-575" fmla="*/ 6979706 w 10768629"/>
              <a:gd name="connsiteY94-576" fmla="*/ 1523511 h 1978172"/>
              <a:gd name="connsiteX95-577" fmla="*/ 6977890 w 10768629"/>
              <a:gd name="connsiteY95-578" fmla="*/ 1525793 h 1978172"/>
              <a:gd name="connsiteX96-579" fmla="*/ 6944339 w 10768629"/>
              <a:gd name="connsiteY96-580" fmla="*/ 1536237 h 1978172"/>
              <a:gd name="connsiteX97-581" fmla="*/ 6886996 w 10768629"/>
              <a:gd name="connsiteY97-582" fmla="*/ 1563569 h 1978172"/>
              <a:gd name="connsiteX98-583" fmla="*/ 6874510 w 10768629"/>
              <a:gd name="connsiteY98-584" fmla="*/ 1558469 h 1978172"/>
              <a:gd name="connsiteX99-585" fmla="*/ 6871943 w 10768629"/>
              <a:gd name="connsiteY99-586" fmla="*/ 1554651 h 1978172"/>
              <a:gd name="connsiteX100-587" fmla="*/ 6856174 w 10768629"/>
              <a:gd name="connsiteY100-588" fmla="*/ 1562024 h 1978172"/>
              <a:gd name="connsiteX101-589" fmla="*/ 6842321 w 10768629"/>
              <a:gd name="connsiteY101-590" fmla="*/ 1560554 h 1978172"/>
              <a:gd name="connsiteX102-591" fmla="*/ 6832713 w 10768629"/>
              <a:gd name="connsiteY102-592" fmla="*/ 1569357 h 1978172"/>
              <a:gd name="connsiteX103-593" fmla="*/ 6816351 w 10768629"/>
              <a:gd name="connsiteY103-594" fmla="*/ 1571495 h 1978172"/>
              <a:gd name="connsiteX104-595" fmla="*/ 6795800 w 10768629"/>
              <a:gd name="connsiteY104-596" fmla="*/ 1572010 h 1978172"/>
              <a:gd name="connsiteX105-597" fmla="*/ 6777546 w 10768629"/>
              <a:gd name="connsiteY105-598" fmla="*/ 1568661 h 1978172"/>
              <a:gd name="connsiteX106-599" fmla="*/ 6751528 w 10768629"/>
              <a:gd name="connsiteY106-600" fmla="*/ 1574143 h 1978172"/>
              <a:gd name="connsiteX107-601" fmla="*/ 6691966 w 10768629"/>
              <a:gd name="connsiteY107-602" fmla="*/ 1582255 h 1978172"/>
              <a:gd name="connsiteX108-603" fmla="*/ 6646941 w 10768629"/>
              <a:gd name="connsiteY108-604" fmla="*/ 1588471 h 1978172"/>
              <a:gd name="connsiteX109-605" fmla="*/ 6568576 w 10768629"/>
              <a:gd name="connsiteY109-606" fmla="*/ 1606488 h 1978172"/>
              <a:gd name="connsiteX110-607" fmla="*/ 6554358 w 10768629"/>
              <a:gd name="connsiteY110-608" fmla="*/ 1621701 h 1978172"/>
              <a:gd name="connsiteX111-609" fmla="*/ 6516968 w 10768629"/>
              <a:gd name="connsiteY111-610" fmla="*/ 1617195 h 1978172"/>
              <a:gd name="connsiteX112-611" fmla="*/ 6506479 w 10768629"/>
              <a:gd name="connsiteY112-612" fmla="*/ 1602227 h 1978172"/>
              <a:gd name="connsiteX113-613" fmla="*/ 6458436 w 10768629"/>
              <a:gd name="connsiteY113-614" fmla="*/ 1607332 h 1978172"/>
              <a:gd name="connsiteX114-615" fmla="*/ 6414786 w 10768629"/>
              <a:gd name="connsiteY114-616" fmla="*/ 1628815 h 1978172"/>
              <a:gd name="connsiteX115-617" fmla="*/ 6357085 w 10768629"/>
              <a:gd name="connsiteY115-618" fmla="*/ 1640846 h 1978172"/>
              <a:gd name="connsiteX116-619" fmla="*/ 6322636 w 10768629"/>
              <a:gd name="connsiteY116-620" fmla="*/ 1648213 h 1978172"/>
              <a:gd name="connsiteX117-621" fmla="*/ 6226172 w 10768629"/>
              <a:gd name="connsiteY117-622" fmla="*/ 1654676 h 1978172"/>
              <a:gd name="connsiteX118-623" fmla="*/ 6221217 w 10768629"/>
              <a:gd name="connsiteY118-624" fmla="*/ 1654506 h 1978172"/>
              <a:gd name="connsiteX119-625" fmla="*/ 6204956 w 10768629"/>
              <a:gd name="connsiteY119-626" fmla="*/ 1664280 h 1978172"/>
              <a:gd name="connsiteX120-627" fmla="*/ 6204270 w 10768629"/>
              <a:gd name="connsiteY120-628" fmla="*/ 1666782 h 1978172"/>
              <a:gd name="connsiteX121-629" fmla="*/ 6143810 w 10768629"/>
              <a:gd name="connsiteY121-630" fmla="*/ 1661963 h 1978172"/>
              <a:gd name="connsiteX122-631" fmla="*/ 6136560 w 10768629"/>
              <a:gd name="connsiteY122-632" fmla="*/ 1665728 h 1978172"/>
              <a:gd name="connsiteX123-633" fmla="*/ 6096155 w 10768629"/>
              <a:gd name="connsiteY123-634" fmla="*/ 1656951 h 1978172"/>
              <a:gd name="connsiteX124-635" fmla="*/ 6075812 w 10768629"/>
              <a:gd name="connsiteY124-636" fmla="*/ 1655422 h 1978172"/>
              <a:gd name="connsiteX125-637" fmla="*/ 6039495 w 10768629"/>
              <a:gd name="connsiteY125-638" fmla="*/ 1649680 h 1978172"/>
              <a:gd name="connsiteX126-639" fmla="*/ 6036523 w 10768629"/>
              <a:gd name="connsiteY126-640" fmla="*/ 1652121 h 1978172"/>
              <a:gd name="connsiteX127-641" fmla="*/ 6029328 w 10768629"/>
              <a:gd name="connsiteY127-642" fmla="*/ 1649904 h 1978172"/>
              <a:gd name="connsiteX128-643" fmla="*/ 6024075 w 10768629"/>
              <a:gd name="connsiteY128-644" fmla="*/ 1652779 h 1978172"/>
              <a:gd name="connsiteX129-645" fmla="*/ 6018085 w 10768629"/>
              <a:gd name="connsiteY129-646" fmla="*/ 1652030 h 1978172"/>
              <a:gd name="connsiteX130-647" fmla="*/ 5955513 w 10768629"/>
              <a:gd name="connsiteY130-648" fmla="*/ 1663584 h 1978172"/>
              <a:gd name="connsiteX131-649" fmla="*/ 5941996 w 10768629"/>
              <a:gd name="connsiteY131-650" fmla="*/ 1661326 h 1978172"/>
              <a:gd name="connsiteX132-651" fmla="*/ 5931789 w 10768629"/>
              <a:gd name="connsiteY132-652" fmla="*/ 1669915 h 1978172"/>
              <a:gd name="connsiteX133-653" fmla="*/ 5888686 w 10768629"/>
              <a:gd name="connsiteY133-654" fmla="*/ 1672175 h 1978172"/>
              <a:gd name="connsiteX134-655" fmla="*/ 5873794 w 10768629"/>
              <a:gd name="connsiteY134-656" fmla="*/ 1665454 h 1978172"/>
              <a:gd name="connsiteX135-657" fmla="*/ 5860022 w 10768629"/>
              <a:gd name="connsiteY135-658" fmla="*/ 1660635 h 1978172"/>
              <a:gd name="connsiteX136-659" fmla="*/ 5858237 w 10768629"/>
              <a:gd name="connsiteY136-660" fmla="*/ 1660649 h 1978172"/>
              <a:gd name="connsiteX137-661" fmla="*/ 5840319 w 10768629"/>
              <a:gd name="connsiteY137-662" fmla="*/ 1660798 h 1978172"/>
              <a:gd name="connsiteX138-663" fmla="*/ 5806984 w 10768629"/>
              <a:gd name="connsiteY138-664" fmla="*/ 1661075 h 1978172"/>
              <a:gd name="connsiteX139-665" fmla="*/ 5742351 w 10768629"/>
              <a:gd name="connsiteY139-666" fmla="*/ 1667489 h 1978172"/>
              <a:gd name="connsiteX140-667" fmla="*/ 5529437 w 10768629"/>
              <a:gd name="connsiteY140-668" fmla="*/ 1636968 h 1978172"/>
              <a:gd name="connsiteX141-669" fmla="*/ 5440853 w 10768629"/>
              <a:gd name="connsiteY141-670" fmla="*/ 1657958 h 1978172"/>
              <a:gd name="connsiteX142-671" fmla="*/ 4945936 w 10768629"/>
              <a:gd name="connsiteY142-672" fmla="*/ 1713743 h 1978172"/>
              <a:gd name="connsiteX143-673" fmla="*/ 4872172 w 10768629"/>
              <a:gd name="connsiteY143-674" fmla="*/ 1757222 h 1978172"/>
              <a:gd name="connsiteX144-675" fmla="*/ 4809524 w 10768629"/>
              <a:gd name="connsiteY144-676" fmla="*/ 1761033 h 1978172"/>
              <a:gd name="connsiteX145-677" fmla="*/ 4759058 w 10768629"/>
              <a:gd name="connsiteY145-678" fmla="*/ 1766533 h 1978172"/>
              <a:gd name="connsiteX146-679" fmla="*/ 4719749 w 10768629"/>
              <a:gd name="connsiteY146-680" fmla="*/ 1771811 h 1978172"/>
              <a:gd name="connsiteX147-681" fmla="*/ 4568686 w 10768629"/>
              <a:gd name="connsiteY147-682" fmla="*/ 1786141 h 1978172"/>
              <a:gd name="connsiteX148-683" fmla="*/ 4418751 w 10768629"/>
              <a:gd name="connsiteY148-684" fmla="*/ 1796932 h 1978172"/>
              <a:gd name="connsiteX149-685" fmla="*/ 4378377 w 10768629"/>
              <a:gd name="connsiteY149-686" fmla="*/ 1815528 h 1978172"/>
              <a:gd name="connsiteX150-687" fmla="*/ 4320575 w 10768629"/>
              <a:gd name="connsiteY150-688" fmla="*/ 1832722 h 1978172"/>
              <a:gd name="connsiteX151-689" fmla="*/ 4220200 w 10768629"/>
              <a:gd name="connsiteY151-690" fmla="*/ 1873173 h 1978172"/>
              <a:gd name="connsiteX152-691" fmla="*/ 4105361 w 10768629"/>
              <a:gd name="connsiteY152-692" fmla="*/ 1894711 h 1978172"/>
              <a:gd name="connsiteX153-693" fmla="*/ 3973223 w 10768629"/>
              <a:gd name="connsiteY153-694" fmla="*/ 1881015 h 1978172"/>
              <a:gd name="connsiteX154-695" fmla="*/ 3900992 w 10768629"/>
              <a:gd name="connsiteY154-696" fmla="*/ 1880603 h 1978172"/>
              <a:gd name="connsiteX155-697" fmla="*/ 3662119 w 10768629"/>
              <a:gd name="connsiteY155-698" fmla="*/ 1876289 h 1978172"/>
              <a:gd name="connsiteX156-699" fmla="*/ 3496919 w 10768629"/>
              <a:gd name="connsiteY156-700" fmla="*/ 1873180 h 1978172"/>
              <a:gd name="connsiteX157-701" fmla="*/ 3449433 w 10768629"/>
              <a:gd name="connsiteY157-702" fmla="*/ 1889681 h 1978172"/>
              <a:gd name="connsiteX158-703" fmla="*/ 3369766 w 10768629"/>
              <a:gd name="connsiteY158-704" fmla="*/ 1916653 h 1978172"/>
              <a:gd name="connsiteX159-705" fmla="*/ 3290336 w 10768629"/>
              <a:gd name="connsiteY159-706" fmla="*/ 1925039 h 1978172"/>
              <a:gd name="connsiteX160-707" fmla="*/ 3224897 w 10768629"/>
              <a:gd name="connsiteY160-708" fmla="*/ 1943733 h 1978172"/>
              <a:gd name="connsiteX161-709" fmla="*/ 3161463 w 10768629"/>
              <a:gd name="connsiteY161-710" fmla="*/ 1946591 h 1978172"/>
              <a:gd name="connsiteX162-711" fmla="*/ 3157504 w 10768629"/>
              <a:gd name="connsiteY162-712" fmla="*/ 1957276 h 1978172"/>
              <a:gd name="connsiteX163-713" fmla="*/ 3115176 w 10768629"/>
              <a:gd name="connsiteY163-714" fmla="*/ 1943459 h 1978172"/>
              <a:gd name="connsiteX164-715" fmla="*/ 3038835 w 10768629"/>
              <a:gd name="connsiteY164-716" fmla="*/ 1920210 h 1978172"/>
              <a:gd name="connsiteX165-717" fmla="*/ 2897201 w 10768629"/>
              <a:gd name="connsiteY165-718" fmla="*/ 1926772 h 1978172"/>
              <a:gd name="connsiteX166-719" fmla="*/ 2783891 w 10768629"/>
              <a:gd name="connsiteY166-720" fmla="*/ 1931749 h 1978172"/>
              <a:gd name="connsiteX167-721" fmla="*/ 2712447 w 10768629"/>
              <a:gd name="connsiteY167-722" fmla="*/ 1933044 h 1978172"/>
              <a:gd name="connsiteX168-723" fmla="*/ 2560151 w 10768629"/>
              <a:gd name="connsiteY168-724" fmla="*/ 1963609 h 1978172"/>
              <a:gd name="connsiteX169-725" fmla="*/ 2367221 w 10768629"/>
              <a:gd name="connsiteY169-726" fmla="*/ 1971884 h 1978172"/>
              <a:gd name="connsiteX170-727" fmla="*/ 2272130 w 10768629"/>
              <a:gd name="connsiteY170-728" fmla="*/ 1961162 h 1978172"/>
              <a:gd name="connsiteX171-729" fmla="*/ 2189404 w 10768629"/>
              <a:gd name="connsiteY171-730" fmla="*/ 1978172 h 1978172"/>
              <a:gd name="connsiteX172-731" fmla="*/ 2077704 w 10768629"/>
              <a:gd name="connsiteY172-732" fmla="*/ 1965002 h 1978172"/>
              <a:gd name="connsiteX173-733" fmla="*/ 1967996 w 10768629"/>
              <a:gd name="connsiteY173-734" fmla="*/ 1953187 h 1978172"/>
              <a:gd name="connsiteX174-735" fmla="*/ 1855805 w 10768629"/>
              <a:gd name="connsiteY174-736" fmla="*/ 1926082 h 1978172"/>
              <a:gd name="connsiteX175-737" fmla="*/ 1790957 w 10768629"/>
              <a:gd name="connsiteY175-738" fmla="*/ 1919460 h 1978172"/>
              <a:gd name="connsiteX176-739" fmla="*/ 1613978 w 10768629"/>
              <a:gd name="connsiteY176-740" fmla="*/ 1891581 h 1978172"/>
              <a:gd name="connsiteX177-741" fmla="*/ 1436831 w 10768629"/>
              <a:gd name="connsiteY177-742" fmla="*/ 1856201 h 1978172"/>
              <a:gd name="connsiteX178-743" fmla="*/ 1332568 w 10768629"/>
              <a:gd name="connsiteY178-744" fmla="*/ 1793149 h 1978172"/>
              <a:gd name="connsiteX179-745" fmla="*/ 1186881 w 10768629"/>
              <a:gd name="connsiteY179-746" fmla="*/ 1768613 h 1978172"/>
              <a:gd name="connsiteX180-747" fmla="*/ 1162595 w 10768629"/>
              <a:gd name="connsiteY180-748" fmla="*/ 1758337 h 1978172"/>
              <a:gd name="connsiteX181-749" fmla="*/ 1128523 w 10768629"/>
              <a:gd name="connsiteY181-750" fmla="*/ 1763621 h 1978172"/>
              <a:gd name="connsiteX182-751" fmla="*/ 991903 w 10768629"/>
              <a:gd name="connsiteY182-752" fmla="*/ 1786741 h 1978172"/>
              <a:gd name="connsiteX183-753" fmla="*/ 883960 w 10768629"/>
              <a:gd name="connsiteY183-754" fmla="*/ 1822386 h 1978172"/>
              <a:gd name="connsiteX184-755" fmla="*/ 766531 w 10768629"/>
              <a:gd name="connsiteY184-756" fmla="*/ 1805053 h 1978172"/>
              <a:gd name="connsiteX185-757" fmla="*/ 669779 w 10768629"/>
              <a:gd name="connsiteY185-758" fmla="*/ 1800537 h 1978172"/>
              <a:gd name="connsiteX186-759" fmla="*/ 523898 w 10768629"/>
              <a:gd name="connsiteY186-760" fmla="*/ 1811085 h 1978172"/>
              <a:gd name="connsiteX187-761" fmla="*/ 360251 w 10768629"/>
              <a:gd name="connsiteY187-762" fmla="*/ 1830735 h 1978172"/>
              <a:gd name="connsiteX188-763" fmla="*/ 255207 w 10768629"/>
              <a:gd name="connsiteY188-764" fmla="*/ 1818275 h 1978172"/>
              <a:gd name="connsiteX189-765" fmla="*/ 101803 w 10768629"/>
              <a:gd name="connsiteY189-766" fmla="*/ 1870647 h 1978172"/>
              <a:gd name="connsiteX190-767" fmla="*/ 25397 w 10768629"/>
              <a:gd name="connsiteY190-768" fmla="*/ 1888443 h 1978172"/>
              <a:gd name="connsiteX191-769" fmla="*/ 2370 w 10768629"/>
              <a:gd name="connsiteY191-770" fmla="*/ 1878311 h 1978172"/>
              <a:gd name="connsiteX192-771" fmla="*/ 0 w 10768629"/>
              <a:gd name="connsiteY192-772" fmla="*/ 1878785 h 1978172"/>
              <a:gd name="connsiteX193-773" fmla="*/ 0 w 10768629"/>
              <a:gd name="connsiteY193-774" fmla="*/ 0 h 1978172"/>
              <a:gd name="connsiteX0-775" fmla="*/ 0 w 10768629"/>
              <a:gd name="connsiteY0-776" fmla="*/ 0 h 1978172"/>
              <a:gd name="connsiteX1-777" fmla="*/ 10768629 w 10768629"/>
              <a:gd name="connsiteY1-778" fmla="*/ 0 h 1978172"/>
              <a:gd name="connsiteX2-779" fmla="*/ 10733254 w 10768629"/>
              <a:gd name="connsiteY2-780" fmla="*/ 31439 h 1978172"/>
              <a:gd name="connsiteX3-781" fmla="*/ 10727085 w 10768629"/>
              <a:gd name="connsiteY3-782" fmla="*/ 37910 h 1978172"/>
              <a:gd name="connsiteX4-783" fmla="*/ 10675953 w 10768629"/>
              <a:gd name="connsiteY4-784" fmla="*/ 68623 h 1978172"/>
              <a:gd name="connsiteX5-785" fmla="*/ 10637091 w 10768629"/>
              <a:gd name="connsiteY5-786" fmla="*/ 90361 h 1978172"/>
              <a:gd name="connsiteX6-787" fmla="*/ 10610971 w 10768629"/>
              <a:gd name="connsiteY6-788" fmla="*/ 110764 h 1978172"/>
              <a:gd name="connsiteX7-789" fmla="*/ 10532872 w 10768629"/>
              <a:gd name="connsiteY7-790" fmla="*/ 138028 h 1978172"/>
              <a:gd name="connsiteX8-791" fmla="*/ 10398558 w 10768629"/>
              <a:gd name="connsiteY8-792" fmla="*/ 172911 h 1978172"/>
              <a:gd name="connsiteX9-793" fmla="*/ 10371128 w 10768629"/>
              <a:gd name="connsiteY9-794" fmla="*/ 182609 h 1978172"/>
              <a:gd name="connsiteX10-795" fmla="*/ 10352178 w 10768629"/>
              <a:gd name="connsiteY10-796" fmla="*/ 199976 h 1978172"/>
              <a:gd name="connsiteX11-797" fmla="*/ 10351815 w 10768629"/>
              <a:gd name="connsiteY11-798" fmla="*/ 211879 h 1978172"/>
              <a:gd name="connsiteX12-799" fmla="*/ 10337471 w 10768629"/>
              <a:gd name="connsiteY12-800" fmla="*/ 218661 h 1978172"/>
              <a:gd name="connsiteX13-801" fmla="*/ 10334625 w 10768629"/>
              <a:gd name="connsiteY13-802" fmla="*/ 222351 h 1978172"/>
              <a:gd name="connsiteX14-803" fmla="*/ 10256365 w 10768629"/>
              <a:gd name="connsiteY14-804" fmla="*/ 235917 h 1978172"/>
              <a:gd name="connsiteX15-805" fmla="*/ 10201127 w 10768629"/>
              <a:gd name="connsiteY15-806" fmla="*/ 267448 h 1978172"/>
              <a:gd name="connsiteX16-807" fmla="*/ 9961218 w 10768629"/>
              <a:gd name="connsiteY16-808" fmla="*/ 326720 h 1978172"/>
              <a:gd name="connsiteX17-809" fmla="*/ 9859715 w 10768629"/>
              <a:gd name="connsiteY17-810" fmla="*/ 355698 h 1978172"/>
              <a:gd name="connsiteX18-811" fmla="*/ 9679867 w 10768629"/>
              <a:gd name="connsiteY18-812" fmla="*/ 399081 h 1978172"/>
              <a:gd name="connsiteX19-813" fmla="*/ 9490654 w 10768629"/>
              <a:gd name="connsiteY19-814" fmla="*/ 455225 h 1978172"/>
              <a:gd name="connsiteX20-815" fmla="*/ 9470837 w 10768629"/>
              <a:gd name="connsiteY20-816" fmla="*/ 452539 h 1978172"/>
              <a:gd name="connsiteX21-817" fmla="*/ 9469082 w 10768629"/>
              <a:gd name="connsiteY21-818" fmla="*/ 454891 h 1978172"/>
              <a:gd name="connsiteX22-819" fmla="*/ 9448038 w 10768629"/>
              <a:gd name="connsiteY22-820" fmla="*/ 459733 h 1978172"/>
              <a:gd name="connsiteX23-821" fmla="*/ 9396821 w 10768629"/>
              <a:gd name="connsiteY23-822" fmla="*/ 455795 h 1978172"/>
              <a:gd name="connsiteX24-823" fmla="*/ 9392197 w 10768629"/>
              <a:gd name="connsiteY24-824" fmla="*/ 459796 h 1978172"/>
              <a:gd name="connsiteX25-825" fmla="*/ 9347994 w 10768629"/>
              <a:gd name="connsiteY25-826" fmla="*/ 464462 h 1978172"/>
              <a:gd name="connsiteX26-827" fmla="*/ 9347889 w 10768629"/>
              <a:gd name="connsiteY26-828" fmla="*/ 466539 h 1978172"/>
              <a:gd name="connsiteX27-829" fmla="*/ 9337639 w 10768629"/>
              <a:gd name="connsiteY27-830" fmla="*/ 476654 h 1978172"/>
              <a:gd name="connsiteX28-831" fmla="*/ 9316893 w 10768629"/>
              <a:gd name="connsiteY28-832" fmla="*/ 491390 h 1978172"/>
              <a:gd name="connsiteX29-833" fmla="*/ 9229283 w 10768629"/>
              <a:gd name="connsiteY29-834" fmla="*/ 555377 h 1978172"/>
              <a:gd name="connsiteX30-835" fmla="*/ 9220274 w 10768629"/>
              <a:gd name="connsiteY30-836" fmla="*/ 557502 h 1978172"/>
              <a:gd name="connsiteX31-837" fmla="*/ 9220202 w 10768629"/>
              <a:gd name="connsiteY31-838" fmla="*/ 558001 h 1978172"/>
              <a:gd name="connsiteX32-839" fmla="*/ 9210908 w 10768629"/>
              <a:gd name="connsiteY32-840" fmla="*/ 561147 h 1978172"/>
              <a:gd name="connsiteX33-841" fmla="*/ 9186374 w 10768629"/>
              <a:gd name="connsiteY33-842" fmla="*/ 565502 h 1978172"/>
              <a:gd name="connsiteX34-843" fmla="*/ 9181058 w 10768629"/>
              <a:gd name="connsiteY34-844" fmla="*/ 569943 h 1978172"/>
              <a:gd name="connsiteX35-845" fmla="*/ 9179948 w 10768629"/>
              <a:gd name="connsiteY35-846" fmla="*/ 576062 h 1978172"/>
              <a:gd name="connsiteX36-847" fmla="*/ 9149110 w 10768629"/>
              <a:gd name="connsiteY36-848" fmla="*/ 598906 h 1978172"/>
              <a:gd name="connsiteX37-849" fmla="*/ 9078556 w 10768629"/>
              <a:gd name="connsiteY37-850" fmla="*/ 644039 h 1978172"/>
              <a:gd name="connsiteX38-851" fmla="*/ 8996399 w 10768629"/>
              <a:gd name="connsiteY38-852" fmla="*/ 690055 h 1978172"/>
              <a:gd name="connsiteX39-853" fmla="*/ 8803791 w 10768629"/>
              <a:gd name="connsiteY39-854" fmla="*/ 813860 h 1978172"/>
              <a:gd name="connsiteX40-855" fmla="*/ 8636202 w 10768629"/>
              <a:gd name="connsiteY40-856" fmla="*/ 848463 h 1978172"/>
              <a:gd name="connsiteX41-857" fmla="*/ 8555372 w 10768629"/>
              <a:gd name="connsiteY41-858" fmla="*/ 883171 h 1978172"/>
              <a:gd name="connsiteX42-859" fmla="*/ 8507229 w 10768629"/>
              <a:gd name="connsiteY42-860" fmla="*/ 901665 h 1978172"/>
              <a:gd name="connsiteX43-861" fmla="*/ 8428473 w 10768629"/>
              <a:gd name="connsiteY43-862" fmla="*/ 927985 h 1978172"/>
              <a:gd name="connsiteX44-863" fmla="*/ 8427914 w 10768629"/>
              <a:gd name="connsiteY44-864" fmla="*/ 933480 h 1978172"/>
              <a:gd name="connsiteX45-865" fmla="*/ 8420327 w 10768629"/>
              <a:gd name="connsiteY45-866" fmla="*/ 941984 h 1978172"/>
              <a:gd name="connsiteX46-867" fmla="*/ 8407128 w 10768629"/>
              <a:gd name="connsiteY46-868" fmla="*/ 961344 h 1978172"/>
              <a:gd name="connsiteX47-869" fmla="*/ 8380548 w 10768629"/>
              <a:gd name="connsiteY47-870" fmla="*/ 987916 h 1978172"/>
              <a:gd name="connsiteX48-871" fmla="*/ 8379462 w 10768629"/>
              <a:gd name="connsiteY48-872" fmla="*/ 987106 h 1978172"/>
              <a:gd name="connsiteX49-873" fmla="*/ 8369725 w 10768629"/>
              <a:gd name="connsiteY49-874" fmla="*/ 989186 h 1978172"/>
              <a:gd name="connsiteX50-875" fmla="*/ 8304438 w 10768629"/>
              <a:gd name="connsiteY50-876" fmla="*/ 996739 h 1978172"/>
              <a:gd name="connsiteX51-877" fmla="*/ 8280929 w 10768629"/>
              <a:gd name="connsiteY51-878" fmla="*/ 1023089 h 1978172"/>
              <a:gd name="connsiteX52-879" fmla="*/ 8275760 w 10768629"/>
              <a:gd name="connsiteY52-880" fmla="*/ 1027772 h 1978172"/>
              <a:gd name="connsiteX53-881" fmla="*/ 8275478 w 10768629"/>
              <a:gd name="connsiteY53-882" fmla="*/ 1027605 h 1978172"/>
              <a:gd name="connsiteX54-883" fmla="*/ 8269666 w 10768629"/>
              <a:gd name="connsiteY54-884" fmla="*/ 1032033 h 1978172"/>
              <a:gd name="connsiteX55-885" fmla="*/ 8203836 w 10768629"/>
              <a:gd name="connsiteY55-886" fmla="*/ 1037347 h 1978172"/>
              <a:gd name="connsiteX56-887" fmla="*/ 8122936 w 10768629"/>
              <a:gd name="connsiteY56-888" fmla="*/ 1063113 h 1978172"/>
              <a:gd name="connsiteX57-889" fmla="*/ 8043658 w 10768629"/>
              <a:gd name="connsiteY57-890" fmla="*/ 1092746 h 1978172"/>
              <a:gd name="connsiteX58-891" fmla="*/ 8015351 w 10768629"/>
              <a:gd name="connsiteY58-892" fmla="*/ 1105478 h 1978172"/>
              <a:gd name="connsiteX59-893" fmla="*/ 7963145 w 10768629"/>
              <a:gd name="connsiteY59-894" fmla="*/ 1119346 h 1978172"/>
              <a:gd name="connsiteX60-895" fmla="*/ 7938145 w 10768629"/>
              <a:gd name="connsiteY60-896" fmla="*/ 1120225 h 1978172"/>
              <a:gd name="connsiteX61-897" fmla="*/ 7937238 w 10768629"/>
              <a:gd name="connsiteY61-898" fmla="*/ 1121204 h 1978172"/>
              <a:gd name="connsiteX62-899" fmla="*/ 7934398 w 10768629"/>
              <a:gd name="connsiteY62-900" fmla="*/ 1118240 h 1978172"/>
              <a:gd name="connsiteX63-901" fmla="*/ 7918248 w 10768629"/>
              <a:gd name="connsiteY63-902" fmla="*/ 1124371 h 1978172"/>
              <a:gd name="connsiteX64-903" fmla="*/ 7914119 w 10768629"/>
              <a:gd name="connsiteY64-904" fmla="*/ 1127653 h 1978172"/>
              <a:gd name="connsiteX65-905" fmla="*/ 7907658 w 10768629"/>
              <a:gd name="connsiteY65-906" fmla="*/ 1130350 h 1978172"/>
              <a:gd name="connsiteX66-907" fmla="*/ 7907434 w 10768629"/>
              <a:gd name="connsiteY66-908" fmla="*/ 1130103 h 1978172"/>
              <a:gd name="connsiteX67-909" fmla="*/ 7901508 w 10768629"/>
              <a:gd name="connsiteY67-910" fmla="*/ 1133245 h 1978172"/>
              <a:gd name="connsiteX68-911" fmla="*/ 7873287 w 10768629"/>
              <a:gd name="connsiteY68-912" fmla="*/ 1152609 h 1978172"/>
              <a:gd name="connsiteX69-913" fmla="*/ 7834833 w 10768629"/>
              <a:gd name="connsiteY69-914" fmla="*/ 1153868 h 1978172"/>
              <a:gd name="connsiteX70-915" fmla="*/ 7828661 w 10768629"/>
              <a:gd name="connsiteY70-916" fmla="*/ 1139994 h 1978172"/>
              <a:gd name="connsiteX71-917" fmla="*/ 7823966 w 10768629"/>
              <a:gd name="connsiteY71-918" fmla="*/ 1143178 h 1978172"/>
              <a:gd name="connsiteX72-919" fmla="*/ 7815078 w 10768629"/>
              <a:gd name="connsiteY72-920" fmla="*/ 1151776 h 1978172"/>
              <a:gd name="connsiteX73-921" fmla="*/ 7812026 w 10768629"/>
              <a:gd name="connsiteY73-922" fmla="*/ 1151522 h 1978172"/>
              <a:gd name="connsiteX74-923" fmla="*/ 7782249 w 10768629"/>
              <a:gd name="connsiteY74-924" fmla="*/ 1160970 h 1978172"/>
              <a:gd name="connsiteX75-925" fmla="*/ 7773476 w 10768629"/>
              <a:gd name="connsiteY75-926" fmla="*/ 1157414 h 1978172"/>
              <a:gd name="connsiteX76-927" fmla="*/ 7769600 w 10768629"/>
              <a:gd name="connsiteY76-928" fmla="*/ 1157365 h 1978172"/>
              <a:gd name="connsiteX77-929" fmla="*/ 7752631 w 10768629"/>
              <a:gd name="connsiteY77-930" fmla="*/ 1172815 h 1978172"/>
              <a:gd name="connsiteX78-931" fmla="*/ 7743525 w 10768629"/>
              <a:gd name="connsiteY78-932" fmla="*/ 1179064 h 1978172"/>
              <a:gd name="connsiteX79-933" fmla="*/ 7685942 w 10768629"/>
              <a:gd name="connsiteY79-934" fmla="*/ 1233723 h 1978172"/>
              <a:gd name="connsiteX80-935" fmla="*/ 7586920 w 10768629"/>
              <a:gd name="connsiteY80-936" fmla="*/ 1261888 h 1978172"/>
              <a:gd name="connsiteX81-937" fmla="*/ 7486100 w 10768629"/>
              <a:gd name="connsiteY81-938" fmla="*/ 1292563 h 1978172"/>
              <a:gd name="connsiteX82-939" fmla="*/ 7407190 w 10768629"/>
              <a:gd name="connsiteY82-940" fmla="*/ 1314737 h 1978172"/>
              <a:gd name="connsiteX83-941" fmla="*/ 7240698 w 10768629"/>
              <a:gd name="connsiteY83-942" fmla="*/ 1438832 h 1978172"/>
              <a:gd name="connsiteX84-943" fmla="*/ 7197675 w 10768629"/>
              <a:gd name="connsiteY84-944" fmla="*/ 1447530 h 1978172"/>
              <a:gd name="connsiteX85-945" fmla="*/ 7164788 w 10768629"/>
              <a:gd name="connsiteY85-946" fmla="*/ 1480293 h 1978172"/>
              <a:gd name="connsiteX86-947" fmla="*/ 7147929 w 10768629"/>
              <a:gd name="connsiteY86-948" fmla="*/ 1477641 h 1978172"/>
              <a:gd name="connsiteX87-949" fmla="*/ 7144965 w 10768629"/>
              <a:gd name="connsiteY87-950" fmla="*/ 1476908 h 1978172"/>
              <a:gd name="connsiteX88-951" fmla="*/ 7134299 w 10768629"/>
              <a:gd name="connsiteY88-952" fmla="*/ 1479969 h 1978172"/>
              <a:gd name="connsiteX89-953" fmla="*/ 7129809 w 10768629"/>
              <a:gd name="connsiteY89-954" fmla="*/ 1473339 h 1978172"/>
              <a:gd name="connsiteX90-955" fmla="*/ 7112688 w 10768629"/>
              <a:gd name="connsiteY90-956" fmla="*/ 1472575 h 1978172"/>
              <a:gd name="connsiteX91-957" fmla="*/ 7093470 w 10768629"/>
              <a:gd name="connsiteY91-958" fmla="*/ 1480300 h 1978172"/>
              <a:gd name="connsiteX92-959" fmla="*/ 7025034 w 10768629"/>
              <a:gd name="connsiteY92-960" fmla="*/ 1506934 h 1978172"/>
              <a:gd name="connsiteX93-961" fmla="*/ 7014783 w 10768629"/>
              <a:gd name="connsiteY93-962" fmla="*/ 1515868 h 1978172"/>
              <a:gd name="connsiteX94-963" fmla="*/ 6979706 w 10768629"/>
              <a:gd name="connsiteY94-964" fmla="*/ 1523511 h 1978172"/>
              <a:gd name="connsiteX95-965" fmla="*/ 6977890 w 10768629"/>
              <a:gd name="connsiteY95-966" fmla="*/ 1525793 h 1978172"/>
              <a:gd name="connsiteX96-967" fmla="*/ 6944339 w 10768629"/>
              <a:gd name="connsiteY96-968" fmla="*/ 1536237 h 1978172"/>
              <a:gd name="connsiteX97-969" fmla="*/ 6886996 w 10768629"/>
              <a:gd name="connsiteY97-970" fmla="*/ 1563569 h 1978172"/>
              <a:gd name="connsiteX98-971" fmla="*/ 6874510 w 10768629"/>
              <a:gd name="connsiteY98-972" fmla="*/ 1558469 h 1978172"/>
              <a:gd name="connsiteX99-973" fmla="*/ 6871943 w 10768629"/>
              <a:gd name="connsiteY99-974" fmla="*/ 1554651 h 1978172"/>
              <a:gd name="connsiteX100-975" fmla="*/ 6856174 w 10768629"/>
              <a:gd name="connsiteY100-976" fmla="*/ 1562024 h 1978172"/>
              <a:gd name="connsiteX101-977" fmla="*/ 6842321 w 10768629"/>
              <a:gd name="connsiteY101-978" fmla="*/ 1560554 h 1978172"/>
              <a:gd name="connsiteX102-979" fmla="*/ 6832713 w 10768629"/>
              <a:gd name="connsiteY102-980" fmla="*/ 1569357 h 1978172"/>
              <a:gd name="connsiteX103-981" fmla="*/ 6816351 w 10768629"/>
              <a:gd name="connsiteY103-982" fmla="*/ 1571495 h 1978172"/>
              <a:gd name="connsiteX104-983" fmla="*/ 6795800 w 10768629"/>
              <a:gd name="connsiteY104-984" fmla="*/ 1572010 h 1978172"/>
              <a:gd name="connsiteX105-985" fmla="*/ 6777546 w 10768629"/>
              <a:gd name="connsiteY105-986" fmla="*/ 1568661 h 1978172"/>
              <a:gd name="connsiteX106-987" fmla="*/ 6751528 w 10768629"/>
              <a:gd name="connsiteY106-988" fmla="*/ 1574143 h 1978172"/>
              <a:gd name="connsiteX107-989" fmla="*/ 6691966 w 10768629"/>
              <a:gd name="connsiteY107-990" fmla="*/ 1582255 h 1978172"/>
              <a:gd name="connsiteX108-991" fmla="*/ 6646941 w 10768629"/>
              <a:gd name="connsiteY108-992" fmla="*/ 1588471 h 1978172"/>
              <a:gd name="connsiteX109-993" fmla="*/ 6568576 w 10768629"/>
              <a:gd name="connsiteY109-994" fmla="*/ 1606488 h 1978172"/>
              <a:gd name="connsiteX110-995" fmla="*/ 6554358 w 10768629"/>
              <a:gd name="connsiteY110-996" fmla="*/ 1621701 h 1978172"/>
              <a:gd name="connsiteX111-997" fmla="*/ 6516968 w 10768629"/>
              <a:gd name="connsiteY111-998" fmla="*/ 1617195 h 1978172"/>
              <a:gd name="connsiteX112-999" fmla="*/ 6506479 w 10768629"/>
              <a:gd name="connsiteY112-1000" fmla="*/ 1602227 h 1978172"/>
              <a:gd name="connsiteX113-1001" fmla="*/ 6458436 w 10768629"/>
              <a:gd name="connsiteY113-1002" fmla="*/ 1607332 h 1978172"/>
              <a:gd name="connsiteX114-1003" fmla="*/ 6414786 w 10768629"/>
              <a:gd name="connsiteY114-1004" fmla="*/ 1628815 h 1978172"/>
              <a:gd name="connsiteX115-1005" fmla="*/ 6357085 w 10768629"/>
              <a:gd name="connsiteY115-1006" fmla="*/ 1640846 h 1978172"/>
              <a:gd name="connsiteX116-1007" fmla="*/ 6322636 w 10768629"/>
              <a:gd name="connsiteY116-1008" fmla="*/ 1648213 h 1978172"/>
              <a:gd name="connsiteX117-1009" fmla="*/ 6226172 w 10768629"/>
              <a:gd name="connsiteY117-1010" fmla="*/ 1654676 h 1978172"/>
              <a:gd name="connsiteX118-1011" fmla="*/ 6221217 w 10768629"/>
              <a:gd name="connsiteY118-1012" fmla="*/ 1654506 h 1978172"/>
              <a:gd name="connsiteX119-1013" fmla="*/ 6204956 w 10768629"/>
              <a:gd name="connsiteY119-1014" fmla="*/ 1664280 h 1978172"/>
              <a:gd name="connsiteX120-1015" fmla="*/ 6204270 w 10768629"/>
              <a:gd name="connsiteY120-1016" fmla="*/ 1666782 h 1978172"/>
              <a:gd name="connsiteX121-1017" fmla="*/ 6143810 w 10768629"/>
              <a:gd name="connsiteY121-1018" fmla="*/ 1661963 h 1978172"/>
              <a:gd name="connsiteX122-1019" fmla="*/ 6136560 w 10768629"/>
              <a:gd name="connsiteY122-1020" fmla="*/ 1665728 h 1978172"/>
              <a:gd name="connsiteX123-1021" fmla="*/ 6096155 w 10768629"/>
              <a:gd name="connsiteY123-1022" fmla="*/ 1656951 h 1978172"/>
              <a:gd name="connsiteX124-1023" fmla="*/ 6075812 w 10768629"/>
              <a:gd name="connsiteY124-1024" fmla="*/ 1655422 h 1978172"/>
              <a:gd name="connsiteX125-1025" fmla="*/ 6039495 w 10768629"/>
              <a:gd name="connsiteY125-1026" fmla="*/ 1649680 h 1978172"/>
              <a:gd name="connsiteX126-1027" fmla="*/ 6036523 w 10768629"/>
              <a:gd name="connsiteY126-1028" fmla="*/ 1652121 h 1978172"/>
              <a:gd name="connsiteX127-1029" fmla="*/ 6029328 w 10768629"/>
              <a:gd name="connsiteY127-1030" fmla="*/ 1649904 h 1978172"/>
              <a:gd name="connsiteX128-1031" fmla="*/ 6024075 w 10768629"/>
              <a:gd name="connsiteY128-1032" fmla="*/ 1652779 h 1978172"/>
              <a:gd name="connsiteX129-1033" fmla="*/ 6018085 w 10768629"/>
              <a:gd name="connsiteY129-1034" fmla="*/ 1652030 h 1978172"/>
              <a:gd name="connsiteX130-1035" fmla="*/ 5955513 w 10768629"/>
              <a:gd name="connsiteY130-1036" fmla="*/ 1663584 h 1978172"/>
              <a:gd name="connsiteX131-1037" fmla="*/ 5941996 w 10768629"/>
              <a:gd name="connsiteY131-1038" fmla="*/ 1661326 h 1978172"/>
              <a:gd name="connsiteX132-1039" fmla="*/ 5931789 w 10768629"/>
              <a:gd name="connsiteY132-1040" fmla="*/ 1669915 h 1978172"/>
              <a:gd name="connsiteX133-1041" fmla="*/ 5888686 w 10768629"/>
              <a:gd name="connsiteY133-1042" fmla="*/ 1672175 h 1978172"/>
              <a:gd name="connsiteX134-1043" fmla="*/ 5873794 w 10768629"/>
              <a:gd name="connsiteY134-1044" fmla="*/ 1665454 h 1978172"/>
              <a:gd name="connsiteX135-1045" fmla="*/ 5860022 w 10768629"/>
              <a:gd name="connsiteY135-1046" fmla="*/ 1660635 h 1978172"/>
              <a:gd name="connsiteX136-1047" fmla="*/ 5858237 w 10768629"/>
              <a:gd name="connsiteY136-1048" fmla="*/ 1660649 h 1978172"/>
              <a:gd name="connsiteX137-1049" fmla="*/ 5840319 w 10768629"/>
              <a:gd name="connsiteY137-1050" fmla="*/ 1660798 h 1978172"/>
              <a:gd name="connsiteX138-1051" fmla="*/ 5806984 w 10768629"/>
              <a:gd name="connsiteY138-1052" fmla="*/ 1661075 h 1978172"/>
              <a:gd name="connsiteX139-1053" fmla="*/ 5742351 w 10768629"/>
              <a:gd name="connsiteY139-1054" fmla="*/ 1667489 h 1978172"/>
              <a:gd name="connsiteX140-1055" fmla="*/ 5529437 w 10768629"/>
              <a:gd name="connsiteY140-1056" fmla="*/ 1636968 h 1978172"/>
              <a:gd name="connsiteX141-1057" fmla="*/ 5440853 w 10768629"/>
              <a:gd name="connsiteY141-1058" fmla="*/ 1657958 h 1978172"/>
              <a:gd name="connsiteX142-1059" fmla="*/ 4950070 w 10768629"/>
              <a:gd name="connsiteY142-1060" fmla="*/ 1748401 h 1978172"/>
              <a:gd name="connsiteX143-1061" fmla="*/ 4872172 w 10768629"/>
              <a:gd name="connsiteY143-1062" fmla="*/ 1757222 h 1978172"/>
              <a:gd name="connsiteX144-1063" fmla="*/ 4809524 w 10768629"/>
              <a:gd name="connsiteY144-1064" fmla="*/ 1761033 h 1978172"/>
              <a:gd name="connsiteX145-1065" fmla="*/ 4759058 w 10768629"/>
              <a:gd name="connsiteY145-1066" fmla="*/ 1766533 h 1978172"/>
              <a:gd name="connsiteX146-1067" fmla="*/ 4719749 w 10768629"/>
              <a:gd name="connsiteY146-1068" fmla="*/ 1771811 h 1978172"/>
              <a:gd name="connsiteX147-1069" fmla="*/ 4568686 w 10768629"/>
              <a:gd name="connsiteY147-1070" fmla="*/ 1786141 h 1978172"/>
              <a:gd name="connsiteX148-1071" fmla="*/ 4418751 w 10768629"/>
              <a:gd name="connsiteY148-1072" fmla="*/ 1796932 h 1978172"/>
              <a:gd name="connsiteX149-1073" fmla="*/ 4378377 w 10768629"/>
              <a:gd name="connsiteY149-1074" fmla="*/ 1815528 h 1978172"/>
              <a:gd name="connsiteX150-1075" fmla="*/ 4320575 w 10768629"/>
              <a:gd name="connsiteY150-1076" fmla="*/ 1832722 h 1978172"/>
              <a:gd name="connsiteX151-1077" fmla="*/ 4220200 w 10768629"/>
              <a:gd name="connsiteY151-1078" fmla="*/ 1873173 h 1978172"/>
              <a:gd name="connsiteX152-1079" fmla="*/ 4105361 w 10768629"/>
              <a:gd name="connsiteY152-1080" fmla="*/ 1894711 h 1978172"/>
              <a:gd name="connsiteX153-1081" fmla="*/ 3973223 w 10768629"/>
              <a:gd name="connsiteY153-1082" fmla="*/ 1881015 h 1978172"/>
              <a:gd name="connsiteX154-1083" fmla="*/ 3900992 w 10768629"/>
              <a:gd name="connsiteY154-1084" fmla="*/ 1880603 h 1978172"/>
              <a:gd name="connsiteX155-1085" fmla="*/ 3662119 w 10768629"/>
              <a:gd name="connsiteY155-1086" fmla="*/ 1876289 h 1978172"/>
              <a:gd name="connsiteX156-1087" fmla="*/ 3496919 w 10768629"/>
              <a:gd name="connsiteY156-1088" fmla="*/ 1873180 h 1978172"/>
              <a:gd name="connsiteX157-1089" fmla="*/ 3449433 w 10768629"/>
              <a:gd name="connsiteY157-1090" fmla="*/ 1889681 h 1978172"/>
              <a:gd name="connsiteX158-1091" fmla="*/ 3369766 w 10768629"/>
              <a:gd name="connsiteY158-1092" fmla="*/ 1916653 h 1978172"/>
              <a:gd name="connsiteX159-1093" fmla="*/ 3290336 w 10768629"/>
              <a:gd name="connsiteY159-1094" fmla="*/ 1925039 h 1978172"/>
              <a:gd name="connsiteX160-1095" fmla="*/ 3224897 w 10768629"/>
              <a:gd name="connsiteY160-1096" fmla="*/ 1943733 h 1978172"/>
              <a:gd name="connsiteX161-1097" fmla="*/ 3161463 w 10768629"/>
              <a:gd name="connsiteY161-1098" fmla="*/ 1946591 h 1978172"/>
              <a:gd name="connsiteX162-1099" fmla="*/ 3157504 w 10768629"/>
              <a:gd name="connsiteY162-1100" fmla="*/ 1957276 h 1978172"/>
              <a:gd name="connsiteX163-1101" fmla="*/ 3115176 w 10768629"/>
              <a:gd name="connsiteY163-1102" fmla="*/ 1943459 h 1978172"/>
              <a:gd name="connsiteX164-1103" fmla="*/ 3038835 w 10768629"/>
              <a:gd name="connsiteY164-1104" fmla="*/ 1920210 h 1978172"/>
              <a:gd name="connsiteX165-1105" fmla="*/ 2897201 w 10768629"/>
              <a:gd name="connsiteY165-1106" fmla="*/ 1926772 h 1978172"/>
              <a:gd name="connsiteX166-1107" fmla="*/ 2783891 w 10768629"/>
              <a:gd name="connsiteY166-1108" fmla="*/ 1931749 h 1978172"/>
              <a:gd name="connsiteX167-1109" fmla="*/ 2712447 w 10768629"/>
              <a:gd name="connsiteY167-1110" fmla="*/ 1933044 h 1978172"/>
              <a:gd name="connsiteX168-1111" fmla="*/ 2560151 w 10768629"/>
              <a:gd name="connsiteY168-1112" fmla="*/ 1963609 h 1978172"/>
              <a:gd name="connsiteX169-1113" fmla="*/ 2367221 w 10768629"/>
              <a:gd name="connsiteY169-1114" fmla="*/ 1971884 h 1978172"/>
              <a:gd name="connsiteX170-1115" fmla="*/ 2272130 w 10768629"/>
              <a:gd name="connsiteY170-1116" fmla="*/ 1961162 h 1978172"/>
              <a:gd name="connsiteX171-1117" fmla="*/ 2189404 w 10768629"/>
              <a:gd name="connsiteY171-1118" fmla="*/ 1978172 h 1978172"/>
              <a:gd name="connsiteX172-1119" fmla="*/ 2077704 w 10768629"/>
              <a:gd name="connsiteY172-1120" fmla="*/ 1965002 h 1978172"/>
              <a:gd name="connsiteX173-1121" fmla="*/ 1967996 w 10768629"/>
              <a:gd name="connsiteY173-1122" fmla="*/ 1953187 h 1978172"/>
              <a:gd name="connsiteX174-1123" fmla="*/ 1855805 w 10768629"/>
              <a:gd name="connsiteY174-1124" fmla="*/ 1926082 h 1978172"/>
              <a:gd name="connsiteX175-1125" fmla="*/ 1790957 w 10768629"/>
              <a:gd name="connsiteY175-1126" fmla="*/ 1919460 h 1978172"/>
              <a:gd name="connsiteX176-1127" fmla="*/ 1613978 w 10768629"/>
              <a:gd name="connsiteY176-1128" fmla="*/ 1891581 h 1978172"/>
              <a:gd name="connsiteX177-1129" fmla="*/ 1436831 w 10768629"/>
              <a:gd name="connsiteY177-1130" fmla="*/ 1856201 h 1978172"/>
              <a:gd name="connsiteX178-1131" fmla="*/ 1332568 w 10768629"/>
              <a:gd name="connsiteY178-1132" fmla="*/ 1793149 h 1978172"/>
              <a:gd name="connsiteX179-1133" fmla="*/ 1186881 w 10768629"/>
              <a:gd name="connsiteY179-1134" fmla="*/ 1768613 h 1978172"/>
              <a:gd name="connsiteX180-1135" fmla="*/ 1162595 w 10768629"/>
              <a:gd name="connsiteY180-1136" fmla="*/ 1758337 h 1978172"/>
              <a:gd name="connsiteX181-1137" fmla="*/ 1128523 w 10768629"/>
              <a:gd name="connsiteY181-1138" fmla="*/ 1763621 h 1978172"/>
              <a:gd name="connsiteX182-1139" fmla="*/ 991903 w 10768629"/>
              <a:gd name="connsiteY182-1140" fmla="*/ 1786741 h 1978172"/>
              <a:gd name="connsiteX183-1141" fmla="*/ 883960 w 10768629"/>
              <a:gd name="connsiteY183-1142" fmla="*/ 1822386 h 1978172"/>
              <a:gd name="connsiteX184-1143" fmla="*/ 766531 w 10768629"/>
              <a:gd name="connsiteY184-1144" fmla="*/ 1805053 h 1978172"/>
              <a:gd name="connsiteX185-1145" fmla="*/ 669779 w 10768629"/>
              <a:gd name="connsiteY185-1146" fmla="*/ 1800537 h 1978172"/>
              <a:gd name="connsiteX186-1147" fmla="*/ 523898 w 10768629"/>
              <a:gd name="connsiteY186-1148" fmla="*/ 1811085 h 1978172"/>
              <a:gd name="connsiteX187-1149" fmla="*/ 360251 w 10768629"/>
              <a:gd name="connsiteY187-1150" fmla="*/ 1830735 h 1978172"/>
              <a:gd name="connsiteX188-1151" fmla="*/ 255207 w 10768629"/>
              <a:gd name="connsiteY188-1152" fmla="*/ 1818275 h 1978172"/>
              <a:gd name="connsiteX189-1153" fmla="*/ 101803 w 10768629"/>
              <a:gd name="connsiteY189-1154" fmla="*/ 1870647 h 1978172"/>
              <a:gd name="connsiteX190-1155" fmla="*/ 25397 w 10768629"/>
              <a:gd name="connsiteY190-1156" fmla="*/ 1888443 h 1978172"/>
              <a:gd name="connsiteX191-1157" fmla="*/ 2370 w 10768629"/>
              <a:gd name="connsiteY191-1158" fmla="*/ 1878311 h 1978172"/>
              <a:gd name="connsiteX192-1159" fmla="*/ 0 w 10768629"/>
              <a:gd name="connsiteY192-1160" fmla="*/ 1878785 h 1978172"/>
              <a:gd name="connsiteX193-1161" fmla="*/ 0 w 10768629"/>
              <a:gd name="connsiteY193-1162" fmla="*/ 0 h 1978172"/>
              <a:gd name="connsiteX0-1163" fmla="*/ 0 w 10768629"/>
              <a:gd name="connsiteY0-1164" fmla="*/ 0 h 1978172"/>
              <a:gd name="connsiteX1-1165" fmla="*/ 10768629 w 10768629"/>
              <a:gd name="connsiteY1-1166" fmla="*/ 0 h 1978172"/>
              <a:gd name="connsiteX2-1167" fmla="*/ 10733254 w 10768629"/>
              <a:gd name="connsiteY2-1168" fmla="*/ 31439 h 1978172"/>
              <a:gd name="connsiteX3-1169" fmla="*/ 10727085 w 10768629"/>
              <a:gd name="connsiteY3-1170" fmla="*/ 37910 h 1978172"/>
              <a:gd name="connsiteX4-1171" fmla="*/ 10675953 w 10768629"/>
              <a:gd name="connsiteY4-1172" fmla="*/ 68623 h 1978172"/>
              <a:gd name="connsiteX5-1173" fmla="*/ 10637091 w 10768629"/>
              <a:gd name="connsiteY5-1174" fmla="*/ 90361 h 1978172"/>
              <a:gd name="connsiteX6-1175" fmla="*/ 10610971 w 10768629"/>
              <a:gd name="connsiteY6-1176" fmla="*/ 110764 h 1978172"/>
              <a:gd name="connsiteX7-1177" fmla="*/ 10532872 w 10768629"/>
              <a:gd name="connsiteY7-1178" fmla="*/ 138028 h 1978172"/>
              <a:gd name="connsiteX8-1179" fmla="*/ 10398558 w 10768629"/>
              <a:gd name="connsiteY8-1180" fmla="*/ 172911 h 1978172"/>
              <a:gd name="connsiteX9-1181" fmla="*/ 10371128 w 10768629"/>
              <a:gd name="connsiteY9-1182" fmla="*/ 182609 h 1978172"/>
              <a:gd name="connsiteX10-1183" fmla="*/ 10352178 w 10768629"/>
              <a:gd name="connsiteY10-1184" fmla="*/ 199976 h 1978172"/>
              <a:gd name="connsiteX11-1185" fmla="*/ 10351815 w 10768629"/>
              <a:gd name="connsiteY11-1186" fmla="*/ 211879 h 1978172"/>
              <a:gd name="connsiteX12-1187" fmla="*/ 10337471 w 10768629"/>
              <a:gd name="connsiteY12-1188" fmla="*/ 218661 h 1978172"/>
              <a:gd name="connsiteX13-1189" fmla="*/ 10334625 w 10768629"/>
              <a:gd name="connsiteY13-1190" fmla="*/ 222351 h 1978172"/>
              <a:gd name="connsiteX14-1191" fmla="*/ 10256365 w 10768629"/>
              <a:gd name="connsiteY14-1192" fmla="*/ 235917 h 1978172"/>
              <a:gd name="connsiteX15-1193" fmla="*/ 10201127 w 10768629"/>
              <a:gd name="connsiteY15-1194" fmla="*/ 267448 h 1978172"/>
              <a:gd name="connsiteX16-1195" fmla="*/ 9961218 w 10768629"/>
              <a:gd name="connsiteY16-1196" fmla="*/ 326720 h 1978172"/>
              <a:gd name="connsiteX17-1197" fmla="*/ 9859715 w 10768629"/>
              <a:gd name="connsiteY17-1198" fmla="*/ 355698 h 1978172"/>
              <a:gd name="connsiteX18-1199" fmla="*/ 9679867 w 10768629"/>
              <a:gd name="connsiteY18-1200" fmla="*/ 399081 h 1978172"/>
              <a:gd name="connsiteX19-1201" fmla="*/ 9490654 w 10768629"/>
              <a:gd name="connsiteY19-1202" fmla="*/ 455225 h 1978172"/>
              <a:gd name="connsiteX20-1203" fmla="*/ 9470837 w 10768629"/>
              <a:gd name="connsiteY20-1204" fmla="*/ 452539 h 1978172"/>
              <a:gd name="connsiteX21-1205" fmla="*/ 9469082 w 10768629"/>
              <a:gd name="connsiteY21-1206" fmla="*/ 454891 h 1978172"/>
              <a:gd name="connsiteX22-1207" fmla="*/ 9448038 w 10768629"/>
              <a:gd name="connsiteY22-1208" fmla="*/ 459733 h 1978172"/>
              <a:gd name="connsiteX23-1209" fmla="*/ 9396821 w 10768629"/>
              <a:gd name="connsiteY23-1210" fmla="*/ 455795 h 1978172"/>
              <a:gd name="connsiteX24-1211" fmla="*/ 9392197 w 10768629"/>
              <a:gd name="connsiteY24-1212" fmla="*/ 459796 h 1978172"/>
              <a:gd name="connsiteX25-1213" fmla="*/ 9347994 w 10768629"/>
              <a:gd name="connsiteY25-1214" fmla="*/ 464462 h 1978172"/>
              <a:gd name="connsiteX26-1215" fmla="*/ 9347889 w 10768629"/>
              <a:gd name="connsiteY26-1216" fmla="*/ 466539 h 1978172"/>
              <a:gd name="connsiteX27-1217" fmla="*/ 9337639 w 10768629"/>
              <a:gd name="connsiteY27-1218" fmla="*/ 476654 h 1978172"/>
              <a:gd name="connsiteX28-1219" fmla="*/ 9316893 w 10768629"/>
              <a:gd name="connsiteY28-1220" fmla="*/ 491390 h 1978172"/>
              <a:gd name="connsiteX29-1221" fmla="*/ 9229283 w 10768629"/>
              <a:gd name="connsiteY29-1222" fmla="*/ 555377 h 1978172"/>
              <a:gd name="connsiteX30-1223" fmla="*/ 9220274 w 10768629"/>
              <a:gd name="connsiteY30-1224" fmla="*/ 557502 h 1978172"/>
              <a:gd name="connsiteX31-1225" fmla="*/ 9220202 w 10768629"/>
              <a:gd name="connsiteY31-1226" fmla="*/ 558001 h 1978172"/>
              <a:gd name="connsiteX32-1227" fmla="*/ 9210908 w 10768629"/>
              <a:gd name="connsiteY32-1228" fmla="*/ 561147 h 1978172"/>
              <a:gd name="connsiteX33-1229" fmla="*/ 9186374 w 10768629"/>
              <a:gd name="connsiteY33-1230" fmla="*/ 565502 h 1978172"/>
              <a:gd name="connsiteX34-1231" fmla="*/ 9181058 w 10768629"/>
              <a:gd name="connsiteY34-1232" fmla="*/ 569943 h 1978172"/>
              <a:gd name="connsiteX35-1233" fmla="*/ 9179948 w 10768629"/>
              <a:gd name="connsiteY35-1234" fmla="*/ 576062 h 1978172"/>
              <a:gd name="connsiteX36-1235" fmla="*/ 9149110 w 10768629"/>
              <a:gd name="connsiteY36-1236" fmla="*/ 598906 h 1978172"/>
              <a:gd name="connsiteX37-1237" fmla="*/ 9078556 w 10768629"/>
              <a:gd name="connsiteY37-1238" fmla="*/ 644039 h 1978172"/>
              <a:gd name="connsiteX38-1239" fmla="*/ 8996399 w 10768629"/>
              <a:gd name="connsiteY38-1240" fmla="*/ 690055 h 1978172"/>
              <a:gd name="connsiteX39-1241" fmla="*/ 8803791 w 10768629"/>
              <a:gd name="connsiteY39-1242" fmla="*/ 813860 h 1978172"/>
              <a:gd name="connsiteX40-1243" fmla="*/ 8636202 w 10768629"/>
              <a:gd name="connsiteY40-1244" fmla="*/ 848463 h 1978172"/>
              <a:gd name="connsiteX41-1245" fmla="*/ 8555372 w 10768629"/>
              <a:gd name="connsiteY41-1246" fmla="*/ 883171 h 1978172"/>
              <a:gd name="connsiteX42-1247" fmla="*/ 8507229 w 10768629"/>
              <a:gd name="connsiteY42-1248" fmla="*/ 901665 h 1978172"/>
              <a:gd name="connsiteX43-1249" fmla="*/ 8428473 w 10768629"/>
              <a:gd name="connsiteY43-1250" fmla="*/ 927985 h 1978172"/>
              <a:gd name="connsiteX44-1251" fmla="*/ 8427914 w 10768629"/>
              <a:gd name="connsiteY44-1252" fmla="*/ 933480 h 1978172"/>
              <a:gd name="connsiteX45-1253" fmla="*/ 8420327 w 10768629"/>
              <a:gd name="connsiteY45-1254" fmla="*/ 941984 h 1978172"/>
              <a:gd name="connsiteX46-1255" fmla="*/ 8407128 w 10768629"/>
              <a:gd name="connsiteY46-1256" fmla="*/ 961344 h 1978172"/>
              <a:gd name="connsiteX47-1257" fmla="*/ 8380548 w 10768629"/>
              <a:gd name="connsiteY47-1258" fmla="*/ 987916 h 1978172"/>
              <a:gd name="connsiteX48-1259" fmla="*/ 8379462 w 10768629"/>
              <a:gd name="connsiteY48-1260" fmla="*/ 987106 h 1978172"/>
              <a:gd name="connsiteX49-1261" fmla="*/ 8369725 w 10768629"/>
              <a:gd name="connsiteY49-1262" fmla="*/ 989186 h 1978172"/>
              <a:gd name="connsiteX50-1263" fmla="*/ 8304438 w 10768629"/>
              <a:gd name="connsiteY50-1264" fmla="*/ 996739 h 1978172"/>
              <a:gd name="connsiteX51-1265" fmla="*/ 8280929 w 10768629"/>
              <a:gd name="connsiteY51-1266" fmla="*/ 1023089 h 1978172"/>
              <a:gd name="connsiteX52-1267" fmla="*/ 8275760 w 10768629"/>
              <a:gd name="connsiteY52-1268" fmla="*/ 1027772 h 1978172"/>
              <a:gd name="connsiteX53-1269" fmla="*/ 8275478 w 10768629"/>
              <a:gd name="connsiteY53-1270" fmla="*/ 1027605 h 1978172"/>
              <a:gd name="connsiteX54-1271" fmla="*/ 8269666 w 10768629"/>
              <a:gd name="connsiteY54-1272" fmla="*/ 1032033 h 1978172"/>
              <a:gd name="connsiteX55-1273" fmla="*/ 8203836 w 10768629"/>
              <a:gd name="connsiteY55-1274" fmla="*/ 1037347 h 1978172"/>
              <a:gd name="connsiteX56-1275" fmla="*/ 8122936 w 10768629"/>
              <a:gd name="connsiteY56-1276" fmla="*/ 1063113 h 1978172"/>
              <a:gd name="connsiteX57-1277" fmla="*/ 8043658 w 10768629"/>
              <a:gd name="connsiteY57-1278" fmla="*/ 1092746 h 1978172"/>
              <a:gd name="connsiteX58-1279" fmla="*/ 8015351 w 10768629"/>
              <a:gd name="connsiteY58-1280" fmla="*/ 1105478 h 1978172"/>
              <a:gd name="connsiteX59-1281" fmla="*/ 7963145 w 10768629"/>
              <a:gd name="connsiteY59-1282" fmla="*/ 1119346 h 1978172"/>
              <a:gd name="connsiteX60-1283" fmla="*/ 7938145 w 10768629"/>
              <a:gd name="connsiteY60-1284" fmla="*/ 1120225 h 1978172"/>
              <a:gd name="connsiteX61-1285" fmla="*/ 7937238 w 10768629"/>
              <a:gd name="connsiteY61-1286" fmla="*/ 1121204 h 1978172"/>
              <a:gd name="connsiteX62-1287" fmla="*/ 7934398 w 10768629"/>
              <a:gd name="connsiteY62-1288" fmla="*/ 1118240 h 1978172"/>
              <a:gd name="connsiteX63-1289" fmla="*/ 7918248 w 10768629"/>
              <a:gd name="connsiteY63-1290" fmla="*/ 1124371 h 1978172"/>
              <a:gd name="connsiteX64-1291" fmla="*/ 7914119 w 10768629"/>
              <a:gd name="connsiteY64-1292" fmla="*/ 1127653 h 1978172"/>
              <a:gd name="connsiteX65-1293" fmla="*/ 7907658 w 10768629"/>
              <a:gd name="connsiteY65-1294" fmla="*/ 1130350 h 1978172"/>
              <a:gd name="connsiteX66-1295" fmla="*/ 7907434 w 10768629"/>
              <a:gd name="connsiteY66-1296" fmla="*/ 1130103 h 1978172"/>
              <a:gd name="connsiteX67-1297" fmla="*/ 7901508 w 10768629"/>
              <a:gd name="connsiteY67-1298" fmla="*/ 1133245 h 1978172"/>
              <a:gd name="connsiteX68-1299" fmla="*/ 7873287 w 10768629"/>
              <a:gd name="connsiteY68-1300" fmla="*/ 1152609 h 1978172"/>
              <a:gd name="connsiteX69-1301" fmla="*/ 7834833 w 10768629"/>
              <a:gd name="connsiteY69-1302" fmla="*/ 1153868 h 1978172"/>
              <a:gd name="connsiteX70-1303" fmla="*/ 7828661 w 10768629"/>
              <a:gd name="connsiteY70-1304" fmla="*/ 1139994 h 1978172"/>
              <a:gd name="connsiteX71-1305" fmla="*/ 7823966 w 10768629"/>
              <a:gd name="connsiteY71-1306" fmla="*/ 1143178 h 1978172"/>
              <a:gd name="connsiteX72-1307" fmla="*/ 7815078 w 10768629"/>
              <a:gd name="connsiteY72-1308" fmla="*/ 1151776 h 1978172"/>
              <a:gd name="connsiteX73-1309" fmla="*/ 7812026 w 10768629"/>
              <a:gd name="connsiteY73-1310" fmla="*/ 1151522 h 1978172"/>
              <a:gd name="connsiteX74-1311" fmla="*/ 7782249 w 10768629"/>
              <a:gd name="connsiteY74-1312" fmla="*/ 1160970 h 1978172"/>
              <a:gd name="connsiteX75-1313" fmla="*/ 7773476 w 10768629"/>
              <a:gd name="connsiteY75-1314" fmla="*/ 1157414 h 1978172"/>
              <a:gd name="connsiteX76-1315" fmla="*/ 7769600 w 10768629"/>
              <a:gd name="connsiteY76-1316" fmla="*/ 1157365 h 1978172"/>
              <a:gd name="connsiteX77-1317" fmla="*/ 7752631 w 10768629"/>
              <a:gd name="connsiteY77-1318" fmla="*/ 1172815 h 1978172"/>
              <a:gd name="connsiteX78-1319" fmla="*/ 7743525 w 10768629"/>
              <a:gd name="connsiteY78-1320" fmla="*/ 1179064 h 1978172"/>
              <a:gd name="connsiteX79-1321" fmla="*/ 7685942 w 10768629"/>
              <a:gd name="connsiteY79-1322" fmla="*/ 1233723 h 1978172"/>
              <a:gd name="connsiteX80-1323" fmla="*/ 7586920 w 10768629"/>
              <a:gd name="connsiteY80-1324" fmla="*/ 1261888 h 1978172"/>
              <a:gd name="connsiteX81-1325" fmla="*/ 7486100 w 10768629"/>
              <a:gd name="connsiteY81-1326" fmla="*/ 1292563 h 1978172"/>
              <a:gd name="connsiteX82-1327" fmla="*/ 7407190 w 10768629"/>
              <a:gd name="connsiteY82-1328" fmla="*/ 1314737 h 1978172"/>
              <a:gd name="connsiteX83-1329" fmla="*/ 7240698 w 10768629"/>
              <a:gd name="connsiteY83-1330" fmla="*/ 1438832 h 1978172"/>
              <a:gd name="connsiteX84-1331" fmla="*/ 7197675 w 10768629"/>
              <a:gd name="connsiteY84-1332" fmla="*/ 1447530 h 1978172"/>
              <a:gd name="connsiteX85-1333" fmla="*/ 7164788 w 10768629"/>
              <a:gd name="connsiteY85-1334" fmla="*/ 1480293 h 1978172"/>
              <a:gd name="connsiteX86-1335" fmla="*/ 7147929 w 10768629"/>
              <a:gd name="connsiteY86-1336" fmla="*/ 1477641 h 1978172"/>
              <a:gd name="connsiteX87-1337" fmla="*/ 7144965 w 10768629"/>
              <a:gd name="connsiteY87-1338" fmla="*/ 1476908 h 1978172"/>
              <a:gd name="connsiteX88-1339" fmla="*/ 7134299 w 10768629"/>
              <a:gd name="connsiteY88-1340" fmla="*/ 1479969 h 1978172"/>
              <a:gd name="connsiteX89-1341" fmla="*/ 7129809 w 10768629"/>
              <a:gd name="connsiteY89-1342" fmla="*/ 1473339 h 1978172"/>
              <a:gd name="connsiteX90-1343" fmla="*/ 7112688 w 10768629"/>
              <a:gd name="connsiteY90-1344" fmla="*/ 1472575 h 1978172"/>
              <a:gd name="connsiteX91-1345" fmla="*/ 7093470 w 10768629"/>
              <a:gd name="connsiteY91-1346" fmla="*/ 1480300 h 1978172"/>
              <a:gd name="connsiteX92-1347" fmla="*/ 7025034 w 10768629"/>
              <a:gd name="connsiteY92-1348" fmla="*/ 1506934 h 1978172"/>
              <a:gd name="connsiteX93-1349" fmla="*/ 7014783 w 10768629"/>
              <a:gd name="connsiteY93-1350" fmla="*/ 1515868 h 1978172"/>
              <a:gd name="connsiteX94-1351" fmla="*/ 6979706 w 10768629"/>
              <a:gd name="connsiteY94-1352" fmla="*/ 1523511 h 1978172"/>
              <a:gd name="connsiteX95-1353" fmla="*/ 6977890 w 10768629"/>
              <a:gd name="connsiteY95-1354" fmla="*/ 1525793 h 1978172"/>
              <a:gd name="connsiteX96-1355" fmla="*/ 6944339 w 10768629"/>
              <a:gd name="connsiteY96-1356" fmla="*/ 1536237 h 1978172"/>
              <a:gd name="connsiteX97-1357" fmla="*/ 6886996 w 10768629"/>
              <a:gd name="connsiteY97-1358" fmla="*/ 1563569 h 1978172"/>
              <a:gd name="connsiteX98-1359" fmla="*/ 6874510 w 10768629"/>
              <a:gd name="connsiteY98-1360" fmla="*/ 1558469 h 1978172"/>
              <a:gd name="connsiteX99-1361" fmla="*/ 6871943 w 10768629"/>
              <a:gd name="connsiteY99-1362" fmla="*/ 1554651 h 1978172"/>
              <a:gd name="connsiteX100-1363" fmla="*/ 6856174 w 10768629"/>
              <a:gd name="connsiteY100-1364" fmla="*/ 1562024 h 1978172"/>
              <a:gd name="connsiteX101-1365" fmla="*/ 6842321 w 10768629"/>
              <a:gd name="connsiteY101-1366" fmla="*/ 1560554 h 1978172"/>
              <a:gd name="connsiteX102-1367" fmla="*/ 6832713 w 10768629"/>
              <a:gd name="connsiteY102-1368" fmla="*/ 1569357 h 1978172"/>
              <a:gd name="connsiteX103-1369" fmla="*/ 6816351 w 10768629"/>
              <a:gd name="connsiteY103-1370" fmla="*/ 1571495 h 1978172"/>
              <a:gd name="connsiteX104-1371" fmla="*/ 6795800 w 10768629"/>
              <a:gd name="connsiteY104-1372" fmla="*/ 1572010 h 1978172"/>
              <a:gd name="connsiteX105-1373" fmla="*/ 6777546 w 10768629"/>
              <a:gd name="connsiteY105-1374" fmla="*/ 1568661 h 1978172"/>
              <a:gd name="connsiteX106-1375" fmla="*/ 6751528 w 10768629"/>
              <a:gd name="connsiteY106-1376" fmla="*/ 1574143 h 1978172"/>
              <a:gd name="connsiteX107-1377" fmla="*/ 6691966 w 10768629"/>
              <a:gd name="connsiteY107-1378" fmla="*/ 1582255 h 1978172"/>
              <a:gd name="connsiteX108-1379" fmla="*/ 6646941 w 10768629"/>
              <a:gd name="connsiteY108-1380" fmla="*/ 1588471 h 1978172"/>
              <a:gd name="connsiteX109-1381" fmla="*/ 6568576 w 10768629"/>
              <a:gd name="connsiteY109-1382" fmla="*/ 1606488 h 1978172"/>
              <a:gd name="connsiteX110-1383" fmla="*/ 6554358 w 10768629"/>
              <a:gd name="connsiteY110-1384" fmla="*/ 1621701 h 1978172"/>
              <a:gd name="connsiteX111-1385" fmla="*/ 6516968 w 10768629"/>
              <a:gd name="connsiteY111-1386" fmla="*/ 1617195 h 1978172"/>
              <a:gd name="connsiteX112-1387" fmla="*/ 6506479 w 10768629"/>
              <a:gd name="connsiteY112-1388" fmla="*/ 1602227 h 1978172"/>
              <a:gd name="connsiteX113-1389" fmla="*/ 6458436 w 10768629"/>
              <a:gd name="connsiteY113-1390" fmla="*/ 1607332 h 1978172"/>
              <a:gd name="connsiteX114-1391" fmla="*/ 6414786 w 10768629"/>
              <a:gd name="connsiteY114-1392" fmla="*/ 1628815 h 1978172"/>
              <a:gd name="connsiteX115-1393" fmla="*/ 6357085 w 10768629"/>
              <a:gd name="connsiteY115-1394" fmla="*/ 1640846 h 1978172"/>
              <a:gd name="connsiteX116-1395" fmla="*/ 6322636 w 10768629"/>
              <a:gd name="connsiteY116-1396" fmla="*/ 1648213 h 1978172"/>
              <a:gd name="connsiteX117-1397" fmla="*/ 6226172 w 10768629"/>
              <a:gd name="connsiteY117-1398" fmla="*/ 1654676 h 1978172"/>
              <a:gd name="connsiteX118-1399" fmla="*/ 6221217 w 10768629"/>
              <a:gd name="connsiteY118-1400" fmla="*/ 1654506 h 1978172"/>
              <a:gd name="connsiteX119-1401" fmla="*/ 6204956 w 10768629"/>
              <a:gd name="connsiteY119-1402" fmla="*/ 1664280 h 1978172"/>
              <a:gd name="connsiteX120-1403" fmla="*/ 6204270 w 10768629"/>
              <a:gd name="connsiteY120-1404" fmla="*/ 1666782 h 1978172"/>
              <a:gd name="connsiteX121-1405" fmla="*/ 6143810 w 10768629"/>
              <a:gd name="connsiteY121-1406" fmla="*/ 1661963 h 1978172"/>
              <a:gd name="connsiteX122-1407" fmla="*/ 6136560 w 10768629"/>
              <a:gd name="connsiteY122-1408" fmla="*/ 1665728 h 1978172"/>
              <a:gd name="connsiteX123-1409" fmla="*/ 6096155 w 10768629"/>
              <a:gd name="connsiteY123-1410" fmla="*/ 1656951 h 1978172"/>
              <a:gd name="connsiteX124-1411" fmla="*/ 6075812 w 10768629"/>
              <a:gd name="connsiteY124-1412" fmla="*/ 1655422 h 1978172"/>
              <a:gd name="connsiteX125-1413" fmla="*/ 6039495 w 10768629"/>
              <a:gd name="connsiteY125-1414" fmla="*/ 1649680 h 1978172"/>
              <a:gd name="connsiteX126-1415" fmla="*/ 6036523 w 10768629"/>
              <a:gd name="connsiteY126-1416" fmla="*/ 1652121 h 1978172"/>
              <a:gd name="connsiteX127-1417" fmla="*/ 6029328 w 10768629"/>
              <a:gd name="connsiteY127-1418" fmla="*/ 1649904 h 1978172"/>
              <a:gd name="connsiteX128-1419" fmla="*/ 6024075 w 10768629"/>
              <a:gd name="connsiteY128-1420" fmla="*/ 1652779 h 1978172"/>
              <a:gd name="connsiteX129-1421" fmla="*/ 6018085 w 10768629"/>
              <a:gd name="connsiteY129-1422" fmla="*/ 1652030 h 1978172"/>
              <a:gd name="connsiteX130-1423" fmla="*/ 5955513 w 10768629"/>
              <a:gd name="connsiteY130-1424" fmla="*/ 1663584 h 1978172"/>
              <a:gd name="connsiteX131-1425" fmla="*/ 5941996 w 10768629"/>
              <a:gd name="connsiteY131-1426" fmla="*/ 1661326 h 1978172"/>
              <a:gd name="connsiteX132-1427" fmla="*/ 5931789 w 10768629"/>
              <a:gd name="connsiteY132-1428" fmla="*/ 1669915 h 1978172"/>
              <a:gd name="connsiteX133-1429" fmla="*/ 5888686 w 10768629"/>
              <a:gd name="connsiteY133-1430" fmla="*/ 1672175 h 1978172"/>
              <a:gd name="connsiteX134-1431" fmla="*/ 5873794 w 10768629"/>
              <a:gd name="connsiteY134-1432" fmla="*/ 1665454 h 1978172"/>
              <a:gd name="connsiteX135-1433" fmla="*/ 5860022 w 10768629"/>
              <a:gd name="connsiteY135-1434" fmla="*/ 1660635 h 1978172"/>
              <a:gd name="connsiteX136-1435" fmla="*/ 5858237 w 10768629"/>
              <a:gd name="connsiteY136-1436" fmla="*/ 1660649 h 1978172"/>
              <a:gd name="connsiteX137-1437" fmla="*/ 5840319 w 10768629"/>
              <a:gd name="connsiteY137-1438" fmla="*/ 1660798 h 1978172"/>
              <a:gd name="connsiteX138-1439" fmla="*/ 5806984 w 10768629"/>
              <a:gd name="connsiteY138-1440" fmla="*/ 1661075 h 1978172"/>
              <a:gd name="connsiteX139-1441" fmla="*/ 5742351 w 10768629"/>
              <a:gd name="connsiteY139-1442" fmla="*/ 1667489 h 1978172"/>
              <a:gd name="connsiteX140-1443" fmla="*/ 5521171 w 10768629"/>
              <a:gd name="connsiteY140-1444" fmla="*/ 1671626 h 1978172"/>
              <a:gd name="connsiteX141-1445" fmla="*/ 5440853 w 10768629"/>
              <a:gd name="connsiteY141-1446" fmla="*/ 1657958 h 1978172"/>
              <a:gd name="connsiteX142-1447" fmla="*/ 4950070 w 10768629"/>
              <a:gd name="connsiteY142-1448" fmla="*/ 1748401 h 1978172"/>
              <a:gd name="connsiteX143-1449" fmla="*/ 4872172 w 10768629"/>
              <a:gd name="connsiteY143-1450" fmla="*/ 1757222 h 1978172"/>
              <a:gd name="connsiteX144-1451" fmla="*/ 4809524 w 10768629"/>
              <a:gd name="connsiteY144-1452" fmla="*/ 1761033 h 1978172"/>
              <a:gd name="connsiteX145-1453" fmla="*/ 4759058 w 10768629"/>
              <a:gd name="connsiteY145-1454" fmla="*/ 1766533 h 1978172"/>
              <a:gd name="connsiteX146-1455" fmla="*/ 4719749 w 10768629"/>
              <a:gd name="connsiteY146-1456" fmla="*/ 1771811 h 1978172"/>
              <a:gd name="connsiteX147-1457" fmla="*/ 4568686 w 10768629"/>
              <a:gd name="connsiteY147-1458" fmla="*/ 1786141 h 1978172"/>
              <a:gd name="connsiteX148-1459" fmla="*/ 4418751 w 10768629"/>
              <a:gd name="connsiteY148-1460" fmla="*/ 1796932 h 1978172"/>
              <a:gd name="connsiteX149-1461" fmla="*/ 4378377 w 10768629"/>
              <a:gd name="connsiteY149-1462" fmla="*/ 1815528 h 1978172"/>
              <a:gd name="connsiteX150-1463" fmla="*/ 4320575 w 10768629"/>
              <a:gd name="connsiteY150-1464" fmla="*/ 1832722 h 1978172"/>
              <a:gd name="connsiteX151-1465" fmla="*/ 4220200 w 10768629"/>
              <a:gd name="connsiteY151-1466" fmla="*/ 1873173 h 1978172"/>
              <a:gd name="connsiteX152-1467" fmla="*/ 4105361 w 10768629"/>
              <a:gd name="connsiteY152-1468" fmla="*/ 1894711 h 1978172"/>
              <a:gd name="connsiteX153-1469" fmla="*/ 3973223 w 10768629"/>
              <a:gd name="connsiteY153-1470" fmla="*/ 1881015 h 1978172"/>
              <a:gd name="connsiteX154-1471" fmla="*/ 3900992 w 10768629"/>
              <a:gd name="connsiteY154-1472" fmla="*/ 1880603 h 1978172"/>
              <a:gd name="connsiteX155-1473" fmla="*/ 3662119 w 10768629"/>
              <a:gd name="connsiteY155-1474" fmla="*/ 1876289 h 1978172"/>
              <a:gd name="connsiteX156-1475" fmla="*/ 3496919 w 10768629"/>
              <a:gd name="connsiteY156-1476" fmla="*/ 1873180 h 1978172"/>
              <a:gd name="connsiteX157-1477" fmla="*/ 3449433 w 10768629"/>
              <a:gd name="connsiteY157-1478" fmla="*/ 1889681 h 1978172"/>
              <a:gd name="connsiteX158-1479" fmla="*/ 3369766 w 10768629"/>
              <a:gd name="connsiteY158-1480" fmla="*/ 1916653 h 1978172"/>
              <a:gd name="connsiteX159-1481" fmla="*/ 3290336 w 10768629"/>
              <a:gd name="connsiteY159-1482" fmla="*/ 1925039 h 1978172"/>
              <a:gd name="connsiteX160-1483" fmla="*/ 3224897 w 10768629"/>
              <a:gd name="connsiteY160-1484" fmla="*/ 1943733 h 1978172"/>
              <a:gd name="connsiteX161-1485" fmla="*/ 3161463 w 10768629"/>
              <a:gd name="connsiteY161-1486" fmla="*/ 1946591 h 1978172"/>
              <a:gd name="connsiteX162-1487" fmla="*/ 3157504 w 10768629"/>
              <a:gd name="connsiteY162-1488" fmla="*/ 1957276 h 1978172"/>
              <a:gd name="connsiteX163-1489" fmla="*/ 3115176 w 10768629"/>
              <a:gd name="connsiteY163-1490" fmla="*/ 1943459 h 1978172"/>
              <a:gd name="connsiteX164-1491" fmla="*/ 3038835 w 10768629"/>
              <a:gd name="connsiteY164-1492" fmla="*/ 1920210 h 1978172"/>
              <a:gd name="connsiteX165-1493" fmla="*/ 2897201 w 10768629"/>
              <a:gd name="connsiteY165-1494" fmla="*/ 1926772 h 1978172"/>
              <a:gd name="connsiteX166-1495" fmla="*/ 2783891 w 10768629"/>
              <a:gd name="connsiteY166-1496" fmla="*/ 1931749 h 1978172"/>
              <a:gd name="connsiteX167-1497" fmla="*/ 2712447 w 10768629"/>
              <a:gd name="connsiteY167-1498" fmla="*/ 1933044 h 1978172"/>
              <a:gd name="connsiteX168-1499" fmla="*/ 2560151 w 10768629"/>
              <a:gd name="connsiteY168-1500" fmla="*/ 1963609 h 1978172"/>
              <a:gd name="connsiteX169-1501" fmla="*/ 2367221 w 10768629"/>
              <a:gd name="connsiteY169-1502" fmla="*/ 1971884 h 1978172"/>
              <a:gd name="connsiteX170-1503" fmla="*/ 2272130 w 10768629"/>
              <a:gd name="connsiteY170-1504" fmla="*/ 1961162 h 1978172"/>
              <a:gd name="connsiteX171-1505" fmla="*/ 2189404 w 10768629"/>
              <a:gd name="connsiteY171-1506" fmla="*/ 1978172 h 1978172"/>
              <a:gd name="connsiteX172-1507" fmla="*/ 2077704 w 10768629"/>
              <a:gd name="connsiteY172-1508" fmla="*/ 1965002 h 1978172"/>
              <a:gd name="connsiteX173-1509" fmla="*/ 1967996 w 10768629"/>
              <a:gd name="connsiteY173-1510" fmla="*/ 1953187 h 1978172"/>
              <a:gd name="connsiteX174-1511" fmla="*/ 1855805 w 10768629"/>
              <a:gd name="connsiteY174-1512" fmla="*/ 1926082 h 1978172"/>
              <a:gd name="connsiteX175-1513" fmla="*/ 1790957 w 10768629"/>
              <a:gd name="connsiteY175-1514" fmla="*/ 1919460 h 1978172"/>
              <a:gd name="connsiteX176-1515" fmla="*/ 1613978 w 10768629"/>
              <a:gd name="connsiteY176-1516" fmla="*/ 1891581 h 1978172"/>
              <a:gd name="connsiteX177-1517" fmla="*/ 1436831 w 10768629"/>
              <a:gd name="connsiteY177-1518" fmla="*/ 1856201 h 1978172"/>
              <a:gd name="connsiteX178-1519" fmla="*/ 1332568 w 10768629"/>
              <a:gd name="connsiteY178-1520" fmla="*/ 1793149 h 1978172"/>
              <a:gd name="connsiteX179-1521" fmla="*/ 1186881 w 10768629"/>
              <a:gd name="connsiteY179-1522" fmla="*/ 1768613 h 1978172"/>
              <a:gd name="connsiteX180-1523" fmla="*/ 1162595 w 10768629"/>
              <a:gd name="connsiteY180-1524" fmla="*/ 1758337 h 1978172"/>
              <a:gd name="connsiteX181-1525" fmla="*/ 1128523 w 10768629"/>
              <a:gd name="connsiteY181-1526" fmla="*/ 1763621 h 1978172"/>
              <a:gd name="connsiteX182-1527" fmla="*/ 991903 w 10768629"/>
              <a:gd name="connsiteY182-1528" fmla="*/ 1786741 h 1978172"/>
              <a:gd name="connsiteX183-1529" fmla="*/ 883960 w 10768629"/>
              <a:gd name="connsiteY183-1530" fmla="*/ 1822386 h 1978172"/>
              <a:gd name="connsiteX184-1531" fmla="*/ 766531 w 10768629"/>
              <a:gd name="connsiteY184-1532" fmla="*/ 1805053 h 1978172"/>
              <a:gd name="connsiteX185-1533" fmla="*/ 669779 w 10768629"/>
              <a:gd name="connsiteY185-1534" fmla="*/ 1800537 h 1978172"/>
              <a:gd name="connsiteX186-1535" fmla="*/ 523898 w 10768629"/>
              <a:gd name="connsiteY186-1536" fmla="*/ 1811085 h 1978172"/>
              <a:gd name="connsiteX187-1537" fmla="*/ 360251 w 10768629"/>
              <a:gd name="connsiteY187-1538" fmla="*/ 1830735 h 1978172"/>
              <a:gd name="connsiteX188-1539" fmla="*/ 255207 w 10768629"/>
              <a:gd name="connsiteY188-1540" fmla="*/ 1818275 h 1978172"/>
              <a:gd name="connsiteX189-1541" fmla="*/ 101803 w 10768629"/>
              <a:gd name="connsiteY189-1542" fmla="*/ 1870647 h 1978172"/>
              <a:gd name="connsiteX190-1543" fmla="*/ 25397 w 10768629"/>
              <a:gd name="connsiteY190-1544" fmla="*/ 1888443 h 1978172"/>
              <a:gd name="connsiteX191-1545" fmla="*/ 2370 w 10768629"/>
              <a:gd name="connsiteY191-1546" fmla="*/ 1878311 h 1978172"/>
              <a:gd name="connsiteX192-1547" fmla="*/ 0 w 10768629"/>
              <a:gd name="connsiteY192-1548" fmla="*/ 1878785 h 1978172"/>
              <a:gd name="connsiteX193-1549" fmla="*/ 0 w 10768629"/>
              <a:gd name="connsiteY193-1550" fmla="*/ 0 h 1978172"/>
              <a:gd name="connsiteX0-1551" fmla="*/ 0 w 10768629"/>
              <a:gd name="connsiteY0-1552" fmla="*/ 0 h 1978172"/>
              <a:gd name="connsiteX1-1553" fmla="*/ 10768629 w 10768629"/>
              <a:gd name="connsiteY1-1554" fmla="*/ 0 h 1978172"/>
              <a:gd name="connsiteX2-1555" fmla="*/ 10733254 w 10768629"/>
              <a:gd name="connsiteY2-1556" fmla="*/ 31439 h 1978172"/>
              <a:gd name="connsiteX3-1557" fmla="*/ 10727085 w 10768629"/>
              <a:gd name="connsiteY3-1558" fmla="*/ 37910 h 1978172"/>
              <a:gd name="connsiteX4-1559" fmla="*/ 10675953 w 10768629"/>
              <a:gd name="connsiteY4-1560" fmla="*/ 68623 h 1978172"/>
              <a:gd name="connsiteX5-1561" fmla="*/ 10637091 w 10768629"/>
              <a:gd name="connsiteY5-1562" fmla="*/ 90361 h 1978172"/>
              <a:gd name="connsiteX6-1563" fmla="*/ 10610971 w 10768629"/>
              <a:gd name="connsiteY6-1564" fmla="*/ 110764 h 1978172"/>
              <a:gd name="connsiteX7-1565" fmla="*/ 10532872 w 10768629"/>
              <a:gd name="connsiteY7-1566" fmla="*/ 138028 h 1978172"/>
              <a:gd name="connsiteX8-1567" fmla="*/ 10398558 w 10768629"/>
              <a:gd name="connsiteY8-1568" fmla="*/ 172911 h 1978172"/>
              <a:gd name="connsiteX9-1569" fmla="*/ 10371128 w 10768629"/>
              <a:gd name="connsiteY9-1570" fmla="*/ 182609 h 1978172"/>
              <a:gd name="connsiteX10-1571" fmla="*/ 10352178 w 10768629"/>
              <a:gd name="connsiteY10-1572" fmla="*/ 199976 h 1978172"/>
              <a:gd name="connsiteX11-1573" fmla="*/ 10351815 w 10768629"/>
              <a:gd name="connsiteY11-1574" fmla="*/ 211879 h 1978172"/>
              <a:gd name="connsiteX12-1575" fmla="*/ 10337471 w 10768629"/>
              <a:gd name="connsiteY12-1576" fmla="*/ 218661 h 1978172"/>
              <a:gd name="connsiteX13-1577" fmla="*/ 10334625 w 10768629"/>
              <a:gd name="connsiteY13-1578" fmla="*/ 222351 h 1978172"/>
              <a:gd name="connsiteX14-1579" fmla="*/ 10256365 w 10768629"/>
              <a:gd name="connsiteY14-1580" fmla="*/ 235917 h 1978172"/>
              <a:gd name="connsiteX15-1581" fmla="*/ 10201127 w 10768629"/>
              <a:gd name="connsiteY15-1582" fmla="*/ 267448 h 1978172"/>
              <a:gd name="connsiteX16-1583" fmla="*/ 9961218 w 10768629"/>
              <a:gd name="connsiteY16-1584" fmla="*/ 326720 h 1978172"/>
              <a:gd name="connsiteX17-1585" fmla="*/ 9859715 w 10768629"/>
              <a:gd name="connsiteY17-1586" fmla="*/ 355698 h 1978172"/>
              <a:gd name="connsiteX18-1587" fmla="*/ 9679867 w 10768629"/>
              <a:gd name="connsiteY18-1588" fmla="*/ 399081 h 1978172"/>
              <a:gd name="connsiteX19-1589" fmla="*/ 9490654 w 10768629"/>
              <a:gd name="connsiteY19-1590" fmla="*/ 455225 h 1978172"/>
              <a:gd name="connsiteX20-1591" fmla="*/ 9470837 w 10768629"/>
              <a:gd name="connsiteY20-1592" fmla="*/ 452539 h 1978172"/>
              <a:gd name="connsiteX21-1593" fmla="*/ 9469082 w 10768629"/>
              <a:gd name="connsiteY21-1594" fmla="*/ 454891 h 1978172"/>
              <a:gd name="connsiteX22-1595" fmla="*/ 9448038 w 10768629"/>
              <a:gd name="connsiteY22-1596" fmla="*/ 459733 h 1978172"/>
              <a:gd name="connsiteX23-1597" fmla="*/ 9396821 w 10768629"/>
              <a:gd name="connsiteY23-1598" fmla="*/ 455795 h 1978172"/>
              <a:gd name="connsiteX24-1599" fmla="*/ 9392197 w 10768629"/>
              <a:gd name="connsiteY24-1600" fmla="*/ 459796 h 1978172"/>
              <a:gd name="connsiteX25-1601" fmla="*/ 9347994 w 10768629"/>
              <a:gd name="connsiteY25-1602" fmla="*/ 464462 h 1978172"/>
              <a:gd name="connsiteX26-1603" fmla="*/ 9347889 w 10768629"/>
              <a:gd name="connsiteY26-1604" fmla="*/ 466539 h 1978172"/>
              <a:gd name="connsiteX27-1605" fmla="*/ 9337639 w 10768629"/>
              <a:gd name="connsiteY27-1606" fmla="*/ 476654 h 1978172"/>
              <a:gd name="connsiteX28-1607" fmla="*/ 9316893 w 10768629"/>
              <a:gd name="connsiteY28-1608" fmla="*/ 491390 h 1978172"/>
              <a:gd name="connsiteX29-1609" fmla="*/ 9229283 w 10768629"/>
              <a:gd name="connsiteY29-1610" fmla="*/ 555377 h 1978172"/>
              <a:gd name="connsiteX30-1611" fmla="*/ 9220274 w 10768629"/>
              <a:gd name="connsiteY30-1612" fmla="*/ 557502 h 1978172"/>
              <a:gd name="connsiteX31-1613" fmla="*/ 9220202 w 10768629"/>
              <a:gd name="connsiteY31-1614" fmla="*/ 558001 h 1978172"/>
              <a:gd name="connsiteX32-1615" fmla="*/ 9210908 w 10768629"/>
              <a:gd name="connsiteY32-1616" fmla="*/ 561147 h 1978172"/>
              <a:gd name="connsiteX33-1617" fmla="*/ 9186374 w 10768629"/>
              <a:gd name="connsiteY33-1618" fmla="*/ 565502 h 1978172"/>
              <a:gd name="connsiteX34-1619" fmla="*/ 9181058 w 10768629"/>
              <a:gd name="connsiteY34-1620" fmla="*/ 569943 h 1978172"/>
              <a:gd name="connsiteX35-1621" fmla="*/ 9179948 w 10768629"/>
              <a:gd name="connsiteY35-1622" fmla="*/ 576062 h 1978172"/>
              <a:gd name="connsiteX36-1623" fmla="*/ 9149110 w 10768629"/>
              <a:gd name="connsiteY36-1624" fmla="*/ 598906 h 1978172"/>
              <a:gd name="connsiteX37-1625" fmla="*/ 9078556 w 10768629"/>
              <a:gd name="connsiteY37-1626" fmla="*/ 644039 h 1978172"/>
              <a:gd name="connsiteX38-1627" fmla="*/ 8996399 w 10768629"/>
              <a:gd name="connsiteY38-1628" fmla="*/ 690055 h 1978172"/>
              <a:gd name="connsiteX39-1629" fmla="*/ 8803791 w 10768629"/>
              <a:gd name="connsiteY39-1630" fmla="*/ 813860 h 1978172"/>
              <a:gd name="connsiteX40-1631" fmla="*/ 8636202 w 10768629"/>
              <a:gd name="connsiteY40-1632" fmla="*/ 848463 h 1978172"/>
              <a:gd name="connsiteX41-1633" fmla="*/ 8555372 w 10768629"/>
              <a:gd name="connsiteY41-1634" fmla="*/ 883171 h 1978172"/>
              <a:gd name="connsiteX42-1635" fmla="*/ 8507229 w 10768629"/>
              <a:gd name="connsiteY42-1636" fmla="*/ 901665 h 1978172"/>
              <a:gd name="connsiteX43-1637" fmla="*/ 8428473 w 10768629"/>
              <a:gd name="connsiteY43-1638" fmla="*/ 927985 h 1978172"/>
              <a:gd name="connsiteX44-1639" fmla="*/ 8427914 w 10768629"/>
              <a:gd name="connsiteY44-1640" fmla="*/ 933480 h 1978172"/>
              <a:gd name="connsiteX45-1641" fmla="*/ 8420327 w 10768629"/>
              <a:gd name="connsiteY45-1642" fmla="*/ 941984 h 1978172"/>
              <a:gd name="connsiteX46-1643" fmla="*/ 8407128 w 10768629"/>
              <a:gd name="connsiteY46-1644" fmla="*/ 961344 h 1978172"/>
              <a:gd name="connsiteX47-1645" fmla="*/ 8380548 w 10768629"/>
              <a:gd name="connsiteY47-1646" fmla="*/ 987916 h 1978172"/>
              <a:gd name="connsiteX48-1647" fmla="*/ 8379462 w 10768629"/>
              <a:gd name="connsiteY48-1648" fmla="*/ 987106 h 1978172"/>
              <a:gd name="connsiteX49-1649" fmla="*/ 8369725 w 10768629"/>
              <a:gd name="connsiteY49-1650" fmla="*/ 989186 h 1978172"/>
              <a:gd name="connsiteX50-1651" fmla="*/ 8304438 w 10768629"/>
              <a:gd name="connsiteY50-1652" fmla="*/ 996739 h 1978172"/>
              <a:gd name="connsiteX51-1653" fmla="*/ 8280929 w 10768629"/>
              <a:gd name="connsiteY51-1654" fmla="*/ 1023089 h 1978172"/>
              <a:gd name="connsiteX52-1655" fmla="*/ 8275760 w 10768629"/>
              <a:gd name="connsiteY52-1656" fmla="*/ 1027772 h 1978172"/>
              <a:gd name="connsiteX53-1657" fmla="*/ 8275478 w 10768629"/>
              <a:gd name="connsiteY53-1658" fmla="*/ 1027605 h 1978172"/>
              <a:gd name="connsiteX54-1659" fmla="*/ 8269666 w 10768629"/>
              <a:gd name="connsiteY54-1660" fmla="*/ 1032033 h 1978172"/>
              <a:gd name="connsiteX55-1661" fmla="*/ 8203836 w 10768629"/>
              <a:gd name="connsiteY55-1662" fmla="*/ 1037347 h 1978172"/>
              <a:gd name="connsiteX56-1663" fmla="*/ 8122936 w 10768629"/>
              <a:gd name="connsiteY56-1664" fmla="*/ 1063113 h 1978172"/>
              <a:gd name="connsiteX57-1665" fmla="*/ 8043658 w 10768629"/>
              <a:gd name="connsiteY57-1666" fmla="*/ 1092746 h 1978172"/>
              <a:gd name="connsiteX58-1667" fmla="*/ 8015351 w 10768629"/>
              <a:gd name="connsiteY58-1668" fmla="*/ 1105478 h 1978172"/>
              <a:gd name="connsiteX59-1669" fmla="*/ 7963145 w 10768629"/>
              <a:gd name="connsiteY59-1670" fmla="*/ 1119346 h 1978172"/>
              <a:gd name="connsiteX60-1671" fmla="*/ 7938145 w 10768629"/>
              <a:gd name="connsiteY60-1672" fmla="*/ 1120225 h 1978172"/>
              <a:gd name="connsiteX61-1673" fmla="*/ 7937238 w 10768629"/>
              <a:gd name="connsiteY61-1674" fmla="*/ 1121204 h 1978172"/>
              <a:gd name="connsiteX62-1675" fmla="*/ 7934398 w 10768629"/>
              <a:gd name="connsiteY62-1676" fmla="*/ 1118240 h 1978172"/>
              <a:gd name="connsiteX63-1677" fmla="*/ 7918248 w 10768629"/>
              <a:gd name="connsiteY63-1678" fmla="*/ 1124371 h 1978172"/>
              <a:gd name="connsiteX64-1679" fmla="*/ 7914119 w 10768629"/>
              <a:gd name="connsiteY64-1680" fmla="*/ 1127653 h 1978172"/>
              <a:gd name="connsiteX65-1681" fmla="*/ 7907658 w 10768629"/>
              <a:gd name="connsiteY65-1682" fmla="*/ 1130350 h 1978172"/>
              <a:gd name="connsiteX66-1683" fmla="*/ 7907434 w 10768629"/>
              <a:gd name="connsiteY66-1684" fmla="*/ 1130103 h 1978172"/>
              <a:gd name="connsiteX67-1685" fmla="*/ 7901508 w 10768629"/>
              <a:gd name="connsiteY67-1686" fmla="*/ 1133245 h 1978172"/>
              <a:gd name="connsiteX68-1687" fmla="*/ 7873287 w 10768629"/>
              <a:gd name="connsiteY68-1688" fmla="*/ 1152609 h 1978172"/>
              <a:gd name="connsiteX69-1689" fmla="*/ 7834833 w 10768629"/>
              <a:gd name="connsiteY69-1690" fmla="*/ 1153868 h 1978172"/>
              <a:gd name="connsiteX70-1691" fmla="*/ 7828661 w 10768629"/>
              <a:gd name="connsiteY70-1692" fmla="*/ 1139994 h 1978172"/>
              <a:gd name="connsiteX71-1693" fmla="*/ 7823966 w 10768629"/>
              <a:gd name="connsiteY71-1694" fmla="*/ 1143178 h 1978172"/>
              <a:gd name="connsiteX72-1695" fmla="*/ 7815078 w 10768629"/>
              <a:gd name="connsiteY72-1696" fmla="*/ 1151776 h 1978172"/>
              <a:gd name="connsiteX73-1697" fmla="*/ 7812026 w 10768629"/>
              <a:gd name="connsiteY73-1698" fmla="*/ 1151522 h 1978172"/>
              <a:gd name="connsiteX74-1699" fmla="*/ 7782249 w 10768629"/>
              <a:gd name="connsiteY74-1700" fmla="*/ 1160970 h 1978172"/>
              <a:gd name="connsiteX75-1701" fmla="*/ 7773476 w 10768629"/>
              <a:gd name="connsiteY75-1702" fmla="*/ 1157414 h 1978172"/>
              <a:gd name="connsiteX76-1703" fmla="*/ 7769600 w 10768629"/>
              <a:gd name="connsiteY76-1704" fmla="*/ 1157365 h 1978172"/>
              <a:gd name="connsiteX77-1705" fmla="*/ 7752631 w 10768629"/>
              <a:gd name="connsiteY77-1706" fmla="*/ 1172815 h 1978172"/>
              <a:gd name="connsiteX78-1707" fmla="*/ 7743525 w 10768629"/>
              <a:gd name="connsiteY78-1708" fmla="*/ 1179064 h 1978172"/>
              <a:gd name="connsiteX79-1709" fmla="*/ 7685942 w 10768629"/>
              <a:gd name="connsiteY79-1710" fmla="*/ 1233723 h 1978172"/>
              <a:gd name="connsiteX80-1711" fmla="*/ 7586920 w 10768629"/>
              <a:gd name="connsiteY80-1712" fmla="*/ 1261888 h 1978172"/>
              <a:gd name="connsiteX81-1713" fmla="*/ 7486100 w 10768629"/>
              <a:gd name="connsiteY81-1714" fmla="*/ 1292563 h 1978172"/>
              <a:gd name="connsiteX82-1715" fmla="*/ 7407190 w 10768629"/>
              <a:gd name="connsiteY82-1716" fmla="*/ 1314737 h 1978172"/>
              <a:gd name="connsiteX83-1717" fmla="*/ 7240698 w 10768629"/>
              <a:gd name="connsiteY83-1718" fmla="*/ 1438832 h 1978172"/>
              <a:gd name="connsiteX84-1719" fmla="*/ 7197675 w 10768629"/>
              <a:gd name="connsiteY84-1720" fmla="*/ 1447530 h 1978172"/>
              <a:gd name="connsiteX85-1721" fmla="*/ 7164788 w 10768629"/>
              <a:gd name="connsiteY85-1722" fmla="*/ 1480293 h 1978172"/>
              <a:gd name="connsiteX86-1723" fmla="*/ 7147929 w 10768629"/>
              <a:gd name="connsiteY86-1724" fmla="*/ 1477641 h 1978172"/>
              <a:gd name="connsiteX87-1725" fmla="*/ 7144965 w 10768629"/>
              <a:gd name="connsiteY87-1726" fmla="*/ 1476908 h 1978172"/>
              <a:gd name="connsiteX88-1727" fmla="*/ 7134299 w 10768629"/>
              <a:gd name="connsiteY88-1728" fmla="*/ 1479969 h 1978172"/>
              <a:gd name="connsiteX89-1729" fmla="*/ 7129809 w 10768629"/>
              <a:gd name="connsiteY89-1730" fmla="*/ 1473339 h 1978172"/>
              <a:gd name="connsiteX90-1731" fmla="*/ 7112688 w 10768629"/>
              <a:gd name="connsiteY90-1732" fmla="*/ 1472575 h 1978172"/>
              <a:gd name="connsiteX91-1733" fmla="*/ 7093470 w 10768629"/>
              <a:gd name="connsiteY91-1734" fmla="*/ 1480300 h 1978172"/>
              <a:gd name="connsiteX92-1735" fmla="*/ 7025034 w 10768629"/>
              <a:gd name="connsiteY92-1736" fmla="*/ 1506934 h 1978172"/>
              <a:gd name="connsiteX93-1737" fmla="*/ 7014783 w 10768629"/>
              <a:gd name="connsiteY93-1738" fmla="*/ 1515868 h 1978172"/>
              <a:gd name="connsiteX94-1739" fmla="*/ 6979706 w 10768629"/>
              <a:gd name="connsiteY94-1740" fmla="*/ 1523511 h 1978172"/>
              <a:gd name="connsiteX95-1741" fmla="*/ 6977890 w 10768629"/>
              <a:gd name="connsiteY95-1742" fmla="*/ 1525793 h 1978172"/>
              <a:gd name="connsiteX96-1743" fmla="*/ 6944339 w 10768629"/>
              <a:gd name="connsiteY96-1744" fmla="*/ 1536237 h 1978172"/>
              <a:gd name="connsiteX97-1745" fmla="*/ 6886996 w 10768629"/>
              <a:gd name="connsiteY97-1746" fmla="*/ 1563569 h 1978172"/>
              <a:gd name="connsiteX98-1747" fmla="*/ 6874510 w 10768629"/>
              <a:gd name="connsiteY98-1748" fmla="*/ 1558469 h 1978172"/>
              <a:gd name="connsiteX99-1749" fmla="*/ 6871943 w 10768629"/>
              <a:gd name="connsiteY99-1750" fmla="*/ 1554651 h 1978172"/>
              <a:gd name="connsiteX100-1751" fmla="*/ 6856174 w 10768629"/>
              <a:gd name="connsiteY100-1752" fmla="*/ 1562024 h 1978172"/>
              <a:gd name="connsiteX101-1753" fmla="*/ 6842321 w 10768629"/>
              <a:gd name="connsiteY101-1754" fmla="*/ 1560554 h 1978172"/>
              <a:gd name="connsiteX102-1755" fmla="*/ 6832713 w 10768629"/>
              <a:gd name="connsiteY102-1756" fmla="*/ 1569357 h 1978172"/>
              <a:gd name="connsiteX103-1757" fmla="*/ 6816351 w 10768629"/>
              <a:gd name="connsiteY103-1758" fmla="*/ 1571495 h 1978172"/>
              <a:gd name="connsiteX104-1759" fmla="*/ 6795800 w 10768629"/>
              <a:gd name="connsiteY104-1760" fmla="*/ 1572010 h 1978172"/>
              <a:gd name="connsiteX105-1761" fmla="*/ 6777546 w 10768629"/>
              <a:gd name="connsiteY105-1762" fmla="*/ 1568661 h 1978172"/>
              <a:gd name="connsiteX106-1763" fmla="*/ 6751528 w 10768629"/>
              <a:gd name="connsiteY106-1764" fmla="*/ 1574143 h 1978172"/>
              <a:gd name="connsiteX107-1765" fmla="*/ 6691966 w 10768629"/>
              <a:gd name="connsiteY107-1766" fmla="*/ 1582255 h 1978172"/>
              <a:gd name="connsiteX108-1767" fmla="*/ 6646941 w 10768629"/>
              <a:gd name="connsiteY108-1768" fmla="*/ 1588471 h 1978172"/>
              <a:gd name="connsiteX109-1769" fmla="*/ 6568576 w 10768629"/>
              <a:gd name="connsiteY109-1770" fmla="*/ 1606488 h 1978172"/>
              <a:gd name="connsiteX110-1771" fmla="*/ 6554358 w 10768629"/>
              <a:gd name="connsiteY110-1772" fmla="*/ 1621701 h 1978172"/>
              <a:gd name="connsiteX111-1773" fmla="*/ 6516968 w 10768629"/>
              <a:gd name="connsiteY111-1774" fmla="*/ 1617195 h 1978172"/>
              <a:gd name="connsiteX112-1775" fmla="*/ 6506479 w 10768629"/>
              <a:gd name="connsiteY112-1776" fmla="*/ 1602227 h 1978172"/>
              <a:gd name="connsiteX113-1777" fmla="*/ 6458436 w 10768629"/>
              <a:gd name="connsiteY113-1778" fmla="*/ 1607332 h 1978172"/>
              <a:gd name="connsiteX114-1779" fmla="*/ 6414786 w 10768629"/>
              <a:gd name="connsiteY114-1780" fmla="*/ 1628815 h 1978172"/>
              <a:gd name="connsiteX115-1781" fmla="*/ 6357085 w 10768629"/>
              <a:gd name="connsiteY115-1782" fmla="*/ 1640846 h 1978172"/>
              <a:gd name="connsiteX116-1783" fmla="*/ 6322636 w 10768629"/>
              <a:gd name="connsiteY116-1784" fmla="*/ 1648213 h 1978172"/>
              <a:gd name="connsiteX117-1785" fmla="*/ 6226172 w 10768629"/>
              <a:gd name="connsiteY117-1786" fmla="*/ 1654676 h 1978172"/>
              <a:gd name="connsiteX118-1787" fmla="*/ 6221217 w 10768629"/>
              <a:gd name="connsiteY118-1788" fmla="*/ 1654506 h 1978172"/>
              <a:gd name="connsiteX119-1789" fmla="*/ 6204956 w 10768629"/>
              <a:gd name="connsiteY119-1790" fmla="*/ 1664280 h 1978172"/>
              <a:gd name="connsiteX120-1791" fmla="*/ 6204270 w 10768629"/>
              <a:gd name="connsiteY120-1792" fmla="*/ 1666782 h 1978172"/>
              <a:gd name="connsiteX121-1793" fmla="*/ 6143810 w 10768629"/>
              <a:gd name="connsiteY121-1794" fmla="*/ 1661963 h 1978172"/>
              <a:gd name="connsiteX122-1795" fmla="*/ 6136560 w 10768629"/>
              <a:gd name="connsiteY122-1796" fmla="*/ 1665728 h 1978172"/>
              <a:gd name="connsiteX123-1797" fmla="*/ 6096155 w 10768629"/>
              <a:gd name="connsiteY123-1798" fmla="*/ 1656951 h 1978172"/>
              <a:gd name="connsiteX124-1799" fmla="*/ 6075812 w 10768629"/>
              <a:gd name="connsiteY124-1800" fmla="*/ 1655422 h 1978172"/>
              <a:gd name="connsiteX125-1801" fmla="*/ 6039495 w 10768629"/>
              <a:gd name="connsiteY125-1802" fmla="*/ 1649680 h 1978172"/>
              <a:gd name="connsiteX126-1803" fmla="*/ 6036523 w 10768629"/>
              <a:gd name="connsiteY126-1804" fmla="*/ 1652121 h 1978172"/>
              <a:gd name="connsiteX127-1805" fmla="*/ 6029328 w 10768629"/>
              <a:gd name="connsiteY127-1806" fmla="*/ 1649904 h 1978172"/>
              <a:gd name="connsiteX128-1807" fmla="*/ 6024075 w 10768629"/>
              <a:gd name="connsiteY128-1808" fmla="*/ 1652779 h 1978172"/>
              <a:gd name="connsiteX129-1809" fmla="*/ 6018085 w 10768629"/>
              <a:gd name="connsiteY129-1810" fmla="*/ 1652030 h 1978172"/>
              <a:gd name="connsiteX130-1811" fmla="*/ 5955513 w 10768629"/>
              <a:gd name="connsiteY130-1812" fmla="*/ 1663584 h 1978172"/>
              <a:gd name="connsiteX131-1813" fmla="*/ 5941996 w 10768629"/>
              <a:gd name="connsiteY131-1814" fmla="*/ 1661326 h 1978172"/>
              <a:gd name="connsiteX132-1815" fmla="*/ 5931789 w 10768629"/>
              <a:gd name="connsiteY132-1816" fmla="*/ 1669915 h 1978172"/>
              <a:gd name="connsiteX133-1817" fmla="*/ 5888686 w 10768629"/>
              <a:gd name="connsiteY133-1818" fmla="*/ 1672175 h 1978172"/>
              <a:gd name="connsiteX134-1819" fmla="*/ 5873794 w 10768629"/>
              <a:gd name="connsiteY134-1820" fmla="*/ 1665454 h 1978172"/>
              <a:gd name="connsiteX135-1821" fmla="*/ 5860022 w 10768629"/>
              <a:gd name="connsiteY135-1822" fmla="*/ 1660635 h 1978172"/>
              <a:gd name="connsiteX136-1823" fmla="*/ 5858237 w 10768629"/>
              <a:gd name="connsiteY136-1824" fmla="*/ 1660649 h 1978172"/>
              <a:gd name="connsiteX137-1825" fmla="*/ 5840319 w 10768629"/>
              <a:gd name="connsiteY137-1826" fmla="*/ 1660798 h 1978172"/>
              <a:gd name="connsiteX138-1827" fmla="*/ 5806984 w 10768629"/>
              <a:gd name="connsiteY138-1828" fmla="*/ 1661075 h 1978172"/>
              <a:gd name="connsiteX139-1829" fmla="*/ 5742351 w 10768629"/>
              <a:gd name="connsiteY139-1830" fmla="*/ 1667489 h 1978172"/>
              <a:gd name="connsiteX140-1831" fmla="*/ 5521171 w 10768629"/>
              <a:gd name="connsiteY140-1832" fmla="*/ 1671626 h 1978172"/>
              <a:gd name="connsiteX141-1833" fmla="*/ 5457384 w 10768629"/>
              <a:gd name="connsiteY141-1834" fmla="*/ 1683952 h 1978172"/>
              <a:gd name="connsiteX142-1835" fmla="*/ 4950070 w 10768629"/>
              <a:gd name="connsiteY142-1836" fmla="*/ 1748401 h 1978172"/>
              <a:gd name="connsiteX143-1837" fmla="*/ 4872172 w 10768629"/>
              <a:gd name="connsiteY143-1838" fmla="*/ 1757222 h 1978172"/>
              <a:gd name="connsiteX144-1839" fmla="*/ 4809524 w 10768629"/>
              <a:gd name="connsiteY144-1840" fmla="*/ 1761033 h 1978172"/>
              <a:gd name="connsiteX145-1841" fmla="*/ 4759058 w 10768629"/>
              <a:gd name="connsiteY145-1842" fmla="*/ 1766533 h 1978172"/>
              <a:gd name="connsiteX146-1843" fmla="*/ 4719749 w 10768629"/>
              <a:gd name="connsiteY146-1844" fmla="*/ 1771811 h 1978172"/>
              <a:gd name="connsiteX147-1845" fmla="*/ 4568686 w 10768629"/>
              <a:gd name="connsiteY147-1846" fmla="*/ 1786141 h 1978172"/>
              <a:gd name="connsiteX148-1847" fmla="*/ 4418751 w 10768629"/>
              <a:gd name="connsiteY148-1848" fmla="*/ 1796932 h 1978172"/>
              <a:gd name="connsiteX149-1849" fmla="*/ 4378377 w 10768629"/>
              <a:gd name="connsiteY149-1850" fmla="*/ 1815528 h 1978172"/>
              <a:gd name="connsiteX150-1851" fmla="*/ 4320575 w 10768629"/>
              <a:gd name="connsiteY150-1852" fmla="*/ 1832722 h 1978172"/>
              <a:gd name="connsiteX151-1853" fmla="*/ 4220200 w 10768629"/>
              <a:gd name="connsiteY151-1854" fmla="*/ 1873173 h 1978172"/>
              <a:gd name="connsiteX152-1855" fmla="*/ 4105361 w 10768629"/>
              <a:gd name="connsiteY152-1856" fmla="*/ 1894711 h 1978172"/>
              <a:gd name="connsiteX153-1857" fmla="*/ 3973223 w 10768629"/>
              <a:gd name="connsiteY153-1858" fmla="*/ 1881015 h 1978172"/>
              <a:gd name="connsiteX154-1859" fmla="*/ 3900992 w 10768629"/>
              <a:gd name="connsiteY154-1860" fmla="*/ 1880603 h 1978172"/>
              <a:gd name="connsiteX155-1861" fmla="*/ 3662119 w 10768629"/>
              <a:gd name="connsiteY155-1862" fmla="*/ 1876289 h 1978172"/>
              <a:gd name="connsiteX156-1863" fmla="*/ 3496919 w 10768629"/>
              <a:gd name="connsiteY156-1864" fmla="*/ 1873180 h 1978172"/>
              <a:gd name="connsiteX157-1865" fmla="*/ 3449433 w 10768629"/>
              <a:gd name="connsiteY157-1866" fmla="*/ 1889681 h 1978172"/>
              <a:gd name="connsiteX158-1867" fmla="*/ 3369766 w 10768629"/>
              <a:gd name="connsiteY158-1868" fmla="*/ 1916653 h 1978172"/>
              <a:gd name="connsiteX159-1869" fmla="*/ 3290336 w 10768629"/>
              <a:gd name="connsiteY159-1870" fmla="*/ 1925039 h 1978172"/>
              <a:gd name="connsiteX160-1871" fmla="*/ 3224897 w 10768629"/>
              <a:gd name="connsiteY160-1872" fmla="*/ 1943733 h 1978172"/>
              <a:gd name="connsiteX161-1873" fmla="*/ 3161463 w 10768629"/>
              <a:gd name="connsiteY161-1874" fmla="*/ 1946591 h 1978172"/>
              <a:gd name="connsiteX162-1875" fmla="*/ 3157504 w 10768629"/>
              <a:gd name="connsiteY162-1876" fmla="*/ 1957276 h 1978172"/>
              <a:gd name="connsiteX163-1877" fmla="*/ 3115176 w 10768629"/>
              <a:gd name="connsiteY163-1878" fmla="*/ 1943459 h 1978172"/>
              <a:gd name="connsiteX164-1879" fmla="*/ 3038835 w 10768629"/>
              <a:gd name="connsiteY164-1880" fmla="*/ 1920210 h 1978172"/>
              <a:gd name="connsiteX165-1881" fmla="*/ 2897201 w 10768629"/>
              <a:gd name="connsiteY165-1882" fmla="*/ 1926772 h 1978172"/>
              <a:gd name="connsiteX166-1883" fmla="*/ 2783891 w 10768629"/>
              <a:gd name="connsiteY166-1884" fmla="*/ 1931749 h 1978172"/>
              <a:gd name="connsiteX167-1885" fmla="*/ 2712447 w 10768629"/>
              <a:gd name="connsiteY167-1886" fmla="*/ 1933044 h 1978172"/>
              <a:gd name="connsiteX168-1887" fmla="*/ 2560151 w 10768629"/>
              <a:gd name="connsiteY168-1888" fmla="*/ 1963609 h 1978172"/>
              <a:gd name="connsiteX169-1889" fmla="*/ 2367221 w 10768629"/>
              <a:gd name="connsiteY169-1890" fmla="*/ 1971884 h 1978172"/>
              <a:gd name="connsiteX170-1891" fmla="*/ 2272130 w 10768629"/>
              <a:gd name="connsiteY170-1892" fmla="*/ 1961162 h 1978172"/>
              <a:gd name="connsiteX171-1893" fmla="*/ 2189404 w 10768629"/>
              <a:gd name="connsiteY171-1894" fmla="*/ 1978172 h 1978172"/>
              <a:gd name="connsiteX172-1895" fmla="*/ 2077704 w 10768629"/>
              <a:gd name="connsiteY172-1896" fmla="*/ 1965002 h 1978172"/>
              <a:gd name="connsiteX173-1897" fmla="*/ 1967996 w 10768629"/>
              <a:gd name="connsiteY173-1898" fmla="*/ 1953187 h 1978172"/>
              <a:gd name="connsiteX174-1899" fmla="*/ 1855805 w 10768629"/>
              <a:gd name="connsiteY174-1900" fmla="*/ 1926082 h 1978172"/>
              <a:gd name="connsiteX175-1901" fmla="*/ 1790957 w 10768629"/>
              <a:gd name="connsiteY175-1902" fmla="*/ 1919460 h 1978172"/>
              <a:gd name="connsiteX176-1903" fmla="*/ 1613978 w 10768629"/>
              <a:gd name="connsiteY176-1904" fmla="*/ 1891581 h 1978172"/>
              <a:gd name="connsiteX177-1905" fmla="*/ 1436831 w 10768629"/>
              <a:gd name="connsiteY177-1906" fmla="*/ 1856201 h 1978172"/>
              <a:gd name="connsiteX178-1907" fmla="*/ 1332568 w 10768629"/>
              <a:gd name="connsiteY178-1908" fmla="*/ 1793149 h 1978172"/>
              <a:gd name="connsiteX179-1909" fmla="*/ 1186881 w 10768629"/>
              <a:gd name="connsiteY179-1910" fmla="*/ 1768613 h 1978172"/>
              <a:gd name="connsiteX180-1911" fmla="*/ 1162595 w 10768629"/>
              <a:gd name="connsiteY180-1912" fmla="*/ 1758337 h 1978172"/>
              <a:gd name="connsiteX181-1913" fmla="*/ 1128523 w 10768629"/>
              <a:gd name="connsiteY181-1914" fmla="*/ 1763621 h 1978172"/>
              <a:gd name="connsiteX182-1915" fmla="*/ 991903 w 10768629"/>
              <a:gd name="connsiteY182-1916" fmla="*/ 1786741 h 1978172"/>
              <a:gd name="connsiteX183-1917" fmla="*/ 883960 w 10768629"/>
              <a:gd name="connsiteY183-1918" fmla="*/ 1822386 h 1978172"/>
              <a:gd name="connsiteX184-1919" fmla="*/ 766531 w 10768629"/>
              <a:gd name="connsiteY184-1920" fmla="*/ 1805053 h 1978172"/>
              <a:gd name="connsiteX185-1921" fmla="*/ 669779 w 10768629"/>
              <a:gd name="connsiteY185-1922" fmla="*/ 1800537 h 1978172"/>
              <a:gd name="connsiteX186-1923" fmla="*/ 523898 w 10768629"/>
              <a:gd name="connsiteY186-1924" fmla="*/ 1811085 h 1978172"/>
              <a:gd name="connsiteX187-1925" fmla="*/ 360251 w 10768629"/>
              <a:gd name="connsiteY187-1926" fmla="*/ 1830735 h 1978172"/>
              <a:gd name="connsiteX188-1927" fmla="*/ 255207 w 10768629"/>
              <a:gd name="connsiteY188-1928" fmla="*/ 1818275 h 1978172"/>
              <a:gd name="connsiteX189-1929" fmla="*/ 101803 w 10768629"/>
              <a:gd name="connsiteY189-1930" fmla="*/ 1870647 h 1978172"/>
              <a:gd name="connsiteX190-1931" fmla="*/ 25397 w 10768629"/>
              <a:gd name="connsiteY190-1932" fmla="*/ 1888443 h 1978172"/>
              <a:gd name="connsiteX191-1933" fmla="*/ 2370 w 10768629"/>
              <a:gd name="connsiteY191-1934" fmla="*/ 1878311 h 1978172"/>
              <a:gd name="connsiteX192-1935" fmla="*/ 0 w 10768629"/>
              <a:gd name="connsiteY192-1936" fmla="*/ 1878785 h 1978172"/>
              <a:gd name="connsiteX193-1937" fmla="*/ 0 w 10768629"/>
              <a:gd name="connsiteY193-1938" fmla="*/ 0 h 1978172"/>
              <a:gd name="connsiteX0-1939" fmla="*/ 0 w 10768629"/>
              <a:gd name="connsiteY0-1940" fmla="*/ 0 h 1978172"/>
              <a:gd name="connsiteX1-1941" fmla="*/ 10768629 w 10768629"/>
              <a:gd name="connsiteY1-1942" fmla="*/ 0 h 1978172"/>
              <a:gd name="connsiteX2-1943" fmla="*/ 10733254 w 10768629"/>
              <a:gd name="connsiteY2-1944" fmla="*/ 31439 h 1978172"/>
              <a:gd name="connsiteX3-1945" fmla="*/ 10727085 w 10768629"/>
              <a:gd name="connsiteY3-1946" fmla="*/ 37910 h 1978172"/>
              <a:gd name="connsiteX4-1947" fmla="*/ 10675953 w 10768629"/>
              <a:gd name="connsiteY4-1948" fmla="*/ 68623 h 1978172"/>
              <a:gd name="connsiteX5-1949" fmla="*/ 10637091 w 10768629"/>
              <a:gd name="connsiteY5-1950" fmla="*/ 90361 h 1978172"/>
              <a:gd name="connsiteX6-1951" fmla="*/ 10610971 w 10768629"/>
              <a:gd name="connsiteY6-1952" fmla="*/ 110764 h 1978172"/>
              <a:gd name="connsiteX7-1953" fmla="*/ 10532872 w 10768629"/>
              <a:gd name="connsiteY7-1954" fmla="*/ 138028 h 1978172"/>
              <a:gd name="connsiteX8-1955" fmla="*/ 10398558 w 10768629"/>
              <a:gd name="connsiteY8-1956" fmla="*/ 172911 h 1978172"/>
              <a:gd name="connsiteX9-1957" fmla="*/ 10371128 w 10768629"/>
              <a:gd name="connsiteY9-1958" fmla="*/ 182609 h 1978172"/>
              <a:gd name="connsiteX10-1959" fmla="*/ 10352178 w 10768629"/>
              <a:gd name="connsiteY10-1960" fmla="*/ 199976 h 1978172"/>
              <a:gd name="connsiteX11-1961" fmla="*/ 10351815 w 10768629"/>
              <a:gd name="connsiteY11-1962" fmla="*/ 211879 h 1978172"/>
              <a:gd name="connsiteX12-1963" fmla="*/ 10337471 w 10768629"/>
              <a:gd name="connsiteY12-1964" fmla="*/ 218661 h 1978172"/>
              <a:gd name="connsiteX13-1965" fmla="*/ 10334625 w 10768629"/>
              <a:gd name="connsiteY13-1966" fmla="*/ 222351 h 1978172"/>
              <a:gd name="connsiteX14-1967" fmla="*/ 10256365 w 10768629"/>
              <a:gd name="connsiteY14-1968" fmla="*/ 235917 h 1978172"/>
              <a:gd name="connsiteX15-1969" fmla="*/ 10201127 w 10768629"/>
              <a:gd name="connsiteY15-1970" fmla="*/ 267448 h 1978172"/>
              <a:gd name="connsiteX16-1971" fmla="*/ 9961218 w 10768629"/>
              <a:gd name="connsiteY16-1972" fmla="*/ 326720 h 1978172"/>
              <a:gd name="connsiteX17-1973" fmla="*/ 9859715 w 10768629"/>
              <a:gd name="connsiteY17-1974" fmla="*/ 355698 h 1978172"/>
              <a:gd name="connsiteX18-1975" fmla="*/ 9679867 w 10768629"/>
              <a:gd name="connsiteY18-1976" fmla="*/ 399081 h 1978172"/>
              <a:gd name="connsiteX19-1977" fmla="*/ 9490654 w 10768629"/>
              <a:gd name="connsiteY19-1978" fmla="*/ 455225 h 1978172"/>
              <a:gd name="connsiteX20-1979" fmla="*/ 9470837 w 10768629"/>
              <a:gd name="connsiteY20-1980" fmla="*/ 452539 h 1978172"/>
              <a:gd name="connsiteX21-1981" fmla="*/ 9469082 w 10768629"/>
              <a:gd name="connsiteY21-1982" fmla="*/ 454891 h 1978172"/>
              <a:gd name="connsiteX22-1983" fmla="*/ 9448038 w 10768629"/>
              <a:gd name="connsiteY22-1984" fmla="*/ 459733 h 1978172"/>
              <a:gd name="connsiteX23-1985" fmla="*/ 9396821 w 10768629"/>
              <a:gd name="connsiteY23-1986" fmla="*/ 455795 h 1978172"/>
              <a:gd name="connsiteX24-1987" fmla="*/ 9392197 w 10768629"/>
              <a:gd name="connsiteY24-1988" fmla="*/ 459796 h 1978172"/>
              <a:gd name="connsiteX25-1989" fmla="*/ 9347994 w 10768629"/>
              <a:gd name="connsiteY25-1990" fmla="*/ 464462 h 1978172"/>
              <a:gd name="connsiteX26-1991" fmla="*/ 9347889 w 10768629"/>
              <a:gd name="connsiteY26-1992" fmla="*/ 466539 h 1978172"/>
              <a:gd name="connsiteX27-1993" fmla="*/ 9337639 w 10768629"/>
              <a:gd name="connsiteY27-1994" fmla="*/ 476654 h 1978172"/>
              <a:gd name="connsiteX28-1995" fmla="*/ 9316893 w 10768629"/>
              <a:gd name="connsiteY28-1996" fmla="*/ 491390 h 1978172"/>
              <a:gd name="connsiteX29-1997" fmla="*/ 9229283 w 10768629"/>
              <a:gd name="connsiteY29-1998" fmla="*/ 555377 h 1978172"/>
              <a:gd name="connsiteX30-1999" fmla="*/ 9220274 w 10768629"/>
              <a:gd name="connsiteY30-2000" fmla="*/ 557502 h 1978172"/>
              <a:gd name="connsiteX31-2001" fmla="*/ 9220202 w 10768629"/>
              <a:gd name="connsiteY31-2002" fmla="*/ 558001 h 1978172"/>
              <a:gd name="connsiteX32-2003" fmla="*/ 9210908 w 10768629"/>
              <a:gd name="connsiteY32-2004" fmla="*/ 561147 h 1978172"/>
              <a:gd name="connsiteX33-2005" fmla="*/ 9186374 w 10768629"/>
              <a:gd name="connsiteY33-2006" fmla="*/ 565502 h 1978172"/>
              <a:gd name="connsiteX34-2007" fmla="*/ 9181058 w 10768629"/>
              <a:gd name="connsiteY34-2008" fmla="*/ 569943 h 1978172"/>
              <a:gd name="connsiteX35-2009" fmla="*/ 9179948 w 10768629"/>
              <a:gd name="connsiteY35-2010" fmla="*/ 576062 h 1978172"/>
              <a:gd name="connsiteX36-2011" fmla="*/ 9149110 w 10768629"/>
              <a:gd name="connsiteY36-2012" fmla="*/ 598906 h 1978172"/>
              <a:gd name="connsiteX37-2013" fmla="*/ 9078556 w 10768629"/>
              <a:gd name="connsiteY37-2014" fmla="*/ 644039 h 1978172"/>
              <a:gd name="connsiteX38-2015" fmla="*/ 8996399 w 10768629"/>
              <a:gd name="connsiteY38-2016" fmla="*/ 690055 h 1978172"/>
              <a:gd name="connsiteX39-2017" fmla="*/ 8803791 w 10768629"/>
              <a:gd name="connsiteY39-2018" fmla="*/ 813860 h 1978172"/>
              <a:gd name="connsiteX40-2019" fmla="*/ 8636202 w 10768629"/>
              <a:gd name="connsiteY40-2020" fmla="*/ 848463 h 1978172"/>
              <a:gd name="connsiteX41-2021" fmla="*/ 8555372 w 10768629"/>
              <a:gd name="connsiteY41-2022" fmla="*/ 883171 h 1978172"/>
              <a:gd name="connsiteX42-2023" fmla="*/ 8507229 w 10768629"/>
              <a:gd name="connsiteY42-2024" fmla="*/ 901665 h 1978172"/>
              <a:gd name="connsiteX43-2025" fmla="*/ 8428473 w 10768629"/>
              <a:gd name="connsiteY43-2026" fmla="*/ 927985 h 1978172"/>
              <a:gd name="connsiteX44-2027" fmla="*/ 8427914 w 10768629"/>
              <a:gd name="connsiteY44-2028" fmla="*/ 933480 h 1978172"/>
              <a:gd name="connsiteX45-2029" fmla="*/ 8420327 w 10768629"/>
              <a:gd name="connsiteY45-2030" fmla="*/ 941984 h 1978172"/>
              <a:gd name="connsiteX46-2031" fmla="*/ 8407128 w 10768629"/>
              <a:gd name="connsiteY46-2032" fmla="*/ 961344 h 1978172"/>
              <a:gd name="connsiteX47-2033" fmla="*/ 8380548 w 10768629"/>
              <a:gd name="connsiteY47-2034" fmla="*/ 987916 h 1978172"/>
              <a:gd name="connsiteX48-2035" fmla="*/ 8379462 w 10768629"/>
              <a:gd name="connsiteY48-2036" fmla="*/ 987106 h 1978172"/>
              <a:gd name="connsiteX49-2037" fmla="*/ 8369725 w 10768629"/>
              <a:gd name="connsiteY49-2038" fmla="*/ 989186 h 1978172"/>
              <a:gd name="connsiteX50-2039" fmla="*/ 8304438 w 10768629"/>
              <a:gd name="connsiteY50-2040" fmla="*/ 996739 h 1978172"/>
              <a:gd name="connsiteX51-2041" fmla="*/ 8280929 w 10768629"/>
              <a:gd name="connsiteY51-2042" fmla="*/ 1023089 h 1978172"/>
              <a:gd name="connsiteX52-2043" fmla="*/ 8275760 w 10768629"/>
              <a:gd name="connsiteY52-2044" fmla="*/ 1027772 h 1978172"/>
              <a:gd name="connsiteX53-2045" fmla="*/ 8275478 w 10768629"/>
              <a:gd name="connsiteY53-2046" fmla="*/ 1027605 h 1978172"/>
              <a:gd name="connsiteX54-2047" fmla="*/ 8269666 w 10768629"/>
              <a:gd name="connsiteY54-2048" fmla="*/ 1032033 h 1978172"/>
              <a:gd name="connsiteX55-2049" fmla="*/ 8203836 w 10768629"/>
              <a:gd name="connsiteY55-2050" fmla="*/ 1037347 h 1978172"/>
              <a:gd name="connsiteX56-2051" fmla="*/ 8122936 w 10768629"/>
              <a:gd name="connsiteY56-2052" fmla="*/ 1063113 h 1978172"/>
              <a:gd name="connsiteX57-2053" fmla="*/ 8043658 w 10768629"/>
              <a:gd name="connsiteY57-2054" fmla="*/ 1092746 h 1978172"/>
              <a:gd name="connsiteX58-2055" fmla="*/ 8015351 w 10768629"/>
              <a:gd name="connsiteY58-2056" fmla="*/ 1105478 h 1978172"/>
              <a:gd name="connsiteX59-2057" fmla="*/ 7963145 w 10768629"/>
              <a:gd name="connsiteY59-2058" fmla="*/ 1119346 h 1978172"/>
              <a:gd name="connsiteX60-2059" fmla="*/ 7938145 w 10768629"/>
              <a:gd name="connsiteY60-2060" fmla="*/ 1120225 h 1978172"/>
              <a:gd name="connsiteX61-2061" fmla="*/ 7937238 w 10768629"/>
              <a:gd name="connsiteY61-2062" fmla="*/ 1121204 h 1978172"/>
              <a:gd name="connsiteX62-2063" fmla="*/ 7934398 w 10768629"/>
              <a:gd name="connsiteY62-2064" fmla="*/ 1118240 h 1978172"/>
              <a:gd name="connsiteX63-2065" fmla="*/ 7918248 w 10768629"/>
              <a:gd name="connsiteY63-2066" fmla="*/ 1124371 h 1978172"/>
              <a:gd name="connsiteX64-2067" fmla="*/ 7914119 w 10768629"/>
              <a:gd name="connsiteY64-2068" fmla="*/ 1127653 h 1978172"/>
              <a:gd name="connsiteX65-2069" fmla="*/ 7907658 w 10768629"/>
              <a:gd name="connsiteY65-2070" fmla="*/ 1130350 h 1978172"/>
              <a:gd name="connsiteX66-2071" fmla="*/ 7907434 w 10768629"/>
              <a:gd name="connsiteY66-2072" fmla="*/ 1130103 h 1978172"/>
              <a:gd name="connsiteX67-2073" fmla="*/ 7901508 w 10768629"/>
              <a:gd name="connsiteY67-2074" fmla="*/ 1133245 h 1978172"/>
              <a:gd name="connsiteX68-2075" fmla="*/ 7873287 w 10768629"/>
              <a:gd name="connsiteY68-2076" fmla="*/ 1152609 h 1978172"/>
              <a:gd name="connsiteX69-2077" fmla="*/ 7834833 w 10768629"/>
              <a:gd name="connsiteY69-2078" fmla="*/ 1153868 h 1978172"/>
              <a:gd name="connsiteX70-2079" fmla="*/ 7828661 w 10768629"/>
              <a:gd name="connsiteY70-2080" fmla="*/ 1139994 h 1978172"/>
              <a:gd name="connsiteX71-2081" fmla="*/ 7823966 w 10768629"/>
              <a:gd name="connsiteY71-2082" fmla="*/ 1143178 h 1978172"/>
              <a:gd name="connsiteX72-2083" fmla="*/ 7815078 w 10768629"/>
              <a:gd name="connsiteY72-2084" fmla="*/ 1151776 h 1978172"/>
              <a:gd name="connsiteX73-2085" fmla="*/ 7812026 w 10768629"/>
              <a:gd name="connsiteY73-2086" fmla="*/ 1151522 h 1978172"/>
              <a:gd name="connsiteX74-2087" fmla="*/ 7782249 w 10768629"/>
              <a:gd name="connsiteY74-2088" fmla="*/ 1160970 h 1978172"/>
              <a:gd name="connsiteX75-2089" fmla="*/ 7773476 w 10768629"/>
              <a:gd name="connsiteY75-2090" fmla="*/ 1157414 h 1978172"/>
              <a:gd name="connsiteX76-2091" fmla="*/ 7769600 w 10768629"/>
              <a:gd name="connsiteY76-2092" fmla="*/ 1157365 h 1978172"/>
              <a:gd name="connsiteX77-2093" fmla="*/ 7752631 w 10768629"/>
              <a:gd name="connsiteY77-2094" fmla="*/ 1172815 h 1978172"/>
              <a:gd name="connsiteX78-2095" fmla="*/ 7743525 w 10768629"/>
              <a:gd name="connsiteY78-2096" fmla="*/ 1179064 h 1978172"/>
              <a:gd name="connsiteX79-2097" fmla="*/ 7685942 w 10768629"/>
              <a:gd name="connsiteY79-2098" fmla="*/ 1233723 h 1978172"/>
              <a:gd name="connsiteX80-2099" fmla="*/ 7586920 w 10768629"/>
              <a:gd name="connsiteY80-2100" fmla="*/ 1261888 h 1978172"/>
              <a:gd name="connsiteX81-2101" fmla="*/ 7486100 w 10768629"/>
              <a:gd name="connsiteY81-2102" fmla="*/ 1292563 h 1978172"/>
              <a:gd name="connsiteX82-2103" fmla="*/ 7407190 w 10768629"/>
              <a:gd name="connsiteY82-2104" fmla="*/ 1314737 h 1978172"/>
              <a:gd name="connsiteX83-2105" fmla="*/ 7240698 w 10768629"/>
              <a:gd name="connsiteY83-2106" fmla="*/ 1438832 h 1978172"/>
              <a:gd name="connsiteX84-2107" fmla="*/ 7197675 w 10768629"/>
              <a:gd name="connsiteY84-2108" fmla="*/ 1447530 h 1978172"/>
              <a:gd name="connsiteX85-2109" fmla="*/ 7164788 w 10768629"/>
              <a:gd name="connsiteY85-2110" fmla="*/ 1480293 h 1978172"/>
              <a:gd name="connsiteX86-2111" fmla="*/ 7147929 w 10768629"/>
              <a:gd name="connsiteY86-2112" fmla="*/ 1477641 h 1978172"/>
              <a:gd name="connsiteX87-2113" fmla="*/ 7144965 w 10768629"/>
              <a:gd name="connsiteY87-2114" fmla="*/ 1476908 h 1978172"/>
              <a:gd name="connsiteX88-2115" fmla="*/ 7134299 w 10768629"/>
              <a:gd name="connsiteY88-2116" fmla="*/ 1479969 h 1978172"/>
              <a:gd name="connsiteX89-2117" fmla="*/ 7129809 w 10768629"/>
              <a:gd name="connsiteY89-2118" fmla="*/ 1473339 h 1978172"/>
              <a:gd name="connsiteX90-2119" fmla="*/ 7112688 w 10768629"/>
              <a:gd name="connsiteY90-2120" fmla="*/ 1472575 h 1978172"/>
              <a:gd name="connsiteX91-2121" fmla="*/ 7093470 w 10768629"/>
              <a:gd name="connsiteY91-2122" fmla="*/ 1480300 h 1978172"/>
              <a:gd name="connsiteX92-2123" fmla="*/ 7025034 w 10768629"/>
              <a:gd name="connsiteY92-2124" fmla="*/ 1506934 h 1978172"/>
              <a:gd name="connsiteX93-2125" fmla="*/ 7014783 w 10768629"/>
              <a:gd name="connsiteY93-2126" fmla="*/ 1515868 h 1978172"/>
              <a:gd name="connsiteX94-2127" fmla="*/ 6979706 w 10768629"/>
              <a:gd name="connsiteY94-2128" fmla="*/ 1523511 h 1978172"/>
              <a:gd name="connsiteX95-2129" fmla="*/ 6977890 w 10768629"/>
              <a:gd name="connsiteY95-2130" fmla="*/ 1525793 h 1978172"/>
              <a:gd name="connsiteX96-2131" fmla="*/ 6944339 w 10768629"/>
              <a:gd name="connsiteY96-2132" fmla="*/ 1536237 h 1978172"/>
              <a:gd name="connsiteX97-2133" fmla="*/ 6886996 w 10768629"/>
              <a:gd name="connsiteY97-2134" fmla="*/ 1563569 h 1978172"/>
              <a:gd name="connsiteX98-2135" fmla="*/ 6874510 w 10768629"/>
              <a:gd name="connsiteY98-2136" fmla="*/ 1558469 h 1978172"/>
              <a:gd name="connsiteX99-2137" fmla="*/ 6871943 w 10768629"/>
              <a:gd name="connsiteY99-2138" fmla="*/ 1554651 h 1978172"/>
              <a:gd name="connsiteX100-2139" fmla="*/ 6856174 w 10768629"/>
              <a:gd name="connsiteY100-2140" fmla="*/ 1562024 h 1978172"/>
              <a:gd name="connsiteX101-2141" fmla="*/ 6842321 w 10768629"/>
              <a:gd name="connsiteY101-2142" fmla="*/ 1560554 h 1978172"/>
              <a:gd name="connsiteX102-2143" fmla="*/ 6832713 w 10768629"/>
              <a:gd name="connsiteY102-2144" fmla="*/ 1569357 h 1978172"/>
              <a:gd name="connsiteX103-2145" fmla="*/ 6816351 w 10768629"/>
              <a:gd name="connsiteY103-2146" fmla="*/ 1571495 h 1978172"/>
              <a:gd name="connsiteX104-2147" fmla="*/ 6795800 w 10768629"/>
              <a:gd name="connsiteY104-2148" fmla="*/ 1572010 h 1978172"/>
              <a:gd name="connsiteX105-2149" fmla="*/ 6777546 w 10768629"/>
              <a:gd name="connsiteY105-2150" fmla="*/ 1568661 h 1978172"/>
              <a:gd name="connsiteX106-2151" fmla="*/ 6751528 w 10768629"/>
              <a:gd name="connsiteY106-2152" fmla="*/ 1574143 h 1978172"/>
              <a:gd name="connsiteX107-2153" fmla="*/ 6691966 w 10768629"/>
              <a:gd name="connsiteY107-2154" fmla="*/ 1582255 h 1978172"/>
              <a:gd name="connsiteX108-2155" fmla="*/ 6646941 w 10768629"/>
              <a:gd name="connsiteY108-2156" fmla="*/ 1588471 h 1978172"/>
              <a:gd name="connsiteX109-2157" fmla="*/ 6568576 w 10768629"/>
              <a:gd name="connsiteY109-2158" fmla="*/ 1606488 h 1978172"/>
              <a:gd name="connsiteX110-2159" fmla="*/ 6554358 w 10768629"/>
              <a:gd name="connsiteY110-2160" fmla="*/ 1621701 h 1978172"/>
              <a:gd name="connsiteX111-2161" fmla="*/ 6516968 w 10768629"/>
              <a:gd name="connsiteY111-2162" fmla="*/ 1617195 h 1978172"/>
              <a:gd name="connsiteX112-2163" fmla="*/ 6506479 w 10768629"/>
              <a:gd name="connsiteY112-2164" fmla="*/ 1602227 h 1978172"/>
              <a:gd name="connsiteX113-2165" fmla="*/ 6458436 w 10768629"/>
              <a:gd name="connsiteY113-2166" fmla="*/ 1607332 h 1978172"/>
              <a:gd name="connsiteX114-2167" fmla="*/ 6414786 w 10768629"/>
              <a:gd name="connsiteY114-2168" fmla="*/ 1628815 h 1978172"/>
              <a:gd name="connsiteX115-2169" fmla="*/ 6357085 w 10768629"/>
              <a:gd name="connsiteY115-2170" fmla="*/ 1640846 h 1978172"/>
              <a:gd name="connsiteX116-2171" fmla="*/ 6322636 w 10768629"/>
              <a:gd name="connsiteY116-2172" fmla="*/ 1648213 h 1978172"/>
              <a:gd name="connsiteX117-2173" fmla="*/ 6226172 w 10768629"/>
              <a:gd name="connsiteY117-2174" fmla="*/ 1654676 h 1978172"/>
              <a:gd name="connsiteX118-2175" fmla="*/ 6221217 w 10768629"/>
              <a:gd name="connsiteY118-2176" fmla="*/ 1654506 h 1978172"/>
              <a:gd name="connsiteX119-2177" fmla="*/ 6204956 w 10768629"/>
              <a:gd name="connsiteY119-2178" fmla="*/ 1664280 h 1978172"/>
              <a:gd name="connsiteX120-2179" fmla="*/ 6204270 w 10768629"/>
              <a:gd name="connsiteY120-2180" fmla="*/ 1666782 h 1978172"/>
              <a:gd name="connsiteX121-2181" fmla="*/ 6143810 w 10768629"/>
              <a:gd name="connsiteY121-2182" fmla="*/ 1661963 h 1978172"/>
              <a:gd name="connsiteX122-2183" fmla="*/ 6136560 w 10768629"/>
              <a:gd name="connsiteY122-2184" fmla="*/ 1665728 h 1978172"/>
              <a:gd name="connsiteX123-2185" fmla="*/ 6096155 w 10768629"/>
              <a:gd name="connsiteY123-2186" fmla="*/ 1656951 h 1978172"/>
              <a:gd name="connsiteX124-2187" fmla="*/ 6075812 w 10768629"/>
              <a:gd name="connsiteY124-2188" fmla="*/ 1655422 h 1978172"/>
              <a:gd name="connsiteX125-2189" fmla="*/ 6039495 w 10768629"/>
              <a:gd name="connsiteY125-2190" fmla="*/ 1649680 h 1978172"/>
              <a:gd name="connsiteX126-2191" fmla="*/ 6036523 w 10768629"/>
              <a:gd name="connsiteY126-2192" fmla="*/ 1652121 h 1978172"/>
              <a:gd name="connsiteX127-2193" fmla="*/ 6029328 w 10768629"/>
              <a:gd name="connsiteY127-2194" fmla="*/ 1649904 h 1978172"/>
              <a:gd name="connsiteX128-2195" fmla="*/ 6024075 w 10768629"/>
              <a:gd name="connsiteY128-2196" fmla="*/ 1652779 h 1978172"/>
              <a:gd name="connsiteX129-2197" fmla="*/ 6018085 w 10768629"/>
              <a:gd name="connsiteY129-2198" fmla="*/ 1652030 h 1978172"/>
              <a:gd name="connsiteX130-2199" fmla="*/ 5955513 w 10768629"/>
              <a:gd name="connsiteY130-2200" fmla="*/ 1663584 h 1978172"/>
              <a:gd name="connsiteX131-2201" fmla="*/ 5941996 w 10768629"/>
              <a:gd name="connsiteY131-2202" fmla="*/ 1661326 h 1978172"/>
              <a:gd name="connsiteX132-2203" fmla="*/ 5931789 w 10768629"/>
              <a:gd name="connsiteY132-2204" fmla="*/ 1669915 h 1978172"/>
              <a:gd name="connsiteX133-2205" fmla="*/ 5888686 w 10768629"/>
              <a:gd name="connsiteY133-2206" fmla="*/ 1672175 h 1978172"/>
              <a:gd name="connsiteX134-2207" fmla="*/ 5873794 w 10768629"/>
              <a:gd name="connsiteY134-2208" fmla="*/ 1665454 h 1978172"/>
              <a:gd name="connsiteX135-2209" fmla="*/ 5860022 w 10768629"/>
              <a:gd name="connsiteY135-2210" fmla="*/ 1660635 h 1978172"/>
              <a:gd name="connsiteX136-2211" fmla="*/ 5858237 w 10768629"/>
              <a:gd name="connsiteY136-2212" fmla="*/ 1660649 h 1978172"/>
              <a:gd name="connsiteX137-2213" fmla="*/ 5840319 w 10768629"/>
              <a:gd name="connsiteY137-2214" fmla="*/ 1660798 h 1978172"/>
              <a:gd name="connsiteX138-2215" fmla="*/ 5806984 w 10768629"/>
              <a:gd name="connsiteY138-2216" fmla="*/ 1661075 h 1978172"/>
              <a:gd name="connsiteX139-2217" fmla="*/ 5742351 w 10768629"/>
              <a:gd name="connsiteY139-2218" fmla="*/ 1667489 h 1978172"/>
              <a:gd name="connsiteX140-2219" fmla="*/ 5521171 w 10768629"/>
              <a:gd name="connsiteY140-2220" fmla="*/ 1671626 h 1978172"/>
              <a:gd name="connsiteX141-2221" fmla="*/ 5457384 w 10768629"/>
              <a:gd name="connsiteY141-2222" fmla="*/ 1683952 h 1978172"/>
              <a:gd name="connsiteX142-2223" fmla="*/ 4950070 w 10768629"/>
              <a:gd name="connsiteY142-2224" fmla="*/ 1748401 h 1978172"/>
              <a:gd name="connsiteX143-2225" fmla="*/ 4872172 w 10768629"/>
              <a:gd name="connsiteY143-2226" fmla="*/ 1757222 h 1978172"/>
              <a:gd name="connsiteX144-2227" fmla="*/ 4809524 w 10768629"/>
              <a:gd name="connsiteY144-2228" fmla="*/ 1761033 h 1978172"/>
              <a:gd name="connsiteX145-2229" fmla="*/ 4759058 w 10768629"/>
              <a:gd name="connsiteY145-2230" fmla="*/ 1766533 h 1978172"/>
              <a:gd name="connsiteX146-2231" fmla="*/ 4719749 w 10768629"/>
              <a:gd name="connsiteY146-2232" fmla="*/ 1771811 h 1978172"/>
              <a:gd name="connsiteX147-2233" fmla="*/ 4568686 w 10768629"/>
              <a:gd name="connsiteY147-2234" fmla="*/ 1786141 h 1978172"/>
              <a:gd name="connsiteX148-2235" fmla="*/ 4418751 w 10768629"/>
              <a:gd name="connsiteY148-2236" fmla="*/ 1796932 h 1978172"/>
              <a:gd name="connsiteX149-2237" fmla="*/ 4378377 w 10768629"/>
              <a:gd name="connsiteY149-2238" fmla="*/ 1815528 h 1978172"/>
              <a:gd name="connsiteX150-2239" fmla="*/ 4320575 w 10768629"/>
              <a:gd name="connsiteY150-2240" fmla="*/ 1832722 h 1978172"/>
              <a:gd name="connsiteX151-2241" fmla="*/ 4220200 w 10768629"/>
              <a:gd name="connsiteY151-2242" fmla="*/ 1873173 h 1978172"/>
              <a:gd name="connsiteX152-2243" fmla="*/ 4105361 w 10768629"/>
              <a:gd name="connsiteY152-2244" fmla="*/ 1894711 h 1978172"/>
              <a:gd name="connsiteX153-2245" fmla="*/ 3973223 w 10768629"/>
              <a:gd name="connsiteY153-2246" fmla="*/ 1881015 h 1978172"/>
              <a:gd name="connsiteX154-2247" fmla="*/ 3900992 w 10768629"/>
              <a:gd name="connsiteY154-2248" fmla="*/ 1880603 h 1978172"/>
              <a:gd name="connsiteX155-2249" fmla="*/ 3662119 w 10768629"/>
              <a:gd name="connsiteY155-2250" fmla="*/ 1876289 h 1978172"/>
              <a:gd name="connsiteX156-2251" fmla="*/ 3496919 w 10768629"/>
              <a:gd name="connsiteY156-2252" fmla="*/ 1873180 h 1978172"/>
              <a:gd name="connsiteX157-2253" fmla="*/ 3449433 w 10768629"/>
              <a:gd name="connsiteY157-2254" fmla="*/ 1889681 h 1978172"/>
              <a:gd name="connsiteX158-2255" fmla="*/ 3369766 w 10768629"/>
              <a:gd name="connsiteY158-2256" fmla="*/ 1916653 h 1978172"/>
              <a:gd name="connsiteX159-2257" fmla="*/ 3290336 w 10768629"/>
              <a:gd name="connsiteY159-2258" fmla="*/ 1925039 h 1978172"/>
              <a:gd name="connsiteX160-2259" fmla="*/ 3224897 w 10768629"/>
              <a:gd name="connsiteY160-2260" fmla="*/ 1943733 h 1978172"/>
              <a:gd name="connsiteX161-2261" fmla="*/ 3161463 w 10768629"/>
              <a:gd name="connsiteY161-2262" fmla="*/ 1946591 h 1978172"/>
              <a:gd name="connsiteX162-2263" fmla="*/ 3157504 w 10768629"/>
              <a:gd name="connsiteY162-2264" fmla="*/ 1957276 h 1978172"/>
              <a:gd name="connsiteX163-2265" fmla="*/ 3115176 w 10768629"/>
              <a:gd name="connsiteY163-2266" fmla="*/ 1943459 h 1978172"/>
              <a:gd name="connsiteX164-2267" fmla="*/ 3005773 w 10768629"/>
              <a:gd name="connsiteY164-2268" fmla="*/ 1915878 h 1978172"/>
              <a:gd name="connsiteX165-2269" fmla="*/ 2897201 w 10768629"/>
              <a:gd name="connsiteY165-2270" fmla="*/ 1926772 h 1978172"/>
              <a:gd name="connsiteX166-2271" fmla="*/ 2783891 w 10768629"/>
              <a:gd name="connsiteY166-2272" fmla="*/ 1931749 h 1978172"/>
              <a:gd name="connsiteX167-2273" fmla="*/ 2712447 w 10768629"/>
              <a:gd name="connsiteY167-2274" fmla="*/ 1933044 h 1978172"/>
              <a:gd name="connsiteX168-2275" fmla="*/ 2560151 w 10768629"/>
              <a:gd name="connsiteY168-2276" fmla="*/ 1963609 h 1978172"/>
              <a:gd name="connsiteX169-2277" fmla="*/ 2367221 w 10768629"/>
              <a:gd name="connsiteY169-2278" fmla="*/ 1971884 h 1978172"/>
              <a:gd name="connsiteX170-2279" fmla="*/ 2272130 w 10768629"/>
              <a:gd name="connsiteY170-2280" fmla="*/ 1961162 h 1978172"/>
              <a:gd name="connsiteX171-2281" fmla="*/ 2189404 w 10768629"/>
              <a:gd name="connsiteY171-2282" fmla="*/ 1978172 h 1978172"/>
              <a:gd name="connsiteX172-2283" fmla="*/ 2077704 w 10768629"/>
              <a:gd name="connsiteY172-2284" fmla="*/ 1965002 h 1978172"/>
              <a:gd name="connsiteX173-2285" fmla="*/ 1967996 w 10768629"/>
              <a:gd name="connsiteY173-2286" fmla="*/ 1953187 h 1978172"/>
              <a:gd name="connsiteX174-2287" fmla="*/ 1855805 w 10768629"/>
              <a:gd name="connsiteY174-2288" fmla="*/ 1926082 h 1978172"/>
              <a:gd name="connsiteX175-2289" fmla="*/ 1790957 w 10768629"/>
              <a:gd name="connsiteY175-2290" fmla="*/ 1919460 h 1978172"/>
              <a:gd name="connsiteX176-2291" fmla="*/ 1613978 w 10768629"/>
              <a:gd name="connsiteY176-2292" fmla="*/ 1891581 h 1978172"/>
              <a:gd name="connsiteX177-2293" fmla="*/ 1436831 w 10768629"/>
              <a:gd name="connsiteY177-2294" fmla="*/ 1856201 h 1978172"/>
              <a:gd name="connsiteX178-2295" fmla="*/ 1332568 w 10768629"/>
              <a:gd name="connsiteY178-2296" fmla="*/ 1793149 h 1978172"/>
              <a:gd name="connsiteX179-2297" fmla="*/ 1186881 w 10768629"/>
              <a:gd name="connsiteY179-2298" fmla="*/ 1768613 h 1978172"/>
              <a:gd name="connsiteX180-2299" fmla="*/ 1162595 w 10768629"/>
              <a:gd name="connsiteY180-2300" fmla="*/ 1758337 h 1978172"/>
              <a:gd name="connsiteX181-2301" fmla="*/ 1128523 w 10768629"/>
              <a:gd name="connsiteY181-2302" fmla="*/ 1763621 h 1978172"/>
              <a:gd name="connsiteX182-2303" fmla="*/ 991903 w 10768629"/>
              <a:gd name="connsiteY182-2304" fmla="*/ 1786741 h 1978172"/>
              <a:gd name="connsiteX183-2305" fmla="*/ 883960 w 10768629"/>
              <a:gd name="connsiteY183-2306" fmla="*/ 1822386 h 1978172"/>
              <a:gd name="connsiteX184-2307" fmla="*/ 766531 w 10768629"/>
              <a:gd name="connsiteY184-2308" fmla="*/ 1805053 h 1978172"/>
              <a:gd name="connsiteX185-2309" fmla="*/ 669779 w 10768629"/>
              <a:gd name="connsiteY185-2310" fmla="*/ 1800537 h 1978172"/>
              <a:gd name="connsiteX186-2311" fmla="*/ 523898 w 10768629"/>
              <a:gd name="connsiteY186-2312" fmla="*/ 1811085 h 1978172"/>
              <a:gd name="connsiteX187-2313" fmla="*/ 360251 w 10768629"/>
              <a:gd name="connsiteY187-2314" fmla="*/ 1830735 h 1978172"/>
              <a:gd name="connsiteX188-2315" fmla="*/ 255207 w 10768629"/>
              <a:gd name="connsiteY188-2316" fmla="*/ 1818275 h 1978172"/>
              <a:gd name="connsiteX189-2317" fmla="*/ 101803 w 10768629"/>
              <a:gd name="connsiteY189-2318" fmla="*/ 1870647 h 1978172"/>
              <a:gd name="connsiteX190-2319" fmla="*/ 25397 w 10768629"/>
              <a:gd name="connsiteY190-2320" fmla="*/ 1888443 h 1978172"/>
              <a:gd name="connsiteX191-2321" fmla="*/ 2370 w 10768629"/>
              <a:gd name="connsiteY191-2322" fmla="*/ 1878311 h 1978172"/>
              <a:gd name="connsiteX192-2323" fmla="*/ 0 w 10768629"/>
              <a:gd name="connsiteY192-2324" fmla="*/ 1878785 h 1978172"/>
              <a:gd name="connsiteX193-2325" fmla="*/ 0 w 10768629"/>
              <a:gd name="connsiteY193-2326" fmla="*/ 0 h 1978172"/>
              <a:gd name="connsiteX0-2327" fmla="*/ 0 w 10768629"/>
              <a:gd name="connsiteY0-2328" fmla="*/ 0 h 1978172"/>
              <a:gd name="connsiteX1-2329" fmla="*/ 10768629 w 10768629"/>
              <a:gd name="connsiteY1-2330" fmla="*/ 0 h 1978172"/>
              <a:gd name="connsiteX2-2331" fmla="*/ 10733254 w 10768629"/>
              <a:gd name="connsiteY2-2332" fmla="*/ 31439 h 1978172"/>
              <a:gd name="connsiteX3-2333" fmla="*/ 10727085 w 10768629"/>
              <a:gd name="connsiteY3-2334" fmla="*/ 37910 h 1978172"/>
              <a:gd name="connsiteX4-2335" fmla="*/ 10675953 w 10768629"/>
              <a:gd name="connsiteY4-2336" fmla="*/ 68623 h 1978172"/>
              <a:gd name="connsiteX5-2337" fmla="*/ 10637091 w 10768629"/>
              <a:gd name="connsiteY5-2338" fmla="*/ 90361 h 1978172"/>
              <a:gd name="connsiteX6-2339" fmla="*/ 10610971 w 10768629"/>
              <a:gd name="connsiteY6-2340" fmla="*/ 110764 h 1978172"/>
              <a:gd name="connsiteX7-2341" fmla="*/ 10532872 w 10768629"/>
              <a:gd name="connsiteY7-2342" fmla="*/ 138028 h 1978172"/>
              <a:gd name="connsiteX8-2343" fmla="*/ 10398558 w 10768629"/>
              <a:gd name="connsiteY8-2344" fmla="*/ 172911 h 1978172"/>
              <a:gd name="connsiteX9-2345" fmla="*/ 10371128 w 10768629"/>
              <a:gd name="connsiteY9-2346" fmla="*/ 182609 h 1978172"/>
              <a:gd name="connsiteX10-2347" fmla="*/ 10352178 w 10768629"/>
              <a:gd name="connsiteY10-2348" fmla="*/ 199976 h 1978172"/>
              <a:gd name="connsiteX11-2349" fmla="*/ 10351815 w 10768629"/>
              <a:gd name="connsiteY11-2350" fmla="*/ 211879 h 1978172"/>
              <a:gd name="connsiteX12-2351" fmla="*/ 10337471 w 10768629"/>
              <a:gd name="connsiteY12-2352" fmla="*/ 218661 h 1978172"/>
              <a:gd name="connsiteX13-2353" fmla="*/ 10334625 w 10768629"/>
              <a:gd name="connsiteY13-2354" fmla="*/ 222351 h 1978172"/>
              <a:gd name="connsiteX14-2355" fmla="*/ 10256365 w 10768629"/>
              <a:gd name="connsiteY14-2356" fmla="*/ 235917 h 1978172"/>
              <a:gd name="connsiteX15-2357" fmla="*/ 10201127 w 10768629"/>
              <a:gd name="connsiteY15-2358" fmla="*/ 267448 h 1978172"/>
              <a:gd name="connsiteX16-2359" fmla="*/ 9961218 w 10768629"/>
              <a:gd name="connsiteY16-2360" fmla="*/ 326720 h 1978172"/>
              <a:gd name="connsiteX17-2361" fmla="*/ 9859715 w 10768629"/>
              <a:gd name="connsiteY17-2362" fmla="*/ 355698 h 1978172"/>
              <a:gd name="connsiteX18-2363" fmla="*/ 9679867 w 10768629"/>
              <a:gd name="connsiteY18-2364" fmla="*/ 399081 h 1978172"/>
              <a:gd name="connsiteX19-2365" fmla="*/ 9490654 w 10768629"/>
              <a:gd name="connsiteY19-2366" fmla="*/ 455225 h 1978172"/>
              <a:gd name="connsiteX20-2367" fmla="*/ 9470837 w 10768629"/>
              <a:gd name="connsiteY20-2368" fmla="*/ 452539 h 1978172"/>
              <a:gd name="connsiteX21-2369" fmla="*/ 9469082 w 10768629"/>
              <a:gd name="connsiteY21-2370" fmla="*/ 454891 h 1978172"/>
              <a:gd name="connsiteX22-2371" fmla="*/ 9448038 w 10768629"/>
              <a:gd name="connsiteY22-2372" fmla="*/ 459733 h 1978172"/>
              <a:gd name="connsiteX23-2373" fmla="*/ 9396821 w 10768629"/>
              <a:gd name="connsiteY23-2374" fmla="*/ 455795 h 1978172"/>
              <a:gd name="connsiteX24-2375" fmla="*/ 9392197 w 10768629"/>
              <a:gd name="connsiteY24-2376" fmla="*/ 459796 h 1978172"/>
              <a:gd name="connsiteX25-2377" fmla="*/ 9347994 w 10768629"/>
              <a:gd name="connsiteY25-2378" fmla="*/ 464462 h 1978172"/>
              <a:gd name="connsiteX26-2379" fmla="*/ 9347889 w 10768629"/>
              <a:gd name="connsiteY26-2380" fmla="*/ 466539 h 1978172"/>
              <a:gd name="connsiteX27-2381" fmla="*/ 9337639 w 10768629"/>
              <a:gd name="connsiteY27-2382" fmla="*/ 476654 h 1978172"/>
              <a:gd name="connsiteX28-2383" fmla="*/ 9316893 w 10768629"/>
              <a:gd name="connsiteY28-2384" fmla="*/ 491390 h 1978172"/>
              <a:gd name="connsiteX29-2385" fmla="*/ 9229283 w 10768629"/>
              <a:gd name="connsiteY29-2386" fmla="*/ 555377 h 1978172"/>
              <a:gd name="connsiteX30-2387" fmla="*/ 9220274 w 10768629"/>
              <a:gd name="connsiteY30-2388" fmla="*/ 557502 h 1978172"/>
              <a:gd name="connsiteX31-2389" fmla="*/ 9220202 w 10768629"/>
              <a:gd name="connsiteY31-2390" fmla="*/ 558001 h 1978172"/>
              <a:gd name="connsiteX32-2391" fmla="*/ 9210908 w 10768629"/>
              <a:gd name="connsiteY32-2392" fmla="*/ 561147 h 1978172"/>
              <a:gd name="connsiteX33-2393" fmla="*/ 9186374 w 10768629"/>
              <a:gd name="connsiteY33-2394" fmla="*/ 565502 h 1978172"/>
              <a:gd name="connsiteX34-2395" fmla="*/ 9181058 w 10768629"/>
              <a:gd name="connsiteY34-2396" fmla="*/ 569943 h 1978172"/>
              <a:gd name="connsiteX35-2397" fmla="*/ 9179948 w 10768629"/>
              <a:gd name="connsiteY35-2398" fmla="*/ 576062 h 1978172"/>
              <a:gd name="connsiteX36-2399" fmla="*/ 9149110 w 10768629"/>
              <a:gd name="connsiteY36-2400" fmla="*/ 598906 h 1978172"/>
              <a:gd name="connsiteX37-2401" fmla="*/ 9078556 w 10768629"/>
              <a:gd name="connsiteY37-2402" fmla="*/ 644039 h 1978172"/>
              <a:gd name="connsiteX38-2403" fmla="*/ 8996399 w 10768629"/>
              <a:gd name="connsiteY38-2404" fmla="*/ 690055 h 1978172"/>
              <a:gd name="connsiteX39-2405" fmla="*/ 8803791 w 10768629"/>
              <a:gd name="connsiteY39-2406" fmla="*/ 813860 h 1978172"/>
              <a:gd name="connsiteX40-2407" fmla="*/ 8636202 w 10768629"/>
              <a:gd name="connsiteY40-2408" fmla="*/ 848463 h 1978172"/>
              <a:gd name="connsiteX41-2409" fmla="*/ 8555372 w 10768629"/>
              <a:gd name="connsiteY41-2410" fmla="*/ 883171 h 1978172"/>
              <a:gd name="connsiteX42-2411" fmla="*/ 8507229 w 10768629"/>
              <a:gd name="connsiteY42-2412" fmla="*/ 901665 h 1978172"/>
              <a:gd name="connsiteX43-2413" fmla="*/ 8428473 w 10768629"/>
              <a:gd name="connsiteY43-2414" fmla="*/ 927985 h 1978172"/>
              <a:gd name="connsiteX44-2415" fmla="*/ 8427914 w 10768629"/>
              <a:gd name="connsiteY44-2416" fmla="*/ 933480 h 1978172"/>
              <a:gd name="connsiteX45-2417" fmla="*/ 8420327 w 10768629"/>
              <a:gd name="connsiteY45-2418" fmla="*/ 941984 h 1978172"/>
              <a:gd name="connsiteX46-2419" fmla="*/ 8407128 w 10768629"/>
              <a:gd name="connsiteY46-2420" fmla="*/ 961344 h 1978172"/>
              <a:gd name="connsiteX47-2421" fmla="*/ 8380548 w 10768629"/>
              <a:gd name="connsiteY47-2422" fmla="*/ 987916 h 1978172"/>
              <a:gd name="connsiteX48-2423" fmla="*/ 8379462 w 10768629"/>
              <a:gd name="connsiteY48-2424" fmla="*/ 987106 h 1978172"/>
              <a:gd name="connsiteX49-2425" fmla="*/ 8369725 w 10768629"/>
              <a:gd name="connsiteY49-2426" fmla="*/ 989186 h 1978172"/>
              <a:gd name="connsiteX50-2427" fmla="*/ 8304438 w 10768629"/>
              <a:gd name="connsiteY50-2428" fmla="*/ 996739 h 1978172"/>
              <a:gd name="connsiteX51-2429" fmla="*/ 8280929 w 10768629"/>
              <a:gd name="connsiteY51-2430" fmla="*/ 1023089 h 1978172"/>
              <a:gd name="connsiteX52-2431" fmla="*/ 8275760 w 10768629"/>
              <a:gd name="connsiteY52-2432" fmla="*/ 1027772 h 1978172"/>
              <a:gd name="connsiteX53-2433" fmla="*/ 8275478 w 10768629"/>
              <a:gd name="connsiteY53-2434" fmla="*/ 1027605 h 1978172"/>
              <a:gd name="connsiteX54-2435" fmla="*/ 8269666 w 10768629"/>
              <a:gd name="connsiteY54-2436" fmla="*/ 1032033 h 1978172"/>
              <a:gd name="connsiteX55-2437" fmla="*/ 8203836 w 10768629"/>
              <a:gd name="connsiteY55-2438" fmla="*/ 1037347 h 1978172"/>
              <a:gd name="connsiteX56-2439" fmla="*/ 8122936 w 10768629"/>
              <a:gd name="connsiteY56-2440" fmla="*/ 1063113 h 1978172"/>
              <a:gd name="connsiteX57-2441" fmla="*/ 8043658 w 10768629"/>
              <a:gd name="connsiteY57-2442" fmla="*/ 1092746 h 1978172"/>
              <a:gd name="connsiteX58-2443" fmla="*/ 8015351 w 10768629"/>
              <a:gd name="connsiteY58-2444" fmla="*/ 1105478 h 1978172"/>
              <a:gd name="connsiteX59-2445" fmla="*/ 7963145 w 10768629"/>
              <a:gd name="connsiteY59-2446" fmla="*/ 1119346 h 1978172"/>
              <a:gd name="connsiteX60-2447" fmla="*/ 7938145 w 10768629"/>
              <a:gd name="connsiteY60-2448" fmla="*/ 1120225 h 1978172"/>
              <a:gd name="connsiteX61-2449" fmla="*/ 7937238 w 10768629"/>
              <a:gd name="connsiteY61-2450" fmla="*/ 1121204 h 1978172"/>
              <a:gd name="connsiteX62-2451" fmla="*/ 7934398 w 10768629"/>
              <a:gd name="connsiteY62-2452" fmla="*/ 1118240 h 1978172"/>
              <a:gd name="connsiteX63-2453" fmla="*/ 7918248 w 10768629"/>
              <a:gd name="connsiteY63-2454" fmla="*/ 1124371 h 1978172"/>
              <a:gd name="connsiteX64-2455" fmla="*/ 7914119 w 10768629"/>
              <a:gd name="connsiteY64-2456" fmla="*/ 1127653 h 1978172"/>
              <a:gd name="connsiteX65-2457" fmla="*/ 7907658 w 10768629"/>
              <a:gd name="connsiteY65-2458" fmla="*/ 1130350 h 1978172"/>
              <a:gd name="connsiteX66-2459" fmla="*/ 7907434 w 10768629"/>
              <a:gd name="connsiteY66-2460" fmla="*/ 1130103 h 1978172"/>
              <a:gd name="connsiteX67-2461" fmla="*/ 7901508 w 10768629"/>
              <a:gd name="connsiteY67-2462" fmla="*/ 1133245 h 1978172"/>
              <a:gd name="connsiteX68-2463" fmla="*/ 7873287 w 10768629"/>
              <a:gd name="connsiteY68-2464" fmla="*/ 1152609 h 1978172"/>
              <a:gd name="connsiteX69-2465" fmla="*/ 7834833 w 10768629"/>
              <a:gd name="connsiteY69-2466" fmla="*/ 1153868 h 1978172"/>
              <a:gd name="connsiteX70-2467" fmla="*/ 7828661 w 10768629"/>
              <a:gd name="connsiteY70-2468" fmla="*/ 1139994 h 1978172"/>
              <a:gd name="connsiteX71-2469" fmla="*/ 7823966 w 10768629"/>
              <a:gd name="connsiteY71-2470" fmla="*/ 1143178 h 1978172"/>
              <a:gd name="connsiteX72-2471" fmla="*/ 7815078 w 10768629"/>
              <a:gd name="connsiteY72-2472" fmla="*/ 1151776 h 1978172"/>
              <a:gd name="connsiteX73-2473" fmla="*/ 7812026 w 10768629"/>
              <a:gd name="connsiteY73-2474" fmla="*/ 1151522 h 1978172"/>
              <a:gd name="connsiteX74-2475" fmla="*/ 7782249 w 10768629"/>
              <a:gd name="connsiteY74-2476" fmla="*/ 1160970 h 1978172"/>
              <a:gd name="connsiteX75-2477" fmla="*/ 7773476 w 10768629"/>
              <a:gd name="connsiteY75-2478" fmla="*/ 1157414 h 1978172"/>
              <a:gd name="connsiteX76-2479" fmla="*/ 7769600 w 10768629"/>
              <a:gd name="connsiteY76-2480" fmla="*/ 1157365 h 1978172"/>
              <a:gd name="connsiteX77-2481" fmla="*/ 7752631 w 10768629"/>
              <a:gd name="connsiteY77-2482" fmla="*/ 1172815 h 1978172"/>
              <a:gd name="connsiteX78-2483" fmla="*/ 7743525 w 10768629"/>
              <a:gd name="connsiteY78-2484" fmla="*/ 1179064 h 1978172"/>
              <a:gd name="connsiteX79-2485" fmla="*/ 7685942 w 10768629"/>
              <a:gd name="connsiteY79-2486" fmla="*/ 1233723 h 1978172"/>
              <a:gd name="connsiteX80-2487" fmla="*/ 7586920 w 10768629"/>
              <a:gd name="connsiteY80-2488" fmla="*/ 1261888 h 1978172"/>
              <a:gd name="connsiteX81-2489" fmla="*/ 7486100 w 10768629"/>
              <a:gd name="connsiteY81-2490" fmla="*/ 1292563 h 1978172"/>
              <a:gd name="connsiteX82-2491" fmla="*/ 7407190 w 10768629"/>
              <a:gd name="connsiteY82-2492" fmla="*/ 1314737 h 1978172"/>
              <a:gd name="connsiteX83-2493" fmla="*/ 7240698 w 10768629"/>
              <a:gd name="connsiteY83-2494" fmla="*/ 1438832 h 1978172"/>
              <a:gd name="connsiteX84-2495" fmla="*/ 7197675 w 10768629"/>
              <a:gd name="connsiteY84-2496" fmla="*/ 1447530 h 1978172"/>
              <a:gd name="connsiteX85-2497" fmla="*/ 7164788 w 10768629"/>
              <a:gd name="connsiteY85-2498" fmla="*/ 1480293 h 1978172"/>
              <a:gd name="connsiteX86-2499" fmla="*/ 7147929 w 10768629"/>
              <a:gd name="connsiteY86-2500" fmla="*/ 1477641 h 1978172"/>
              <a:gd name="connsiteX87-2501" fmla="*/ 7144965 w 10768629"/>
              <a:gd name="connsiteY87-2502" fmla="*/ 1476908 h 1978172"/>
              <a:gd name="connsiteX88-2503" fmla="*/ 7134299 w 10768629"/>
              <a:gd name="connsiteY88-2504" fmla="*/ 1479969 h 1978172"/>
              <a:gd name="connsiteX89-2505" fmla="*/ 7129809 w 10768629"/>
              <a:gd name="connsiteY89-2506" fmla="*/ 1473339 h 1978172"/>
              <a:gd name="connsiteX90-2507" fmla="*/ 7112688 w 10768629"/>
              <a:gd name="connsiteY90-2508" fmla="*/ 1472575 h 1978172"/>
              <a:gd name="connsiteX91-2509" fmla="*/ 7093470 w 10768629"/>
              <a:gd name="connsiteY91-2510" fmla="*/ 1480300 h 1978172"/>
              <a:gd name="connsiteX92-2511" fmla="*/ 7025034 w 10768629"/>
              <a:gd name="connsiteY92-2512" fmla="*/ 1506934 h 1978172"/>
              <a:gd name="connsiteX93-2513" fmla="*/ 7014783 w 10768629"/>
              <a:gd name="connsiteY93-2514" fmla="*/ 1515868 h 1978172"/>
              <a:gd name="connsiteX94-2515" fmla="*/ 6979706 w 10768629"/>
              <a:gd name="connsiteY94-2516" fmla="*/ 1523511 h 1978172"/>
              <a:gd name="connsiteX95-2517" fmla="*/ 6977890 w 10768629"/>
              <a:gd name="connsiteY95-2518" fmla="*/ 1525793 h 1978172"/>
              <a:gd name="connsiteX96-2519" fmla="*/ 6944339 w 10768629"/>
              <a:gd name="connsiteY96-2520" fmla="*/ 1536237 h 1978172"/>
              <a:gd name="connsiteX97-2521" fmla="*/ 6886996 w 10768629"/>
              <a:gd name="connsiteY97-2522" fmla="*/ 1563569 h 1978172"/>
              <a:gd name="connsiteX98-2523" fmla="*/ 6874510 w 10768629"/>
              <a:gd name="connsiteY98-2524" fmla="*/ 1558469 h 1978172"/>
              <a:gd name="connsiteX99-2525" fmla="*/ 6871943 w 10768629"/>
              <a:gd name="connsiteY99-2526" fmla="*/ 1554651 h 1978172"/>
              <a:gd name="connsiteX100-2527" fmla="*/ 6856174 w 10768629"/>
              <a:gd name="connsiteY100-2528" fmla="*/ 1562024 h 1978172"/>
              <a:gd name="connsiteX101-2529" fmla="*/ 6842321 w 10768629"/>
              <a:gd name="connsiteY101-2530" fmla="*/ 1560554 h 1978172"/>
              <a:gd name="connsiteX102-2531" fmla="*/ 6832713 w 10768629"/>
              <a:gd name="connsiteY102-2532" fmla="*/ 1569357 h 1978172"/>
              <a:gd name="connsiteX103-2533" fmla="*/ 6816351 w 10768629"/>
              <a:gd name="connsiteY103-2534" fmla="*/ 1571495 h 1978172"/>
              <a:gd name="connsiteX104-2535" fmla="*/ 6795800 w 10768629"/>
              <a:gd name="connsiteY104-2536" fmla="*/ 1572010 h 1978172"/>
              <a:gd name="connsiteX105-2537" fmla="*/ 6777546 w 10768629"/>
              <a:gd name="connsiteY105-2538" fmla="*/ 1568661 h 1978172"/>
              <a:gd name="connsiteX106-2539" fmla="*/ 6751528 w 10768629"/>
              <a:gd name="connsiteY106-2540" fmla="*/ 1574143 h 1978172"/>
              <a:gd name="connsiteX107-2541" fmla="*/ 6691966 w 10768629"/>
              <a:gd name="connsiteY107-2542" fmla="*/ 1582255 h 1978172"/>
              <a:gd name="connsiteX108-2543" fmla="*/ 6646941 w 10768629"/>
              <a:gd name="connsiteY108-2544" fmla="*/ 1588471 h 1978172"/>
              <a:gd name="connsiteX109-2545" fmla="*/ 6568576 w 10768629"/>
              <a:gd name="connsiteY109-2546" fmla="*/ 1606488 h 1978172"/>
              <a:gd name="connsiteX110-2547" fmla="*/ 6554358 w 10768629"/>
              <a:gd name="connsiteY110-2548" fmla="*/ 1621701 h 1978172"/>
              <a:gd name="connsiteX111-2549" fmla="*/ 6516968 w 10768629"/>
              <a:gd name="connsiteY111-2550" fmla="*/ 1617195 h 1978172"/>
              <a:gd name="connsiteX112-2551" fmla="*/ 6506479 w 10768629"/>
              <a:gd name="connsiteY112-2552" fmla="*/ 1602227 h 1978172"/>
              <a:gd name="connsiteX113-2553" fmla="*/ 6458436 w 10768629"/>
              <a:gd name="connsiteY113-2554" fmla="*/ 1607332 h 1978172"/>
              <a:gd name="connsiteX114-2555" fmla="*/ 6414786 w 10768629"/>
              <a:gd name="connsiteY114-2556" fmla="*/ 1628815 h 1978172"/>
              <a:gd name="connsiteX115-2557" fmla="*/ 6357085 w 10768629"/>
              <a:gd name="connsiteY115-2558" fmla="*/ 1640846 h 1978172"/>
              <a:gd name="connsiteX116-2559" fmla="*/ 6322636 w 10768629"/>
              <a:gd name="connsiteY116-2560" fmla="*/ 1648213 h 1978172"/>
              <a:gd name="connsiteX117-2561" fmla="*/ 6226172 w 10768629"/>
              <a:gd name="connsiteY117-2562" fmla="*/ 1654676 h 1978172"/>
              <a:gd name="connsiteX118-2563" fmla="*/ 6221217 w 10768629"/>
              <a:gd name="connsiteY118-2564" fmla="*/ 1654506 h 1978172"/>
              <a:gd name="connsiteX119-2565" fmla="*/ 6204956 w 10768629"/>
              <a:gd name="connsiteY119-2566" fmla="*/ 1664280 h 1978172"/>
              <a:gd name="connsiteX120-2567" fmla="*/ 6204270 w 10768629"/>
              <a:gd name="connsiteY120-2568" fmla="*/ 1666782 h 1978172"/>
              <a:gd name="connsiteX121-2569" fmla="*/ 6143810 w 10768629"/>
              <a:gd name="connsiteY121-2570" fmla="*/ 1661963 h 1978172"/>
              <a:gd name="connsiteX122-2571" fmla="*/ 6136560 w 10768629"/>
              <a:gd name="connsiteY122-2572" fmla="*/ 1665728 h 1978172"/>
              <a:gd name="connsiteX123-2573" fmla="*/ 6096155 w 10768629"/>
              <a:gd name="connsiteY123-2574" fmla="*/ 1656951 h 1978172"/>
              <a:gd name="connsiteX124-2575" fmla="*/ 6075812 w 10768629"/>
              <a:gd name="connsiteY124-2576" fmla="*/ 1655422 h 1978172"/>
              <a:gd name="connsiteX125-2577" fmla="*/ 6039495 w 10768629"/>
              <a:gd name="connsiteY125-2578" fmla="*/ 1649680 h 1978172"/>
              <a:gd name="connsiteX126-2579" fmla="*/ 6036523 w 10768629"/>
              <a:gd name="connsiteY126-2580" fmla="*/ 1652121 h 1978172"/>
              <a:gd name="connsiteX127-2581" fmla="*/ 6029328 w 10768629"/>
              <a:gd name="connsiteY127-2582" fmla="*/ 1649904 h 1978172"/>
              <a:gd name="connsiteX128-2583" fmla="*/ 6024075 w 10768629"/>
              <a:gd name="connsiteY128-2584" fmla="*/ 1652779 h 1978172"/>
              <a:gd name="connsiteX129-2585" fmla="*/ 6018085 w 10768629"/>
              <a:gd name="connsiteY129-2586" fmla="*/ 1652030 h 1978172"/>
              <a:gd name="connsiteX130-2587" fmla="*/ 5955513 w 10768629"/>
              <a:gd name="connsiteY130-2588" fmla="*/ 1663584 h 1978172"/>
              <a:gd name="connsiteX131-2589" fmla="*/ 5941996 w 10768629"/>
              <a:gd name="connsiteY131-2590" fmla="*/ 1661326 h 1978172"/>
              <a:gd name="connsiteX132-2591" fmla="*/ 5931789 w 10768629"/>
              <a:gd name="connsiteY132-2592" fmla="*/ 1669915 h 1978172"/>
              <a:gd name="connsiteX133-2593" fmla="*/ 5888686 w 10768629"/>
              <a:gd name="connsiteY133-2594" fmla="*/ 1672175 h 1978172"/>
              <a:gd name="connsiteX134-2595" fmla="*/ 5873794 w 10768629"/>
              <a:gd name="connsiteY134-2596" fmla="*/ 1665454 h 1978172"/>
              <a:gd name="connsiteX135-2597" fmla="*/ 5860022 w 10768629"/>
              <a:gd name="connsiteY135-2598" fmla="*/ 1660635 h 1978172"/>
              <a:gd name="connsiteX136-2599" fmla="*/ 5858237 w 10768629"/>
              <a:gd name="connsiteY136-2600" fmla="*/ 1660649 h 1978172"/>
              <a:gd name="connsiteX137-2601" fmla="*/ 5840319 w 10768629"/>
              <a:gd name="connsiteY137-2602" fmla="*/ 1660798 h 1978172"/>
              <a:gd name="connsiteX138-2603" fmla="*/ 5806984 w 10768629"/>
              <a:gd name="connsiteY138-2604" fmla="*/ 1661075 h 1978172"/>
              <a:gd name="connsiteX139-2605" fmla="*/ 5742351 w 10768629"/>
              <a:gd name="connsiteY139-2606" fmla="*/ 1667489 h 1978172"/>
              <a:gd name="connsiteX140-2607" fmla="*/ 5521171 w 10768629"/>
              <a:gd name="connsiteY140-2608" fmla="*/ 1671626 h 1978172"/>
              <a:gd name="connsiteX141-2609" fmla="*/ 5457384 w 10768629"/>
              <a:gd name="connsiteY141-2610" fmla="*/ 1683952 h 1978172"/>
              <a:gd name="connsiteX142-2611" fmla="*/ 4950070 w 10768629"/>
              <a:gd name="connsiteY142-2612" fmla="*/ 1748401 h 1978172"/>
              <a:gd name="connsiteX143-2613" fmla="*/ 4872172 w 10768629"/>
              <a:gd name="connsiteY143-2614" fmla="*/ 1757222 h 1978172"/>
              <a:gd name="connsiteX144-2615" fmla="*/ 4809524 w 10768629"/>
              <a:gd name="connsiteY144-2616" fmla="*/ 1761033 h 1978172"/>
              <a:gd name="connsiteX145-2617" fmla="*/ 4759058 w 10768629"/>
              <a:gd name="connsiteY145-2618" fmla="*/ 1766533 h 1978172"/>
              <a:gd name="connsiteX146-2619" fmla="*/ 4719749 w 10768629"/>
              <a:gd name="connsiteY146-2620" fmla="*/ 1771811 h 1978172"/>
              <a:gd name="connsiteX147-2621" fmla="*/ 4568686 w 10768629"/>
              <a:gd name="connsiteY147-2622" fmla="*/ 1786141 h 1978172"/>
              <a:gd name="connsiteX148-2623" fmla="*/ 4418751 w 10768629"/>
              <a:gd name="connsiteY148-2624" fmla="*/ 1796932 h 1978172"/>
              <a:gd name="connsiteX149-2625" fmla="*/ 4378377 w 10768629"/>
              <a:gd name="connsiteY149-2626" fmla="*/ 1815528 h 1978172"/>
              <a:gd name="connsiteX150-2627" fmla="*/ 4320575 w 10768629"/>
              <a:gd name="connsiteY150-2628" fmla="*/ 1832722 h 1978172"/>
              <a:gd name="connsiteX151-2629" fmla="*/ 4220200 w 10768629"/>
              <a:gd name="connsiteY151-2630" fmla="*/ 1873173 h 1978172"/>
              <a:gd name="connsiteX152-2631" fmla="*/ 4105361 w 10768629"/>
              <a:gd name="connsiteY152-2632" fmla="*/ 1894711 h 1978172"/>
              <a:gd name="connsiteX153-2633" fmla="*/ 3973223 w 10768629"/>
              <a:gd name="connsiteY153-2634" fmla="*/ 1881015 h 1978172"/>
              <a:gd name="connsiteX154-2635" fmla="*/ 3900992 w 10768629"/>
              <a:gd name="connsiteY154-2636" fmla="*/ 1880603 h 1978172"/>
              <a:gd name="connsiteX155-2637" fmla="*/ 3662119 w 10768629"/>
              <a:gd name="connsiteY155-2638" fmla="*/ 1876289 h 1978172"/>
              <a:gd name="connsiteX156-2639" fmla="*/ 3496919 w 10768629"/>
              <a:gd name="connsiteY156-2640" fmla="*/ 1873180 h 1978172"/>
              <a:gd name="connsiteX157-2641" fmla="*/ 3449433 w 10768629"/>
              <a:gd name="connsiteY157-2642" fmla="*/ 1889681 h 1978172"/>
              <a:gd name="connsiteX158-2643" fmla="*/ 3369766 w 10768629"/>
              <a:gd name="connsiteY158-2644" fmla="*/ 1916653 h 1978172"/>
              <a:gd name="connsiteX159-2645" fmla="*/ 3290336 w 10768629"/>
              <a:gd name="connsiteY159-2646" fmla="*/ 1925039 h 1978172"/>
              <a:gd name="connsiteX160-2647" fmla="*/ 3224897 w 10768629"/>
              <a:gd name="connsiteY160-2648" fmla="*/ 1943733 h 1978172"/>
              <a:gd name="connsiteX161-2649" fmla="*/ 3161463 w 10768629"/>
              <a:gd name="connsiteY161-2650" fmla="*/ 1946591 h 1978172"/>
              <a:gd name="connsiteX162-2651" fmla="*/ 3157504 w 10768629"/>
              <a:gd name="connsiteY162-2652" fmla="*/ 1957276 h 1978172"/>
              <a:gd name="connsiteX163-2653" fmla="*/ 3115176 w 10768629"/>
              <a:gd name="connsiteY163-2654" fmla="*/ 1943459 h 1978172"/>
              <a:gd name="connsiteX164-2655" fmla="*/ 3005773 w 10768629"/>
              <a:gd name="connsiteY164-2656" fmla="*/ 1915878 h 1978172"/>
              <a:gd name="connsiteX165-2657" fmla="*/ 2897201 w 10768629"/>
              <a:gd name="connsiteY165-2658" fmla="*/ 1926772 h 1978172"/>
              <a:gd name="connsiteX166-2659" fmla="*/ 2783891 w 10768629"/>
              <a:gd name="connsiteY166-2660" fmla="*/ 1931749 h 1978172"/>
              <a:gd name="connsiteX167-2661" fmla="*/ 2712447 w 10768629"/>
              <a:gd name="connsiteY167-2662" fmla="*/ 1933044 h 1978172"/>
              <a:gd name="connsiteX168-2663" fmla="*/ 2560151 w 10768629"/>
              <a:gd name="connsiteY168-2664" fmla="*/ 1963609 h 1978172"/>
              <a:gd name="connsiteX169-2665" fmla="*/ 2367221 w 10768629"/>
              <a:gd name="connsiteY169-2666" fmla="*/ 1971884 h 1978172"/>
              <a:gd name="connsiteX170-2667" fmla="*/ 2272130 w 10768629"/>
              <a:gd name="connsiteY170-2668" fmla="*/ 1961162 h 1978172"/>
              <a:gd name="connsiteX171-2669" fmla="*/ 2189404 w 10768629"/>
              <a:gd name="connsiteY171-2670" fmla="*/ 1978172 h 1978172"/>
              <a:gd name="connsiteX172-2671" fmla="*/ 2077704 w 10768629"/>
              <a:gd name="connsiteY172-2672" fmla="*/ 1965002 h 1978172"/>
              <a:gd name="connsiteX173-2673" fmla="*/ 1967996 w 10768629"/>
              <a:gd name="connsiteY173-2674" fmla="*/ 1953187 h 1978172"/>
              <a:gd name="connsiteX174-2675" fmla="*/ 1855805 w 10768629"/>
              <a:gd name="connsiteY174-2676" fmla="*/ 1926082 h 1978172"/>
              <a:gd name="connsiteX175-2677" fmla="*/ 1790957 w 10768629"/>
              <a:gd name="connsiteY175-2678" fmla="*/ 1919460 h 1978172"/>
              <a:gd name="connsiteX176-2679" fmla="*/ 1613978 w 10768629"/>
              <a:gd name="connsiteY176-2680" fmla="*/ 1891581 h 1978172"/>
              <a:gd name="connsiteX177-2681" fmla="*/ 1436831 w 10768629"/>
              <a:gd name="connsiteY177-2682" fmla="*/ 1856201 h 1978172"/>
              <a:gd name="connsiteX178-2683" fmla="*/ 1332568 w 10768629"/>
              <a:gd name="connsiteY178-2684" fmla="*/ 1793149 h 1978172"/>
              <a:gd name="connsiteX179-2685" fmla="*/ 1186881 w 10768629"/>
              <a:gd name="connsiteY179-2686" fmla="*/ 1768613 h 1978172"/>
              <a:gd name="connsiteX180-2687" fmla="*/ 1162595 w 10768629"/>
              <a:gd name="connsiteY180-2688" fmla="*/ 1758337 h 1978172"/>
              <a:gd name="connsiteX181-2689" fmla="*/ 1128523 w 10768629"/>
              <a:gd name="connsiteY181-2690" fmla="*/ 1763621 h 1978172"/>
              <a:gd name="connsiteX182-2691" fmla="*/ 991903 w 10768629"/>
              <a:gd name="connsiteY182-2692" fmla="*/ 1786741 h 1978172"/>
              <a:gd name="connsiteX183-2693" fmla="*/ 883960 w 10768629"/>
              <a:gd name="connsiteY183-2694" fmla="*/ 1822386 h 1978172"/>
              <a:gd name="connsiteX184-2695" fmla="*/ 766531 w 10768629"/>
              <a:gd name="connsiteY184-2696" fmla="*/ 1805053 h 1978172"/>
              <a:gd name="connsiteX185-2697" fmla="*/ 669779 w 10768629"/>
              <a:gd name="connsiteY185-2698" fmla="*/ 1800537 h 1978172"/>
              <a:gd name="connsiteX186-2699" fmla="*/ 523898 w 10768629"/>
              <a:gd name="connsiteY186-2700" fmla="*/ 1811085 h 1978172"/>
              <a:gd name="connsiteX187-2701" fmla="*/ 360251 w 10768629"/>
              <a:gd name="connsiteY187-2702" fmla="*/ 1830735 h 1978172"/>
              <a:gd name="connsiteX188-2703" fmla="*/ 255207 w 10768629"/>
              <a:gd name="connsiteY188-2704" fmla="*/ 1818275 h 1978172"/>
              <a:gd name="connsiteX189-2705" fmla="*/ 101803 w 10768629"/>
              <a:gd name="connsiteY189-2706" fmla="*/ 1870647 h 1978172"/>
              <a:gd name="connsiteX190-2707" fmla="*/ 25397 w 10768629"/>
              <a:gd name="connsiteY190-2708" fmla="*/ 1888443 h 1978172"/>
              <a:gd name="connsiteX191-2709" fmla="*/ 2370 w 10768629"/>
              <a:gd name="connsiteY191-2710" fmla="*/ 1878311 h 1978172"/>
              <a:gd name="connsiteX192-2711" fmla="*/ 0 w 10768629"/>
              <a:gd name="connsiteY192-2712" fmla="*/ 1878785 h 1978172"/>
              <a:gd name="connsiteX193-2713" fmla="*/ 0 w 10768629"/>
              <a:gd name="connsiteY193-2714" fmla="*/ 0 h 1978172"/>
              <a:gd name="connsiteX0-2715" fmla="*/ 0 w 10768629"/>
              <a:gd name="connsiteY0-2716" fmla="*/ 0 h 1978172"/>
              <a:gd name="connsiteX1-2717" fmla="*/ 10768629 w 10768629"/>
              <a:gd name="connsiteY1-2718" fmla="*/ 0 h 1978172"/>
              <a:gd name="connsiteX2-2719" fmla="*/ 10733254 w 10768629"/>
              <a:gd name="connsiteY2-2720" fmla="*/ 31439 h 1978172"/>
              <a:gd name="connsiteX3-2721" fmla="*/ 10727085 w 10768629"/>
              <a:gd name="connsiteY3-2722" fmla="*/ 37910 h 1978172"/>
              <a:gd name="connsiteX4-2723" fmla="*/ 10675953 w 10768629"/>
              <a:gd name="connsiteY4-2724" fmla="*/ 68623 h 1978172"/>
              <a:gd name="connsiteX5-2725" fmla="*/ 10637091 w 10768629"/>
              <a:gd name="connsiteY5-2726" fmla="*/ 90361 h 1978172"/>
              <a:gd name="connsiteX6-2727" fmla="*/ 10610971 w 10768629"/>
              <a:gd name="connsiteY6-2728" fmla="*/ 110764 h 1978172"/>
              <a:gd name="connsiteX7-2729" fmla="*/ 10532872 w 10768629"/>
              <a:gd name="connsiteY7-2730" fmla="*/ 138028 h 1978172"/>
              <a:gd name="connsiteX8-2731" fmla="*/ 10398558 w 10768629"/>
              <a:gd name="connsiteY8-2732" fmla="*/ 172911 h 1978172"/>
              <a:gd name="connsiteX9-2733" fmla="*/ 10371128 w 10768629"/>
              <a:gd name="connsiteY9-2734" fmla="*/ 182609 h 1978172"/>
              <a:gd name="connsiteX10-2735" fmla="*/ 10352178 w 10768629"/>
              <a:gd name="connsiteY10-2736" fmla="*/ 199976 h 1978172"/>
              <a:gd name="connsiteX11-2737" fmla="*/ 10351815 w 10768629"/>
              <a:gd name="connsiteY11-2738" fmla="*/ 211879 h 1978172"/>
              <a:gd name="connsiteX12-2739" fmla="*/ 10337471 w 10768629"/>
              <a:gd name="connsiteY12-2740" fmla="*/ 218661 h 1978172"/>
              <a:gd name="connsiteX13-2741" fmla="*/ 10334625 w 10768629"/>
              <a:gd name="connsiteY13-2742" fmla="*/ 222351 h 1978172"/>
              <a:gd name="connsiteX14-2743" fmla="*/ 10256365 w 10768629"/>
              <a:gd name="connsiteY14-2744" fmla="*/ 235917 h 1978172"/>
              <a:gd name="connsiteX15-2745" fmla="*/ 10201127 w 10768629"/>
              <a:gd name="connsiteY15-2746" fmla="*/ 267448 h 1978172"/>
              <a:gd name="connsiteX16-2747" fmla="*/ 9961218 w 10768629"/>
              <a:gd name="connsiteY16-2748" fmla="*/ 326720 h 1978172"/>
              <a:gd name="connsiteX17-2749" fmla="*/ 9859715 w 10768629"/>
              <a:gd name="connsiteY17-2750" fmla="*/ 355698 h 1978172"/>
              <a:gd name="connsiteX18-2751" fmla="*/ 9679867 w 10768629"/>
              <a:gd name="connsiteY18-2752" fmla="*/ 399081 h 1978172"/>
              <a:gd name="connsiteX19-2753" fmla="*/ 9490654 w 10768629"/>
              <a:gd name="connsiteY19-2754" fmla="*/ 455225 h 1978172"/>
              <a:gd name="connsiteX20-2755" fmla="*/ 9470837 w 10768629"/>
              <a:gd name="connsiteY20-2756" fmla="*/ 452539 h 1978172"/>
              <a:gd name="connsiteX21-2757" fmla="*/ 9469082 w 10768629"/>
              <a:gd name="connsiteY21-2758" fmla="*/ 454891 h 1978172"/>
              <a:gd name="connsiteX22-2759" fmla="*/ 9448038 w 10768629"/>
              <a:gd name="connsiteY22-2760" fmla="*/ 459733 h 1978172"/>
              <a:gd name="connsiteX23-2761" fmla="*/ 9396821 w 10768629"/>
              <a:gd name="connsiteY23-2762" fmla="*/ 455795 h 1978172"/>
              <a:gd name="connsiteX24-2763" fmla="*/ 9392197 w 10768629"/>
              <a:gd name="connsiteY24-2764" fmla="*/ 459796 h 1978172"/>
              <a:gd name="connsiteX25-2765" fmla="*/ 9347994 w 10768629"/>
              <a:gd name="connsiteY25-2766" fmla="*/ 464462 h 1978172"/>
              <a:gd name="connsiteX26-2767" fmla="*/ 9347889 w 10768629"/>
              <a:gd name="connsiteY26-2768" fmla="*/ 466539 h 1978172"/>
              <a:gd name="connsiteX27-2769" fmla="*/ 9337639 w 10768629"/>
              <a:gd name="connsiteY27-2770" fmla="*/ 476654 h 1978172"/>
              <a:gd name="connsiteX28-2771" fmla="*/ 9316893 w 10768629"/>
              <a:gd name="connsiteY28-2772" fmla="*/ 491390 h 1978172"/>
              <a:gd name="connsiteX29-2773" fmla="*/ 9229283 w 10768629"/>
              <a:gd name="connsiteY29-2774" fmla="*/ 555377 h 1978172"/>
              <a:gd name="connsiteX30-2775" fmla="*/ 9220274 w 10768629"/>
              <a:gd name="connsiteY30-2776" fmla="*/ 557502 h 1978172"/>
              <a:gd name="connsiteX31-2777" fmla="*/ 9220202 w 10768629"/>
              <a:gd name="connsiteY31-2778" fmla="*/ 558001 h 1978172"/>
              <a:gd name="connsiteX32-2779" fmla="*/ 9210908 w 10768629"/>
              <a:gd name="connsiteY32-2780" fmla="*/ 561147 h 1978172"/>
              <a:gd name="connsiteX33-2781" fmla="*/ 9186374 w 10768629"/>
              <a:gd name="connsiteY33-2782" fmla="*/ 565502 h 1978172"/>
              <a:gd name="connsiteX34-2783" fmla="*/ 9181058 w 10768629"/>
              <a:gd name="connsiteY34-2784" fmla="*/ 569943 h 1978172"/>
              <a:gd name="connsiteX35-2785" fmla="*/ 9179948 w 10768629"/>
              <a:gd name="connsiteY35-2786" fmla="*/ 576062 h 1978172"/>
              <a:gd name="connsiteX36-2787" fmla="*/ 9149110 w 10768629"/>
              <a:gd name="connsiteY36-2788" fmla="*/ 598906 h 1978172"/>
              <a:gd name="connsiteX37-2789" fmla="*/ 9078556 w 10768629"/>
              <a:gd name="connsiteY37-2790" fmla="*/ 644039 h 1978172"/>
              <a:gd name="connsiteX38-2791" fmla="*/ 8996399 w 10768629"/>
              <a:gd name="connsiteY38-2792" fmla="*/ 690055 h 1978172"/>
              <a:gd name="connsiteX39-2793" fmla="*/ 8803791 w 10768629"/>
              <a:gd name="connsiteY39-2794" fmla="*/ 813860 h 1978172"/>
              <a:gd name="connsiteX40-2795" fmla="*/ 8636202 w 10768629"/>
              <a:gd name="connsiteY40-2796" fmla="*/ 848463 h 1978172"/>
              <a:gd name="connsiteX41-2797" fmla="*/ 8555372 w 10768629"/>
              <a:gd name="connsiteY41-2798" fmla="*/ 883171 h 1978172"/>
              <a:gd name="connsiteX42-2799" fmla="*/ 8507229 w 10768629"/>
              <a:gd name="connsiteY42-2800" fmla="*/ 901665 h 1978172"/>
              <a:gd name="connsiteX43-2801" fmla="*/ 8428473 w 10768629"/>
              <a:gd name="connsiteY43-2802" fmla="*/ 927985 h 1978172"/>
              <a:gd name="connsiteX44-2803" fmla="*/ 8427914 w 10768629"/>
              <a:gd name="connsiteY44-2804" fmla="*/ 933480 h 1978172"/>
              <a:gd name="connsiteX45-2805" fmla="*/ 8420327 w 10768629"/>
              <a:gd name="connsiteY45-2806" fmla="*/ 941984 h 1978172"/>
              <a:gd name="connsiteX46-2807" fmla="*/ 8407128 w 10768629"/>
              <a:gd name="connsiteY46-2808" fmla="*/ 961344 h 1978172"/>
              <a:gd name="connsiteX47-2809" fmla="*/ 8380548 w 10768629"/>
              <a:gd name="connsiteY47-2810" fmla="*/ 987916 h 1978172"/>
              <a:gd name="connsiteX48-2811" fmla="*/ 8379462 w 10768629"/>
              <a:gd name="connsiteY48-2812" fmla="*/ 987106 h 1978172"/>
              <a:gd name="connsiteX49-2813" fmla="*/ 8369725 w 10768629"/>
              <a:gd name="connsiteY49-2814" fmla="*/ 989186 h 1978172"/>
              <a:gd name="connsiteX50-2815" fmla="*/ 8304438 w 10768629"/>
              <a:gd name="connsiteY50-2816" fmla="*/ 996739 h 1978172"/>
              <a:gd name="connsiteX51-2817" fmla="*/ 8280929 w 10768629"/>
              <a:gd name="connsiteY51-2818" fmla="*/ 1023089 h 1978172"/>
              <a:gd name="connsiteX52-2819" fmla="*/ 8275760 w 10768629"/>
              <a:gd name="connsiteY52-2820" fmla="*/ 1027772 h 1978172"/>
              <a:gd name="connsiteX53-2821" fmla="*/ 8275478 w 10768629"/>
              <a:gd name="connsiteY53-2822" fmla="*/ 1027605 h 1978172"/>
              <a:gd name="connsiteX54-2823" fmla="*/ 8269666 w 10768629"/>
              <a:gd name="connsiteY54-2824" fmla="*/ 1032033 h 1978172"/>
              <a:gd name="connsiteX55-2825" fmla="*/ 8203836 w 10768629"/>
              <a:gd name="connsiteY55-2826" fmla="*/ 1037347 h 1978172"/>
              <a:gd name="connsiteX56-2827" fmla="*/ 8122936 w 10768629"/>
              <a:gd name="connsiteY56-2828" fmla="*/ 1063113 h 1978172"/>
              <a:gd name="connsiteX57-2829" fmla="*/ 8043658 w 10768629"/>
              <a:gd name="connsiteY57-2830" fmla="*/ 1092746 h 1978172"/>
              <a:gd name="connsiteX58-2831" fmla="*/ 8015351 w 10768629"/>
              <a:gd name="connsiteY58-2832" fmla="*/ 1105478 h 1978172"/>
              <a:gd name="connsiteX59-2833" fmla="*/ 7963145 w 10768629"/>
              <a:gd name="connsiteY59-2834" fmla="*/ 1119346 h 1978172"/>
              <a:gd name="connsiteX60-2835" fmla="*/ 7938145 w 10768629"/>
              <a:gd name="connsiteY60-2836" fmla="*/ 1120225 h 1978172"/>
              <a:gd name="connsiteX61-2837" fmla="*/ 7937238 w 10768629"/>
              <a:gd name="connsiteY61-2838" fmla="*/ 1121204 h 1978172"/>
              <a:gd name="connsiteX62-2839" fmla="*/ 7934398 w 10768629"/>
              <a:gd name="connsiteY62-2840" fmla="*/ 1118240 h 1978172"/>
              <a:gd name="connsiteX63-2841" fmla="*/ 7918248 w 10768629"/>
              <a:gd name="connsiteY63-2842" fmla="*/ 1124371 h 1978172"/>
              <a:gd name="connsiteX64-2843" fmla="*/ 7914119 w 10768629"/>
              <a:gd name="connsiteY64-2844" fmla="*/ 1127653 h 1978172"/>
              <a:gd name="connsiteX65-2845" fmla="*/ 7907658 w 10768629"/>
              <a:gd name="connsiteY65-2846" fmla="*/ 1130350 h 1978172"/>
              <a:gd name="connsiteX66-2847" fmla="*/ 7907434 w 10768629"/>
              <a:gd name="connsiteY66-2848" fmla="*/ 1130103 h 1978172"/>
              <a:gd name="connsiteX67-2849" fmla="*/ 7901508 w 10768629"/>
              <a:gd name="connsiteY67-2850" fmla="*/ 1133245 h 1978172"/>
              <a:gd name="connsiteX68-2851" fmla="*/ 7873287 w 10768629"/>
              <a:gd name="connsiteY68-2852" fmla="*/ 1152609 h 1978172"/>
              <a:gd name="connsiteX69-2853" fmla="*/ 7834833 w 10768629"/>
              <a:gd name="connsiteY69-2854" fmla="*/ 1153868 h 1978172"/>
              <a:gd name="connsiteX70-2855" fmla="*/ 7828661 w 10768629"/>
              <a:gd name="connsiteY70-2856" fmla="*/ 1139994 h 1978172"/>
              <a:gd name="connsiteX71-2857" fmla="*/ 7823966 w 10768629"/>
              <a:gd name="connsiteY71-2858" fmla="*/ 1143178 h 1978172"/>
              <a:gd name="connsiteX72-2859" fmla="*/ 7815078 w 10768629"/>
              <a:gd name="connsiteY72-2860" fmla="*/ 1151776 h 1978172"/>
              <a:gd name="connsiteX73-2861" fmla="*/ 7812026 w 10768629"/>
              <a:gd name="connsiteY73-2862" fmla="*/ 1151522 h 1978172"/>
              <a:gd name="connsiteX74-2863" fmla="*/ 7782249 w 10768629"/>
              <a:gd name="connsiteY74-2864" fmla="*/ 1160970 h 1978172"/>
              <a:gd name="connsiteX75-2865" fmla="*/ 7773476 w 10768629"/>
              <a:gd name="connsiteY75-2866" fmla="*/ 1157414 h 1978172"/>
              <a:gd name="connsiteX76-2867" fmla="*/ 7769600 w 10768629"/>
              <a:gd name="connsiteY76-2868" fmla="*/ 1157365 h 1978172"/>
              <a:gd name="connsiteX77-2869" fmla="*/ 7752631 w 10768629"/>
              <a:gd name="connsiteY77-2870" fmla="*/ 1172815 h 1978172"/>
              <a:gd name="connsiteX78-2871" fmla="*/ 7743525 w 10768629"/>
              <a:gd name="connsiteY78-2872" fmla="*/ 1179064 h 1978172"/>
              <a:gd name="connsiteX79-2873" fmla="*/ 7685942 w 10768629"/>
              <a:gd name="connsiteY79-2874" fmla="*/ 1233723 h 1978172"/>
              <a:gd name="connsiteX80-2875" fmla="*/ 7586920 w 10768629"/>
              <a:gd name="connsiteY80-2876" fmla="*/ 1261888 h 1978172"/>
              <a:gd name="connsiteX81-2877" fmla="*/ 7486100 w 10768629"/>
              <a:gd name="connsiteY81-2878" fmla="*/ 1292563 h 1978172"/>
              <a:gd name="connsiteX82-2879" fmla="*/ 7407190 w 10768629"/>
              <a:gd name="connsiteY82-2880" fmla="*/ 1314737 h 1978172"/>
              <a:gd name="connsiteX83-2881" fmla="*/ 7240698 w 10768629"/>
              <a:gd name="connsiteY83-2882" fmla="*/ 1438832 h 1978172"/>
              <a:gd name="connsiteX84-2883" fmla="*/ 7197675 w 10768629"/>
              <a:gd name="connsiteY84-2884" fmla="*/ 1447530 h 1978172"/>
              <a:gd name="connsiteX85-2885" fmla="*/ 7164788 w 10768629"/>
              <a:gd name="connsiteY85-2886" fmla="*/ 1480293 h 1978172"/>
              <a:gd name="connsiteX86-2887" fmla="*/ 7147929 w 10768629"/>
              <a:gd name="connsiteY86-2888" fmla="*/ 1477641 h 1978172"/>
              <a:gd name="connsiteX87-2889" fmla="*/ 7144965 w 10768629"/>
              <a:gd name="connsiteY87-2890" fmla="*/ 1476908 h 1978172"/>
              <a:gd name="connsiteX88-2891" fmla="*/ 7134299 w 10768629"/>
              <a:gd name="connsiteY88-2892" fmla="*/ 1479969 h 1978172"/>
              <a:gd name="connsiteX89-2893" fmla="*/ 7129809 w 10768629"/>
              <a:gd name="connsiteY89-2894" fmla="*/ 1473339 h 1978172"/>
              <a:gd name="connsiteX90-2895" fmla="*/ 7112688 w 10768629"/>
              <a:gd name="connsiteY90-2896" fmla="*/ 1472575 h 1978172"/>
              <a:gd name="connsiteX91-2897" fmla="*/ 7093470 w 10768629"/>
              <a:gd name="connsiteY91-2898" fmla="*/ 1480300 h 1978172"/>
              <a:gd name="connsiteX92-2899" fmla="*/ 7025034 w 10768629"/>
              <a:gd name="connsiteY92-2900" fmla="*/ 1506934 h 1978172"/>
              <a:gd name="connsiteX93-2901" fmla="*/ 7014783 w 10768629"/>
              <a:gd name="connsiteY93-2902" fmla="*/ 1515868 h 1978172"/>
              <a:gd name="connsiteX94-2903" fmla="*/ 6979706 w 10768629"/>
              <a:gd name="connsiteY94-2904" fmla="*/ 1523511 h 1978172"/>
              <a:gd name="connsiteX95-2905" fmla="*/ 6977890 w 10768629"/>
              <a:gd name="connsiteY95-2906" fmla="*/ 1525793 h 1978172"/>
              <a:gd name="connsiteX96-2907" fmla="*/ 6944339 w 10768629"/>
              <a:gd name="connsiteY96-2908" fmla="*/ 1536237 h 1978172"/>
              <a:gd name="connsiteX97-2909" fmla="*/ 6886996 w 10768629"/>
              <a:gd name="connsiteY97-2910" fmla="*/ 1563569 h 1978172"/>
              <a:gd name="connsiteX98-2911" fmla="*/ 6874510 w 10768629"/>
              <a:gd name="connsiteY98-2912" fmla="*/ 1558469 h 1978172"/>
              <a:gd name="connsiteX99-2913" fmla="*/ 6871943 w 10768629"/>
              <a:gd name="connsiteY99-2914" fmla="*/ 1554651 h 1978172"/>
              <a:gd name="connsiteX100-2915" fmla="*/ 6856174 w 10768629"/>
              <a:gd name="connsiteY100-2916" fmla="*/ 1562024 h 1978172"/>
              <a:gd name="connsiteX101-2917" fmla="*/ 6842321 w 10768629"/>
              <a:gd name="connsiteY101-2918" fmla="*/ 1560554 h 1978172"/>
              <a:gd name="connsiteX102-2919" fmla="*/ 6832713 w 10768629"/>
              <a:gd name="connsiteY102-2920" fmla="*/ 1569357 h 1978172"/>
              <a:gd name="connsiteX103-2921" fmla="*/ 6816351 w 10768629"/>
              <a:gd name="connsiteY103-2922" fmla="*/ 1571495 h 1978172"/>
              <a:gd name="connsiteX104-2923" fmla="*/ 6795800 w 10768629"/>
              <a:gd name="connsiteY104-2924" fmla="*/ 1572010 h 1978172"/>
              <a:gd name="connsiteX105-2925" fmla="*/ 6777546 w 10768629"/>
              <a:gd name="connsiteY105-2926" fmla="*/ 1568661 h 1978172"/>
              <a:gd name="connsiteX106-2927" fmla="*/ 6751528 w 10768629"/>
              <a:gd name="connsiteY106-2928" fmla="*/ 1574143 h 1978172"/>
              <a:gd name="connsiteX107-2929" fmla="*/ 6691966 w 10768629"/>
              <a:gd name="connsiteY107-2930" fmla="*/ 1582255 h 1978172"/>
              <a:gd name="connsiteX108-2931" fmla="*/ 6646941 w 10768629"/>
              <a:gd name="connsiteY108-2932" fmla="*/ 1588471 h 1978172"/>
              <a:gd name="connsiteX109-2933" fmla="*/ 6568576 w 10768629"/>
              <a:gd name="connsiteY109-2934" fmla="*/ 1606488 h 1978172"/>
              <a:gd name="connsiteX110-2935" fmla="*/ 6554358 w 10768629"/>
              <a:gd name="connsiteY110-2936" fmla="*/ 1621701 h 1978172"/>
              <a:gd name="connsiteX111-2937" fmla="*/ 6516968 w 10768629"/>
              <a:gd name="connsiteY111-2938" fmla="*/ 1617195 h 1978172"/>
              <a:gd name="connsiteX112-2939" fmla="*/ 6506479 w 10768629"/>
              <a:gd name="connsiteY112-2940" fmla="*/ 1602227 h 1978172"/>
              <a:gd name="connsiteX113-2941" fmla="*/ 6458436 w 10768629"/>
              <a:gd name="connsiteY113-2942" fmla="*/ 1607332 h 1978172"/>
              <a:gd name="connsiteX114-2943" fmla="*/ 6414786 w 10768629"/>
              <a:gd name="connsiteY114-2944" fmla="*/ 1628815 h 1978172"/>
              <a:gd name="connsiteX115-2945" fmla="*/ 6357085 w 10768629"/>
              <a:gd name="connsiteY115-2946" fmla="*/ 1640846 h 1978172"/>
              <a:gd name="connsiteX116-2947" fmla="*/ 6322636 w 10768629"/>
              <a:gd name="connsiteY116-2948" fmla="*/ 1648213 h 1978172"/>
              <a:gd name="connsiteX117-2949" fmla="*/ 6226172 w 10768629"/>
              <a:gd name="connsiteY117-2950" fmla="*/ 1654676 h 1978172"/>
              <a:gd name="connsiteX118-2951" fmla="*/ 6221217 w 10768629"/>
              <a:gd name="connsiteY118-2952" fmla="*/ 1654506 h 1978172"/>
              <a:gd name="connsiteX119-2953" fmla="*/ 6204956 w 10768629"/>
              <a:gd name="connsiteY119-2954" fmla="*/ 1664280 h 1978172"/>
              <a:gd name="connsiteX120-2955" fmla="*/ 6204270 w 10768629"/>
              <a:gd name="connsiteY120-2956" fmla="*/ 1666782 h 1978172"/>
              <a:gd name="connsiteX121-2957" fmla="*/ 6143810 w 10768629"/>
              <a:gd name="connsiteY121-2958" fmla="*/ 1661963 h 1978172"/>
              <a:gd name="connsiteX122-2959" fmla="*/ 6136560 w 10768629"/>
              <a:gd name="connsiteY122-2960" fmla="*/ 1665728 h 1978172"/>
              <a:gd name="connsiteX123-2961" fmla="*/ 6096155 w 10768629"/>
              <a:gd name="connsiteY123-2962" fmla="*/ 1656951 h 1978172"/>
              <a:gd name="connsiteX124-2963" fmla="*/ 6075812 w 10768629"/>
              <a:gd name="connsiteY124-2964" fmla="*/ 1655422 h 1978172"/>
              <a:gd name="connsiteX125-2965" fmla="*/ 6039495 w 10768629"/>
              <a:gd name="connsiteY125-2966" fmla="*/ 1649680 h 1978172"/>
              <a:gd name="connsiteX126-2967" fmla="*/ 6036523 w 10768629"/>
              <a:gd name="connsiteY126-2968" fmla="*/ 1652121 h 1978172"/>
              <a:gd name="connsiteX127-2969" fmla="*/ 6029328 w 10768629"/>
              <a:gd name="connsiteY127-2970" fmla="*/ 1649904 h 1978172"/>
              <a:gd name="connsiteX128-2971" fmla="*/ 6024075 w 10768629"/>
              <a:gd name="connsiteY128-2972" fmla="*/ 1652779 h 1978172"/>
              <a:gd name="connsiteX129-2973" fmla="*/ 6018085 w 10768629"/>
              <a:gd name="connsiteY129-2974" fmla="*/ 1652030 h 1978172"/>
              <a:gd name="connsiteX130-2975" fmla="*/ 5955513 w 10768629"/>
              <a:gd name="connsiteY130-2976" fmla="*/ 1663584 h 1978172"/>
              <a:gd name="connsiteX131-2977" fmla="*/ 5941996 w 10768629"/>
              <a:gd name="connsiteY131-2978" fmla="*/ 1661326 h 1978172"/>
              <a:gd name="connsiteX132-2979" fmla="*/ 5931789 w 10768629"/>
              <a:gd name="connsiteY132-2980" fmla="*/ 1669915 h 1978172"/>
              <a:gd name="connsiteX133-2981" fmla="*/ 5888686 w 10768629"/>
              <a:gd name="connsiteY133-2982" fmla="*/ 1672175 h 1978172"/>
              <a:gd name="connsiteX134-2983" fmla="*/ 5873794 w 10768629"/>
              <a:gd name="connsiteY134-2984" fmla="*/ 1665454 h 1978172"/>
              <a:gd name="connsiteX135-2985" fmla="*/ 5860022 w 10768629"/>
              <a:gd name="connsiteY135-2986" fmla="*/ 1660635 h 1978172"/>
              <a:gd name="connsiteX136-2987" fmla="*/ 5858237 w 10768629"/>
              <a:gd name="connsiteY136-2988" fmla="*/ 1660649 h 1978172"/>
              <a:gd name="connsiteX137-2989" fmla="*/ 5840319 w 10768629"/>
              <a:gd name="connsiteY137-2990" fmla="*/ 1660798 h 1978172"/>
              <a:gd name="connsiteX138-2991" fmla="*/ 5806984 w 10768629"/>
              <a:gd name="connsiteY138-2992" fmla="*/ 1661075 h 1978172"/>
              <a:gd name="connsiteX139-2993" fmla="*/ 5742351 w 10768629"/>
              <a:gd name="connsiteY139-2994" fmla="*/ 1667489 h 1978172"/>
              <a:gd name="connsiteX140-2995" fmla="*/ 5521171 w 10768629"/>
              <a:gd name="connsiteY140-2996" fmla="*/ 1671626 h 1978172"/>
              <a:gd name="connsiteX141-2997" fmla="*/ 5457384 w 10768629"/>
              <a:gd name="connsiteY141-2998" fmla="*/ 1683952 h 1978172"/>
              <a:gd name="connsiteX142-2999" fmla="*/ 4950070 w 10768629"/>
              <a:gd name="connsiteY142-3000" fmla="*/ 1748401 h 1978172"/>
              <a:gd name="connsiteX143-3001" fmla="*/ 4872172 w 10768629"/>
              <a:gd name="connsiteY143-3002" fmla="*/ 1757222 h 1978172"/>
              <a:gd name="connsiteX144-3003" fmla="*/ 4809524 w 10768629"/>
              <a:gd name="connsiteY144-3004" fmla="*/ 1761033 h 1978172"/>
              <a:gd name="connsiteX145-3005" fmla="*/ 4759058 w 10768629"/>
              <a:gd name="connsiteY145-3006" fmla="*/ 1766533 h 1978172"/>
              <a:gd name="connsiteX146-3007" fmla="*/ 4719749 w 10768629"/>
              <a:gd name="connsiteY146-3008" fmla="*/ 1771811 h 1978172"/>
              <a:gd name="connsiteX147-3009" fmla="*/ 4568686 w 10768629"/>
              <a:gd name="connsiteY147-3010" fmla="*/ 1786141 h 1978172"/>
              <a:gd name="connsiteX148-3011" fmla="*/ 4418751 w 10768629"/>
              <a:gd name="connsiteY148-3012" fmla="*/ 1796932 h 1978172"/>
              <a:gd name="connsiteX149-3013" fmla="*/ 4378377 w 10768629"/>
              <a:gd name="connsiteY149-3014" fmla="*/ 1815528 h 1978172"/>
              <a:gd name="connsiteX150-3015" fmla="*/ 4320575 w 10768629"/>
              <a:gd name="connsiteY150-3016" fmla="*/ 1832722 h 1978172"/>
              <a:gd name="connsiteX151-3017" fmla="*/ 4220200 w 10768629"/>
              <a:gd name="connsiteY151-3018" fmla="*/ 1873173 h 1978172"/>
              <a:gd name="connsiteX152-3019" fmla="*/ 4105361 w 10768629"/>
              <a:gd name="connsiteY152-3020" fmla="*/ 1894711 h 1978172"/>
              <a:gd name="connsiteX153-3021" fmla="*/ 3973223 w 10768629"/>
              <a:gd name="connsiteY153-3022" fmla="*/ 1881015 h 1978172"/>
              <a:gd name="connsiteX154-3023" fmla="*/ 3900992 w 10768629"/>
              <a:gd name="connsiteY154-3024" fmla="*/ 1880603 h 1978172"/>
              <a:gd name="connsiteX155-3025" fmla="*/ 3662119 w 10768629"/>
              <a:gd name="connsiteY155-3026" fmla="*/ 1876289 h 1978172"/>
              <a:gd name="connsiteX156-3027" fmla="*/ 3496919 w 10768629"/>
              <a:gd name="connsiteY156-3028" fmla="*/ 1873180 h 1978172"/>
              <a:gd name="connsiteX157-3029" fmla="*/ 3449433 w 10768629"/>
              <a:gd name="connsiteY157-3030" fmla="*/ 1889681 h 1978172"/>
              <a:gd name="connsiteX158-3031" fmla="*/ 3369766 w 10768629"/>
              <a:gd name="connsiteY158-3032" fmla="*/ 1916653 h 1978172"/>
              <a:gd name="connsiteX159-3033" fmla="*/ 3290336 w 10768629"/>
              <a:gd name="connsiteY159-3034" fmla="*/ 1925039 h 1978172"/>
              <a:gd name="connsiteX160-3035" fmla="*/ 3224897 w 10768629"/>
              <a:gd name="connsiteY160-3036" fmla="*/ 1943733 h 1978172"/>
              <a:gd name="connsiteX161-3037" fmla="*/ 3161463 w 10768629"/>
              <a:gd name="connsiteY161-3038" fmla="*/ 1946591 h 1978172"/>
              <a:gd name="connsiteX162-3039" fmla="*/ 3157504 w 10768629"/>
              <a:gd name="connsiteY162-3040" fmla="*/ 1957276 h 1978172"/>
              <a:gd name="connsiteX163-3041" fmla="*/ 3115176 w 10768629"/>
              <a:gd name="connsiteY163-3042" fmla="*/ 1943459 h 1978172"/>
              <a:gd name="connsiteX164-3043" fmla="*/ 3005773 w 10768629"/>
              <a:gd name="connsiteY164-3044" fmla="*/ 1915878 h 1978172"/>
              <a:gd name="connsiteX165-3045" fmla="*/ 2897201 w 10768629"/>
              <a:gd name="connsiteY165-3046" fmla="*/ 1926772 h 1978172"/>
              <a:gd name="connsiteX166-3047" fmla="*/ 2783891 w 10768629"/>
              <a:gd name="connsiteY166-3048" fmla="*/ 1931749 h 1978172"/>
              <a:gd name="connsiteX167-3049" fmla="*/ 2712447 w 10768629"/>
              <a:gd name="connsiteY167-3050" fmla="*/ 1933044 h 1978172"/>
              <a:gd name="connsiteX168-3051" fmla="*/ 2560151 w 10768629"/>
              <a:gd name="connsiteY168-3052" fmla="*/ 1963609 h 1978172"/>
              <a:gd name="connsiteX169-3053" fmla="*/ 2367221 w 10768629"/>
              <a:gd name="connsiteY169-3054" fmla="*/ 1971884 h 1978172"/>
              <a:gd name="connsiteX170-3055" fmla="*/ 2272130 w 10768629"/>
              <a:gd name="connsiteY170-3056" fmla="*/ 1961162 h 1978172"/>
              <a:gd name="connsiteX171-3057" fmla="*/ 2189404 w 10768629"/>
              <a:gd name="connsiteY171-3058" fmla="*/ 1978172 h 1978172"/>
              <a:gd name="connsiteX172-3059" fmla="*/ 2077704 w 10768629"/>
              <a:gd name="connsiteY172-3060" fmla="*/ 1965002 h 1978172"/>
              <a:gd name="connsiteX173-3061" fmla="*/ 1967996 w 10768629"/>
              <a:gd name="connsiteY173-3062" fmla="*/ 1953187 h 1978172"/>
              <a:gd name="connsiteX174-3063" fmla="*/ 1855805 w 10768629"/>
              <a:gd name="connsiteY174-3064" fmla="*/ 1926082 h 1978172"/>
              <a:gd name="connsiteX175-3065" fmla="*/ 1790957 w 10768629"/>
              <a:gd name="connsiteY175-3066" fmla="*/ 1919460 h 1978172"/>
              <a:gd name="connsiteX176-3067" fmla="*/ 1613978 w 10768629"/>
              <a:gd name="connsiteY176-3068" fmla="*/ 1891581 h 1978172"/>
              <a:gd name="connsiteX177-3069" fmla="*/ 1436831 w 10768629"/>
              <a:gd name="connsiteY177-3070" fmla="*/ 1856201 h 1978172"/>
              <a:gd name="connsiteX178-3071" fmla="*/ 1357365 w 10768629"/>
              <a:gd name="connsiteY178-3072" fmla="*/ 1832140 h 1978172"/>
              <a:gd name="connsiteX179-3073" fmla="*/ 1186881 w 10768629"/>
              <a:gd name="connsiteY179-3074" fmla="*/ 1768613 h 1978172"/>
              <a:gd name="connsiteX180-3075" fmla="*/ 1162595 w 10768629"/>
              <a:gd name="connsiteY180-3076" fmla="*/ 1758337 h 1978172"/>
              <a:gd name="connsiteX181-3077" fmla="*/ 1128523 w 10768629"/>
              <a:gd name="connsiteY181-3078" fmla="*/ 1763621 h 1978172"/>
              <a:gd name="connsiteX182-3079" fmla="*/ 991903 w 10768629"/>
              <a:gd name="connsiteY182-3080" fmla="*/ 1786741 h 1978172"/>
              <a:gd name="connsiteX183-3081" fmla="*/ 883960 w 10768629"/>
              <a:gd name="connsiteY183-3082" fmla="*/ 1822386 h 1978172"/>
              <a:gd name="connsiteX184-3083" fmla="*/ 766531 w 10768629"/>
              <a:gd name="connsiteY184-3084" fmla="*/ 1805053 h 1978172"/>
              <a:gd name="connsiteX185-3085" fmla="*/ 669779 w 10768629"/>
              <a:gd name="connsiteY185-3086" fmla="*/ 1800537 h 1978172"/>
              <a:gd name="connsiteX186-3087" fmla="*/ 523898 w 10768629"/>
              <a:gd name="connsiteY186-3088" fmla="*/ 1811085 h 1978172"/>
              <a:gd name="connsiteX187-3089" fmla="*/ 360251 w 10768629"/>
              <a:gd name="connsiteY187-3090" fmla="*/ 1830735 h 1978172"/>
              <a:gd name="connsiteX188-3091" fmla="*/ 255207 w 10768629"/>
              <a:gd name="connsiteY188-3092" fmla="*/ 1818275 h 1978172"/>
              <a:gd name="connsiteX189-3093" fmla="*/ 101803 w 10768629"/>
              <a:gd name="connsiteY189-3094" fmla="*/ 1870647 h 1978172"/>
              <a:gd name="connsiteX190-3095" fmla="*/ 25397 w 10768629"/>
              <a:gd name="connsiteY190-3096" fmla="*/ 1888443 h 1978172"/>
              <a:gd name="connsiteX191-3097" fmla="*/ 2370 w 10768629"/>
              <a:gd name="connsiteY191-3098" fmla="*/ 1878311 h 1978172"/>
              <a:gd name="connsiteX192-3099" fmla="*/ 0 w 10768629"/>
              <a:gd name="connsiteY192-3100" fmla="*/ 1878785 h 1978172"/>
              <a:gd name="connsiteX193-3101" fmla="*/ 0 w 10768629"/>
              <a:gd name="connsiteY193-3102" fmla="*/ 0 h 1978172"/>
              <a:gd name="connsiteX0-3103" fmla="*/ 0 w 10768629"/>
              <a:gd name="connsiteY0-3104" fmla="*/ 0 h 1978172"/>
              <a:gd name="connsiteX1-3105" fmla="*/ 10768629 w 10768629"/>
              <a:gd name="connsiteY1-3106" fmla="*/ 0 h 1978172"/>
              <a:gd name="connsiteX2-3107" fmla="*/ 10733254 w 10768629"/>
              <a:gd name="connsiteY2-3108" fmla="*/ 31439 h 1978172"/>
              <a:gd name="connsiteX3-3109" fmla="*/ 10727085 w 10768629"/>
              <a:gd name="connsiteY3-3110" fmla="*/ 37910 h 1978172"/>
              <a:gd name="connsiteX4-3111" fmla="*/ 10675953 w 10768629"/>
              <a:gd name="connsiteY4-3112" fmla="*/ 68623 h 1978172"/>
              <a:gd name="connsiteX5-3113" fmla="*/ 10637091 w 10768629"/>
              <a:gd name="connsiteY5-3114" fmla="*/ 90361 h 1978172"/>
              <a:gd name="connsiteX6-3115" fmla="*/ 10610971 w 10768629"/>
              <a:gd name="connsiteY6-3116" fmla="*/ 110764 h 1978172"/>
              <a:gd name="connsiteX7-3117" fmla="*/ 10532872 w 10768629"/>
              <a:gd name="connsiteY7-3118" fmla="*/ 138028 h 1978172"/>
              <a:gd name="connsiteX8-3119" fmla="*/ 10398558 w 10768629"/>
              <a:gd name="connsiteY8-3120" fmla="*/ 172911 h 1978172"/>
              <a:gd name="connsiteX9-3121" fmla="*/ 10371128 w 10768629"/>
              <a:gd name="connsiteY9-3122" fmla="*/ 182609 h 1978172"/>
              <a:gd name="connsiteX10-3123" fmla="*/ 10352178 w 10768629"/>
              <a:gd name="connsiteY10-3124" fmla="*/ 199976 h 1978172"/>
              <a:gd name="connsiteX11-3125" fmla="*/ 10351815 w 10768629"/>
              <a:gd name="connsiteY11-3126" fmla="*/ 211879 h 1978172"/>
              <a:gd name="connsiteX12-3127" fmla="*/ 10337471 w 10768629"/>
              <a:gd name="connsiteY12-3128" fmla="*/ 218661 h 1978172"/>
              <a:gd name="connsiteX13-3129" fmla="*/ 10334625 w 10768629"/>
              <a:gd name="connsiteY13-3130" fmla="*/ 222351 h 1978172"/>
              <a:gd name="connsiteX14-3131" fmla="*/ 10256365 w 10768629"/>
              <a:gd name="connsiteY14-3132" fmla="*/ 235917 h 1978172"/>
              <a:gd name="connsiteX15-3133" fmla="*/ 10201127 w 10768629"/>
              <a:gd name="connsiteY15-3134" fmla="*/ 267448 h 1978172"/>
              <a:gd name="connsiteX16-3135" fmla="*/ 9961218 w 10768629"/>
              <a:gd name="connsiteY16-3136" fmla="*/ 326720 h 1978172"/>
              <a:gd name="connsiteX17-3137" fmla="*/ 9859715 w 10768629"/>
              <a:gd name="connsiteY17-3138" fmla="*/ 355698 h 1978172"/>
              <a:gd name="connsiteX18-3139" fmla="*/ 9679867 w 10768629"/>
              <a:gd name="connsiteY18-3140" fmla="*/ 399081 h 1978172"/>
              <a:gd name="connsiteX19-3141" fmla="*/ 9490654 w 10768629"/>
              <a:gd name="connsiteY19-3142" fmla="*/ 455225 h 1978172"/>
              <a:gd name="connsiteX20-3143" fmla="*/ 9470837 w 10768629"/>
              <a:gd name="connsiteY20-3144" fmla="*/ 452539 h 1978172"/>
              <a:gd name="connsiteX21-3145" fmla="*/ 9469082 w 10768629"/>
              <a:gd name="connsiteY21-3146" fmla="*/ 454891 h 1978172"/>
              <a:gd name="connsiteX22-3147" fmla="*/ 9448038 w 10768629"/>
              <a:gd name="connsiteY22-3148" fmla="*/ 459733 h 1978172"/>
              <a:gd name="connsiteX23-3149" fmla="*/ 9396821 w 10768629"/>
              <a:gd name="connsiteY23-3150" fmla="*/ 455795 h 1978172"/>
              <a:gd name="connsiteX24-3151" fmla="*/ 9392197 w 10768629"/>
              <a:gd name="connsiteY24-3152" fmla="*/ 459796 h 1978172"/>
              <a:gd name="connsiteX25-3153" fmla="*/ 9347994 w 10768629"/>
              <a:gd name="connsiteY25-3154" fmla="*/ 464462 h 1978172"/>
              <a:gd name="connsiteX26-3155" fmla="*/ 9347889 w 10768629"/>
              <a:gd name="connsiteY26-3156" fmla="*/ 466539 h 1978172"/>
              <a:gd name="connsiteX27-3157" fmla="*/ 9337639 w 10768629"/>
              <a:gd name="connsiteY27-3158" fmla="*/ 476654 h 1978172"/>
              <a:gd name="connsiteX28-3159" fmla="*/ 9316893 w 10768629"/>
              <a:gd name="connsiteY28-3160" fmla="*/ 491390 h 1978172"/>
              <a:gd name="connsiteX29-3161" fmla="*/ 9229283 w 10768629"/>
              <a:gd name="connsiteY29-3162" fmla="*/ 555377 h 1978172"/>
              <a:gd name="connsiteX30-3163" fmla="*/ 9220274 w 10768629"/>
              <a:gd name="connsiteY30-3164" fmla="*/ 557502 h 1978172"/>
              <a:gd name="connsiteX31-3165" fmla="*/ 9220202 w 10768629"/>
              <a:gd name="connsiteY31-3166" fmla="*/ 558001 h 1978172"/>
              <a:gd name="connsiteX32-3167" fmla="*/ 9210908 w 10768629"/>
              <a:gd name="connsiteY32-3168" fmla="*/ 561147 h 1978172"/>
              <a:gd name="connsiteX33-3169" fmla="*/ 9186374 w 10768629"/>
              <a:gd name="connsiteY33-3170" fmla="*/ 565502 h 1978172"/>
              <a:gd name="connsiteX34-3171" fmla="*/ 9181058 w 10768629"/>
              <a:gd name="connsiteY34-3172" fmla="*/ 569943 h 1978172"/>
              <a:gd name="connsiteX35-3173" fmla="*/ 9179948 w 10768629"/>
              <a:gd name="connsiteY35-3174" fmla="*/ 576062 h 1978172"/>
              <a:gd name="connsiteX36-3175" fmla="*/ 9149110 w 10768629"/>
              <a:gd name="connsiteY36-3176" fmla="*/ 598906 h 1978172"/>
              <a:gd name="connsiteX37-3177" fmla="*/ 9078556 w 10768629"/>
              <a:gd name="connsiteY37-3178" fmla="*/ 644039 h 1978172"/>
              <a:gd name="connsiteX38-3179" fmla="*/ 8996399 w 10768629"/>
              <a:gd name="connsiteY38-3180" fmla="*/ 690055 h 1978172"/>
              <a:gd name="connsiteX39-3181" fmla="*/ 8803791 w 10768629"/>
              <a:gd name="connsiteY39-3182" fmla="*/ 813860 h 1978172"/>
              <a:gd name="connsiteX40-3183" fmla="*/ 8636202 w 10768629"/>
              <a:gd name="connsiteY40-3184" fmla="*/ 848463 h 1978172"/>
              <a:gd name="connsiteX41-3185" fmla="*/ 8555372 w 10768629"/>
              <a:gd name="connsiteY41-3186" fmla="*/ 883171 h 1978172"/>
              <a:gd name="connsiteX42-3187" fmla="*/ 8507229 w 10768629"/>
              <a:gd name="connsiteY42-3188" fmla="*/ 901665 h 1978172"/>
              <a:gd name="connsiteX43-3189" fmla="*/ 8428473 w 10768629"/>
              <a:gd name="connsiteY43-3190" fmla="*/ 927985 h 1978172"/>
              <a:gd name="connsiteX44-3191" fmla="*/ 8427914 w 10768629"/>
              <a:gd name="connsiteY44-3192" fmla="*/ 933480 h 1978172"/>
              <a:gd name="connsiteX45-3193" fmla="*/ 8420327 w 10768629"/>
              <a:gd name="connsiteY45-3194" fmla="*/ 941984 h 1978172"/>
              <a:gd name="connsiteX46-3195" fmla="*/ 8407128 w 10768629"/>
              <a:gd name="connsiteY46-3196" fmla="*/ 961344 h 1978172"/>
              <a:gd name="connsiteX47-3197" fmla="*/ 8380548 w 10768629"/>
              <a:gd name="connsiteY47-3198" fmla="*/ 987916 h 1978172"/>
              <a:gd name="connsiteX48-3199" fmla="*/ 8379462 w 10768629"/>
              <a:gd name="connsiteY48-3200" fmla="*/ 987106 h 1978172"/>
              <a:gd name="connsiteX49-3201" fmla="*/ 8369725 w 10768629"/>
              <a:gd name="connsiteY49-3202" fmla="*/ 989186 h 1978172"/>
              <a:gd name="connsiteX50-3203" fmla="*/ 8304438 w 10768629"/>
              <a:gd name="connsiteY50-3204" fmla="*/ 996739 h 1978172"/>
              <a:gd name="connsiteX51-3205" fmla="*/ 8280929 w 10768629"/>
              <a:gd name="connsiteY51-3206" fmla="*/ 1023089 h 1978172"/>
              <a:gd name="connsiteX52-3207" fmla="*/ 8275760 w 10768629"/>
              <a:gd name="connsiteY52-3208" fmla="*/ 1027772 h 1978172"/>
              <a:gd name="connsiteX53-3209" fmla="*/ 8275478 w 10768629"/>
              <a:gd name="connsiteY53-3210" fmla="*/ 1027605 h 1978172"/>
              <a:gd name="connsiteX54-3211" fmla="*/ 8269666 w 10768629"/>
              <a:gd name="connsiteY54-3212" fmla="*/ 1032033 h 1978172"/>
              <a:gd name="connsiteX55-3213" fmla="*/ 8203836 w 10768629"/>
              <a:gd name="connsiteY55-3214" fmla="*/ 1037347 h 1978172"/>
              <a:gd name="connsiteX56-3215" fmla="*/ 8122936 w 10768629"/>
              <a:gd name="connsiteY56-3216" fmla="*/ 1063113 h 1978172"/>
              <a:gd name="connsiteX57-3217" fmla="*/ 8043658 w 10768629"/>
              <a:gd name="connsiteY57-3218" fmla="*/ 1092746 h 1978172"/>
              <a:gd name="connsiteX58-3219" fmla="*/ 8015351 w 10768629"/>
              <a:gd name="connsiteY58-3220" fmla="*/ 1105478 h 1978172"/>
              <a:gd name="connsiteX59-3221" fmla="*/ 7963145 w 10768629"/>
              <a:gd name="connsiteY59-3222" fmla="*/ 1119346 h 1978172"/>
              <a:gd name="connsiteX60-3223" fmla="*/ 7938145 w 10768629"/>
              <a:gd name="connsiteY60-3224" fmla="*/ 1120225 h 1978172"/>
              <a:gd name="connsiteX61-3225" fmla="*/ 7937238 w 10768629"/>
              <a:gd name="connsiteY61-3226" fmla="*/ 1121204 h 1978172"/>
              <a:gd name="connsiteX62-3227" fmla="*/ 7934398 w 10768629"/>
              <a:gd name="connsiteY62-3228" fmla="*/ 1118240 h 1978172"/>
              <a:gd name="connsiteX63-3229" fmla="*/ 7918248 w 10768629"/>
              <a:gd name="connsiteY63-3230" fmla="*/ 1124371 h 1978172"/>
              <a:gd name="connsiteX64-3231" fmla="*/ 7914119 w 10768629"/>
              <a:gd name="connsiteY64-3232" fmla="*/ 1127653 h 1978172"/>
              <a:gd name="connsiteX65-3233" fmla="*/ 7907658 w 10768629"/>
              <a:gd name="connsiteY65-3234" fmla="*/ 1130350 h 1978172"/>
              <a:gd name="connsiteX66-3235" fmla="*/ 7907434 w 10768629"/>
              <a:gd name="connsiteY66-3236" fmla="*/ 1130103 h 1978172"/>
              <a:gd name="connsiteX67-3237" fmla="*/ 7901508 w 10768629"/>
              <a:gd name="connsiteY67-3238" fmla="*/ 1133245 h 1978172"/>
              <a:gd name="connsiteX68-3239" fmla="*/ 7873287 w 10768629"/>
              <a:gd name="connsiteY68-3240" fmla="*/ 1152609 h 1978172"/>
              <a:gd name="connsiteX69-3241" fmla="*/ 7834833 w 10768629"/>
              <a:gd name="connsiteY69-3242" fmla="*/ 1153868 h 1978172"/>
              <a:gd name="connsiteX70-3243" fmla="*/ 7828661 w 10768629"/>
              <a:gd name="connsiteY70-3244" fmla="*/ 1139994 h 1978172"/>
              <a:gd name="connsiteX71-3245" fmla="*/ 7823966 w 10768629"/>
              <a:gd name="connsiteY71-3246" fmla="*/ 1143178 h 1978172"/>
              <a:gd name="connsiteX72-3247" fmla="*/ 7815078 w 10768629"/>
              <a:gd name="connsiteY72-3248" fmla="*/ 1151776 h 1978172"/>
              <a:gd name="connsiteX73-3249" fmla="*/ 7812026 w 10768629"/>
              <a:gd name="connsiteY73-3250" fmla="*/ 1151522 h 1978172"/>
              <a:gd name="connsiteX74-3251" fmla="*/ 7782249 w 10768629"/>
              <a:gd name="connsiteY74-3252" fmla="*/ 1160970 h 1978172"/>
              <a:gd name="connsiteX75-3253" fmla="*/ 7773476 w 10768629"/>
              <a:gd name="connsiteY75-3254" fmla="*/ 1157414 h 1978172"/>
              <a:gd name="connsiteX76-3255" fmla="*/ 7769600 w 10768629"/>
              <a:gd name="connsiteY76-3256" fmla="*/ 1157365 h 1978172"/>
              <a:gd name="connsiteX77-3257" fmla="*/ 7752631 w 10768629"/>
              <a:gd name="connsiteY77-3258" fmla="*/ 1172815 h 1978172"/>
              <a:gd name="connsiteX78-3259" fmla="*/ 7743525 w 10768629"/>
              <a:gd name="connsiteY78-3260" fmla="*/ 1179064 h 1978172"/>
              <a:gd name="connsiteX79-3261" fmla="*/ 7685942 w 10768629"/>
              <a:gd name="connsiteY79-3262" fmla="*/ 1233723 h 1978172"/>
              <a:gd name="connsiteX80-3263" fmla="*/ 7586920 w 10768629"/>
              <a:gd name="connsiteY80-3264" fmla="*/ 1261888 h 1978172"/>
              <a:gd name="connsiteX81-3265" fmla="*/ 7486100 w 10768629"/>
              <a:gd name="connsiteY81-3266" fmla="*/ 1292563 h 1978172"/>
              <a:gd name="connsiteX82-3267" fmla="*/ 7407190 w 10768629"/>
              <a:gd name="connsiteY82-3268" fmla="*/ 1314737 h 1978172"/>
              <a:gd name="connsiteX83-3269" fmla="*/ 7240698 w 10768629"/>
              <a:gd name="connsiteY83-3270" fmla="*/ 1438832 h 1978172"/>
              <a:gd name="connsiteX84-3271" fmla="*/ 7197675 w 10768629"/>
              <a:gd name="connsiteY84-3272" fmla="*/ 1447530 h 1978172"/>
              <a:gd name="connsiteX85-3273" fmla="*/ 7164788 w 10768629"/>
              <a:gd name="connsiteY85-3274" fmla="*/ 1480293 h 1978172"/>
              <a:gd name="connsiteX86-3275" fmla="*/ 7147929 w 10768629"/>
              <a:gd name="connsiteY86-3276" fmla="*/ 1477641 h 1978172"/>
              <a:gd name="connsiteX87-3277" fmla="*/ 7144965 w 10768629"/>
              <a:gd name="connsiteY87-3278" fmla="*/ 1476908 h 1978172"/>
              <a:gd name="connsiteX88-3279" fmla="*/ 7134299 w 10768629"/>
              <a:gd name="connsiteY88-3280" fmla="*/ 1479969 h 1978172"/>
              <a:gd name="connsiteX89-3281" fmla="*/ 7129809 w 10768629"/>
              <a:gd name="connsiteY89-3282" fmla="*/ 1473339 h 1978172"/>
              <a:gd name="connsiteX90-3283" fmla="*/ 7112688 w 10768629"/>
              <a:gd name="connsiteY90-3284" fmla="*/ 1472575 h 1978172"/>
              <a:gd name="connsiteX91-3285" fmla="*/ 7093470 w 10768629"/>
              <a:gd name="connsiteY91-3286" fmla="*/ 1480300 h 1978172"/>
              <a:gd name="connsiteX92-3287" fmla="*/ 7025034 w 10768629"/>
              <a:gd name="connsiteY92-3288" fmla="*/ 1506934 h 1978172"/>
              <a:gd name="connsiteX93-3289" fmla="*/ 7014783 w 10768629"/>
              <a:gd name="connsiteY93-3290" fmla="*/ 1515868 h 1978172"/>
              <a:gd name="connsiteX94-3291" fmla="*/ 6979706 w 10768629"/>
              <a:gd name="connsiteY94-3292" fmla="*/ 1523511 h 1978172"/>
              <a:gd name="connsiteX95-3293" fmla="*/ 6977890 w 10768629"/>
              <a:gd name="connsiteY95-3294" fmla="*/ 1525793 h 1978172"/>
              <a:gd name="connsiteX96-3295" fmla="*/ 6944339 w 10768629"/>
              <a:gd name="connsiteY96-3296" fmla="*/ 1536237 h 1978172"/>
              <a:gd name="connsiteX97-3297" fmla="*/ 6886996 w 10768629"/>
              <a:gd name="connsiteY97-3298" fmla="*/ 1563569 h 1978172"/>
              <a:gd name="connsiteX98-3299" fmla="*/ 6874510 w 10768629"/>
              <a:gd name="connsiteY98-3300" fmla="*/ 1558469 h 1978172"/>
              <a:gd name="connsiteX99-3301" fmla="*/ 6871943 w 10768629"/>
              <a:gd name="connsiteY99-3302" fmla="*/ 1554651 h 1978172"/>
              <a:gd name="connsiteX100-3303" fmla="*/ 6856174 w 10768629"/>
              <a:gd name="connsiteY100-3304" fmla="*/ 1562024 h 1978172"/>
              <a:gd name="connsiteX101-3305" fmla="*/ 6842321 w 10768629"/>
              <a:gd name="connsiteY101-3306" fmla="*/ 1560554 h 1978172"/>
              <a:gd name="connsiteX102-3307" fmla="*/ 6832713 w 10768629"/>
              <a:gd name="connsiteY102-3308" fmla="*/ 1569357 h 1978172"/>
              <a:gd name="connsiteX103-3309" fmla="*/ 6816351 w 10768629"/>
              <a:gd name="connsiteY103-3310" fmla="*/ 1571495 h 1978172"/>
              <a:gd name="connsiteX104-3311" fmla="*/ 6795800 w 10768629"/>
              <a:gd name="connsiteY104-3312" fmla="*/ 1572010 h 1978172"/>
              <a:gd name="connsiteX105-3313" fmla="*/ 6777546 w 10768629"/>
              <a:gd name="connsiteY105-3314" fmla="*/ 1568661 h 1978172"/>
              <a:gd name="connsiteX106-3315" fmla="*/ 6751528 w 10768629"/>
              <a:gd name="connsiteY106-3316" fmla="*/ 1574143 h 1978172"/>
              <a:gd name="connsiteX107-3317" fmla="*/ 6691966 w 10768629"/>
              <a:gd name="connsiteY107-3318" fmla="*/ 1582255 h 1978172"/>
              <a:gd name="connsiteX108-3319" fmla="*/ 6646941 w 10768629"/>
              <a:gd name="connsiteY108-3320" fmla="*/ 1588471 h 1978172"/>
              <a:gd name="connsiteX109-3321" fmla="*/ 6568576 w 10768629"/>
              <a:gd name="connsiteY109-3322" fmla="*/ 1606488 h 1978172"/>
              <a:gd name="connsiteX110-3323" fmla="*/ 6554358 w 10768629"/>
              <a:gd name="connsiteY110-3324" fmla="*/ 1621701 h 1978172"/>
              <a:gd name="connsiteX111-3325" fmla="*/ 6516968 w 10768629"/>
              <a:gd name="connsiteY111-3326" fmla="*/ 1617195 h 1978172"/>
              <a:gd name="connsiteX112-3327" fmla="*/ 6506479 w 10768629"/>
              <a:gd name="connsiteY112-3328" fmla="*/ 1602227 h 1978172"/>
              <a:gd name="connsiteX113-3329" fmla="*/ 6458436 w 10768629"/>
              <a:gd name="connsiteY113-3330" fmla="*/ 1607332 h 1978172"/>
              <a:gd name="connsiteX114-3331" fmla="*/ 6414786 w 10768629"/>
              <a:gd name="connsiteY114-3332" fmla="*/ 1628815 h 1978172"/>
              <a:gd name="connsiteX115-3333" fmla="*/ 6357085 w 10768629"/>
              <a:gd name="connsiteY115-3334" fmla="*/ 1640846 h 1978172"/>
              <a:gd name="connsiteX116-3335" fmla="*/ 6322636 w 10768629"/>
              <a:gd name="connsiteY116-3336" fmla="*/ 1648213 h 1978172"/>
              <a:gd name="connsiteX117-3337" fmla="*/ 6226172 w 10768629"/>
              <a:gd name="connsiteY117-3338" fmla="*/ 1654676 h 1978172"/>
              <a:gd name="connsiteX118-3339" fmla="*/ 6221217 w 10768629"/>
              <a:gd name="connsiteY118-3340" fmla="*/ 1654506 h 1978172"/>
              <a:gd name="connsiteX119-3341" fmla="*/ 6204956 w 10768629"/>
              <a:gd name="connsiteY119-3342" fmla="*/ 1664280 h 1978172"/>
              <a:gd name="connsiteX120-3343" fmla="*/ 6204270 w 10768629"/>
              <a:gd name="connsiteY120-3344" fmla="*/ 1666782 h 1978172"/>
              <a:gd name="connsiteX121-3345" fmla="*/ 6143810 w 10768629"/>
              <a:gd name="connsiteY121-3346" fmla="*/ 1661963 h 1978172"/>
              <a:gd name="connsiteX122-3347" fmla="*/ 6136560 w 10768629"/>
              <a:gd name="connsiteY122-3348" fmla="*/ 1665728 h 1978172"/>
              <a:gd name="connsiteX123-3349" fmla="*/ 6096155 w 10768629"/>
              <a:gd name="connsiteY123-3350" fmla="*/ 1656951 h 1978172"/>
              <a:gd name="connsiteX124-3351" fmla="*/ 6075812 w 10768629"/>
              <a:gd name="connsiteY124-3352" fmla="*/ 1655422 h 1978172"/>
              <a:gd name="connsiteX125-3353" fmla="*/ 6039495 w 10768629"/>
              <a:gd name="connsiteY125-3354" fmla="*/ 1649680 h 1978172"/>
              <a:gd name="connsiteX126-3355" fmla="*/ 6036523 w 10768629"/>
              <a:gd name="connsiteY126-3356" fmla="*/ 1652121 h 1978172"/>
              <a:gd name="connsiteX127-3357" fmla="*/ 6029328 w 10768629"/>
              <a:gd name="connsiteY127-3358" fmla="*/ 1649904 h 1978172"/>
              <a:gd name="connsiteX128-3359" fmla="*/ 6024075 w 10768629"/>
              <a:gd name="connsiteY128-3360" fmla="*/ 1652779 h 1978172"/>
              <a:gd name="connsiteX129-3361" fmla="*/ 6018085 w 10768629"/>
              <a:gd name="connsiteY129-3362" fmla="*/ 1652030 h 1978172"/>
              <a:gd name="connsiteX130-3363" fmla="*/ 5955513 w 10768629"/>
              <a:gd name="connsiteY130-3364" fmla="*/ 1663584 h 1978172"/>
              <a:gd name="connsiteX131-3365" fmla="*/ 5941996 w 10768629"/>
              <a:gd name="connsiteY131-3366" fmla="*/ 1661326 h 1978172"/>
              <a:gd name="connsiteX132-3367" fmla="*/ 5931789 w 10768629"/>
              <a:gd name="connsiteY132-3368" fmla="*/ 1669915 h 1978172"/>
              <a:gd name="connsiteX133-3369" fmla="*/ 5888686 w 10768629"/>
              <a:gd name="connsiteY133-3370" fmla="*/ 1672175 h 1978172"/>
              <a:gd name="connsiteX134-3371" fmla="*/ 5873794 w 10768629"/>
              <a:gd name="connsiteY134-3372" fmla="*/ 1665454 h 1978172"/>
              <a:gd name="connsiteX135-3373" fmla="*/ 5860022 w 10768629"/>
              <a:gd name="connsiteY135-3374" fmla="*/ 1660635 h 1978172"/>
              <a:gd name="connsiteX136-3375" fmla="*/ 5858237 w 10768629"/>
              <a:gd name="connsiteY136-3376" fmla="*/ 1660649 h 1978172"/>
              <a:gd name="connsiteX137-3377" fmla="*/ 5840319 w 10768629"/>
              <a:gd name="connsiteY137-3378" fmla="*/ 1660798 h 1978172"/>
              <a:gd name="connsiteX138-3379" fmla="*/ 5806984 w 10768629"/>
              <a:gd name="connsiteY138-3380" fmla="*/ 1661075 h 1978172"/>
              <a:gd name="connsiteX139-3381" fmla="*/ 5742351 w 10768629"/>
              <a:gd name="connsiteY139-3382" fmla="*/ 1667489 h 1978172"/>
              <a:gd name="connsiteX140-3383" fmla="*/ 5521171 w 10768629"/>
              <a:gd name="connsiteY140-3384" fmla="*/ 1671626 h 1978172"/>
              <a:gd name="connsiteX141-3385" fmla="*/ 5457384 w 10768629"/>
              <a:gd name="connsiteY141-3386" fmla="*/ 1683952 h 1978172"/>
              <a:gd name="connsiteX142-3387" fmla="*/ 4950070 w 10768629"/>
              <a:gd name="connsiteY142-3388" fmla="*/ 1748401 h 1978172"/>
              <a:gd name="connsiteX143-3389" fmla="*/ 4872172 w 10768629"/>
              <a:gd name="connsiteY143-3390" fmla="*/ 1757222 h 1978172"/>
              <a:gd name="connsiteX144-3391" fmla="*/ 4809524 w 10768629"/>
              <a:gd name="connsiteY144-3392" fmla="*/ 1761033 h 1978172"/>
              <a:gd name="connsiteX145-3393" fmla="*/ 4759058 w 10768629"/>
              <a:gd name="connsiteY145-3394" fmla="*/ 1766533 h 1978172"/>
              <a:gd name="connsiteX146-3395" fmla="*/ 4719749 w 10768629"/>
              <a:gd name="connsiteY146-3396" fmla="*/ 1771811 h 1978172"/>
              <a:gd name="connsiteX147-3397" fmla="*/ 4568686 w 10768629"/>
              <a:gd name="connsiteY147-3398" fmla="*/ 1786141 h 1978172"/>
              <a:gd name="connsiteX148-3399" fmla="*/ 4418751 w 10768629"/>
              <a:gd name="connsiteY148-3400" fmla="*/ 1796932 h 1978172"/>
              <a:gd name="connsiteX149-3401" fmla="*/ 4378377 w 10768629"/>
              <a:gd name="connsiteY149-3402" fmla="*/ 1815528 h 1978172"/>
              <a:gd name="connsiteX150-3403" fmla="*/ 4320575 w 10768629"/>
              <a:gd name="connsiteY150-3404" fmla="*/ 1832722 h 1978172"/>
              <a:gd name="connsiteX151-3405" fmla="*/ 4220200 w 10768629"/>
              <a:gd name="connsiteY151-3406" fmla="*/ 1873173 h 1978172"/>
              <a:gd name="connsiteX152-3407" fmla="*/ 4105361 w 10768629"/>
              <a:gd name="connsiteY152-3408" fmla="*/ 1894711 h 1978172"/>
              <a:gd name="connsiteX153-3409" fmla="*/ 3973223 w 10768629"/>
              <a:gd name="connsiteY153-3410" fmla="*/ 1881015 h 1978172"/>
              <a:gd name="connsiteX154-3411" fmla="*/ 3900992 w 10768629"/>
              <a:gd name="connsiteY154-3412" fmla="*/ 1880603 h 1978172"/>
              <a:gd name="connsiteX155-3413" fmla="*/ 3662119 w 10768629"/>
              <a:gd name="connsiteY155-3414" fmla="*/ 1876289 h 1978172"/>
              <a:gd name="connsiteX156-3415" fmla="*/ 3496919 w 10768629"/>
              <a:gd name="connsiteY156-3416" fmla="*/ 1873180 h 1978172"/>
              <a:gd name="connsiteX157-3417" fmla="*/ 3449433 w 10768629"/>
              <a:gd name="connsiteY157-3418" fmla="*/ 1889681 h 1978172"/>
              <a:gd name="connsiteX158-3419" fmla="*/ 3369766 w 10768629"/>
              <a:gd name="connsiteY158-3420" fmla="*/ 1916653 h 1978172"/>
              <a:gd name="connsiteX159-3421" fmla="*/ 3290336 w 10768629"/>
              <a:gd name="connsiteY159-3422" fmla="*/ 1925039 h 1978172"/>
              <a:gd name="connsiteX160-3423" fmla="*/ 3224897 w 10768629"/>
              <a:gd name="connsiteY160-3424" fmla="*/ 1943733 h 1978172"/>
              <a:gd name="connsiteX161-3425" fmla="*/ 3161463 w 10768629"/>
              <a:gd name="connsiteY161-3426" fmla="*/ 1946591 h 1978172"/>
              <a:gd name="connsiteX162-3427" fmla="*/ 3157504 w 10768629"/>
              <a:gd name="connsiteY162-3428" fmla="*/ 1957276 h 1978172"/>
              <a:gd name="connsiteX163-3429" fmla="*/ 3115176 w 10768629"/>
              <a:gd name="connsiteY163-3430" fmla="*/ 1943459 h 1978172"/>
              <a:gd name="connsiteX164-3431" fmla="*/ 3005773 w 10768629"/>
              <a:gd name="connsiteY164-3432" fmla="*/ 1915878 h 1978172"/>
              <a:gd name="connsiteX165-3433" fmla="*/ 2897201 w 10768629"/>
              <a:gd name="connsiteY165-3434" fmla="*/ 1926772 h 1978172"/>
              <a:gd name="connsiteX166-3435" fmla="*/ 2783891 w 10768629"/>
              <a:gd name="connsiteY166-3436" fmla="*/ 1931749 h 1978172"/>
              <a:gd name="connsiteX167-3437" fmla="*/ 2712447 w 10768629"/>
              <a:gd name="connsiteY167-3438" fmla="*/ 1933044 h 1978172"/>
              <a:gd name="connsiteX168-3439" fmla="*/ 2560151 w 10768629"/>
              <a:gd name="connsiteY168-3440" fmla="*/ 1963609 h 1978172"/>
              <a:gd name="connsiteX169-3441" fmla="*/ 2367221 w 10768629"/>
              <a:gd name="connsiteY169-3442" fmla="*/ 1971884 h 1978172"/>
              <a:gd name="connsiteX170-3443" fmla="*/ 2272130 w 10768629"/>
              <a:gd name="connsiteY170-3444" fmla="*/ 1961162 h 1978172"/>
              <a:gd name="connsiteX171-3445" fmla="*/ 2189404 w 10768629"/>
              <a:gd name="connsiteY171-3446" fmla="*/ 1978172 h 1978172"/>
              <a:gd name="connsiteX172-3447" fmla="*/ 2077704 w 10768629"/>
              <a:gd name="connsiteY172-3448" fmla="*/ 1965002 h 1978172"/>
              <a:gd name="connsiteX173-3449" fmla="*/ 1967996 w 10768629"/>
              <a:gd name="connsiteY173-3450" fmla="*/ 1953187 h 1978172"/>
              <a:gd name="connsiteX174-3451" fmla="*/ 1855805 w 10768629"/>
              <a:gd name="connsiteY174-3452" fmla="*/ 1926082 h 1978172"/>
              <a:gd name="connsiteX175-3453" fmla="*/ 1790957 w 10768629"/>
              <a:gd name="connsiteY175-3454" fmla="*/ 1919460 h 1978172"/>
              <a:gd name="connsiteX176-3455" fmla="*/ 1613978 w 10768629"/>
              <a:gd name="connsiteY176-3456" fmla="*/ 1891581 h 1978172"/>
              <a:gd name="connsiteX177-3457" fmla="*/ 1436831 w 10768629"/>
              <a:gd name="connsiteY177-3458" fmla="*/ 1856201 h 1978172"/>
              <a:gd name="connsiteX178-3459" fmla="*/ 1357365 w 10768629"/>
              <a:gd name="connsiteY178-3460" fmla="*/ 1832140 h 1978172"/>
              <a:gd name="connsiteX179-3461" fmla="*/ 1186881 w 10768629"/>
              <a:gd name="connsiteY179-3462" fmla="*/ 1768613 h 1978172"/>
              <a:gd name="connsiteX180-3463" fmla="*/ 1162595 w 10768629"/>
              <a:gd name="connsiteY180-3464" fmla="*/ 1758337 h 1978172"/>
              <a:gd name="connsiteX181-3465" fmla="*/ 1128523 w 10768629"/>
              <a:gd name="connsiteY181-3466" fmla="*/ 1763621 h 1978172"/>
              <a:gd name="connsiteX182-3467" fmla="*/ 991903 w 10768629"/>
              <a:gd name="connsiteY182-3468" fmla="*/ 1786741 h 1978172"/>
              <a:gd name="connsiteX183-3469" fmla="*/ 883960 w 10768629"/>
              <a:gd name="connsiteY183-3470" fmla="*/ 1822386 h 1978172"/>
              <a:gd name="connsiteX184-3471" fmla="*/ 766531 w 10768629"/>
              <a:gd name="connsiteY184-3472" fmla="*/ 1805053 h 1978172"/>
              <a:gd name="connsiteX185-3473" fmla="*/ 669779 w 10768629"/>
              <a:gd name="connsiteY185-3474" fmla="*/ 1800537 h 1978172"/>
              <a:gd name="connsiteX186-3475" fmla="*/ 523898 w 10768629"/>
              <a:gd name="connsiteY186-3476" fmla="*/ 1811085 h 1978172"/>
              <a:gd name="connsiteX187-3477" fmla="*/ 360251 w 10768629"/>
              <a:gd name="connsiteY187-3478" fmla="*/ 1830735 h 1978172"/>
              <a:gd name="connsiteX188-3479" fmla="*/ 255207 w 10768629"/>
              <a:gd name="connsiteY188-3480" fmla="*/ 1818275 h 1978172"/>
              <a:gd name="connsiteX189-3481" fmla="*/ 101803 w 10768629"/>
              <a:gd name="connsiteY189-3482" fmla="*/ 1870647 h 1978172"/>
              <a:gd name="connsiteX190-3483" fmla="*/ 25397 w 10768629"/>
              <a:gd name="connsiteY190-3484" fmla="*/ 1888443 h 1978172"/>
              <a:gd name="connsiteX191-3485" fmla="*/ 2370 w 10768629"/>
              <a:gd name="connsiteY191-3486" fmla="*/ 1878311 h 1978172"/>
              <a:gd name="connsiteX192-3487" fmla="*/ 0 w 10768629"/>
              <a:gd name="connsiteY192-3488" fmla="*/ 1878785 h 1978172"/>
              <a:gd name="connsiteX193-3489" fmla="*/ 0 w 10768629"/>
              <a:gd name="connsiteY193-3490" fmla="*/ 0 h 1978172"/>
              <a:gd name="connsiteX0-3491" fmla="*/ 0 w 10768629"/>
              <a:gd name="connsiteY0-3492" fmla="*/ 0 h 1978172"/>
              <a:gd name="connsiteX1-3493" fmla="*/ 10768629 w 10768629"/>
              <a:gd name="connsiteY1-3494" fmla="*/ 0 h 1978172"/>
              <a:gd name="connsiteX2-3495" fmla="*/ 10733254 w 10768629"/>
              <a:gd name="connsiteY2-3496" fmla="*/ 31439 h 1978172"/>
              <a:gd name="connsiteX3-3497" fmla="*/ 10727085 w 10768629"/>
              <a:gd name="connsiteY3-3498" fmla="*/ 37910 h 1978172"/>
              <a:gd name="connsiteX4-3499" fmla="*/ 10675953 w 10768629"/>
              <a:gd name="connsiteY4-3500" fmla="*/ 68623 h 1978172"/>
              <a:gd name="connsiteX5-3501" fmla="*/ 10637091 w 10768629"/>
              <a:gd name="connsiteY5-3502" fmla="*/ 90361 h 1978172"/>
              <a:gd name="connsiteX6-3503" fmla="*/ 10610971 w 10768629"/>
              <a:gd name="connsiteY6-3504" fmla="*/ 110764 h 1978172"/>
              <a:gd name="connsiteX7-3505" fmla="*/ 10532872 w 10768629"/>
              <a:gd name="connsiteY7-3506" fmla="*/ 138028 h 1978172"/>
              <a:gd name="connsiteX8-3507" fmla="*/ 10398558 w 10768629"/>
              <a:gd name="connsiteY8-3508" fmla="*/ 172911 h 1978172"/>
              <a:gd name="connsiteX9-3509" fmla="*/ 10371128 w 10768629"/>
              <a:gd name="connsiteY9-3510" fmla="*/ 182609 h 1978172"/>
              <a:gd name="connsiteX10-3511" fmla="*/ 10352178 w 10768629"/>
              <a:gd name="connsiteY10-3512" fmla="*/ 199976 h 1978172"/>
              <a:gd name="connsiteX11-3513" fmla="*/ 10351815 w 10768629"/>
              <a:gd name="connsiteY11-3514" fmla="*/ 211879 h 1978172"/>
              <a:gd name="connsiteX12-3515" fmla="*/ 10337471 w 10768629"/>
              <a:gd name="connsiteY12-3516" fmla="*/ 218661 h 1978172"/>
              <a:gd name="connsiteX13-3517" fmla="*/ 10334625 w 10768629"/>
              <a:gd name="connsiteY13-3518" fmla="*/ 222351 h 1978172"/>
              <a:gd name="connsiteX14-3519" fmla="*/ 10256365 w 10768629"/>
              <a:gd name="connsiteY14-3520" fmla="*/ 235917 h 1978172"/>
              <a:gd name="connsiteX15-3521" fmla="*/ 10201127 w 10768629"/>
              <a:gd name="connsiteY15-3522" fmla="*/ 267448 h 1978172"/>
              <a:gd name="connsiteX16-3523" fmla="*/ 9961218 w 10768629"/>
              <a:gd name="connsiteY16-3524" fmla="*/ 326720 h 1978172"/>
              <a:gd name="connsiteX17-3525" fmla="*/ 9859715 w 10768629"/>
              <a:gd name="connsiteY17-3526" fmla="*/ 355698 h 1978172"/>
              <a:gd name="connsiteX18-3527" fmla="*/ 9679867 w 10768629"/>
              <a:gd name="connsiteY18-3528" fmla="*/ 399081 h 1978172"/>
              <a:gd name="connsiteX19-3529" fmla="*/ 9490654 w 10768629"/>
              <a:gd name="connsiteY19-3530" fmla="*/ 455225 h 1978172"/>
              <a:gd name="connsiteX20-3531" fmla="*/ 9470837 w 10768629"/>
              <a:gd name="connsiteY20-3532" fmla="*/ 452539 h 1978172"/>
              <a:gd name="connsiteX21-3533" fmla="*/ 9469082 w 10768629"/>
              <a:gd name="connsiteY21-3534" fmla="*/ 454891 h 1978172"/>
              <a:gd name="connsiteX22-3535" fmla="*/ 9448038 w 10768629"/>
              <a:gd name="connsiteY22-3536" fmla="*/ 459733 h 1978172"/>
              <a:gd name="connsiteX23-3537" fmla="*/ 9396821 w 10768629"/>
              <a:gd name="connsiteY23-3538" fmla="*/ 455795 h 1978172"/>
              <a:gd name="connsiteX24-3539" fmla="*/ 9392197 w 10768629"/>
              <a:gd name="connsiteY24-3540" fmla="*/ 459796 h 1978172"/>
              <a:gd name="connsiteX25-3541" fmla="*/ 9347994 w 10768629"/>
              <a:gd name="connsiteY25-3542" fmla="*/ 464462 h 1978172"/>
              <a:gd name="connsiteX26-3543" fmla="*/ 9347889 w 10768629"/>
              <a:gd name="connsiteY26-3544" fmla="*/ 466539 h 1978172"/>
              <a:gd name="connsiteX27-3545" fmla="*/ 9337639 w 10768629"/>
              <a:gd name="connsiteY27-3546" fmla="*/ 476654 h 1978172"/>
              <a:gd name="connsiteX28-3547" fmla="*/ 9316893 w 10768629"/>
              <a:gd name="connsiteY28-3548" fmla="*/ 491390 h 1978172"/>
              <a:gd name="connsiteX29-3549" fmla="*/ 9229283 w 10768629"/>
              <a:gd name="connsiteY29-3550" fmla="*/ 555377 h 1978172"/>
              <a:gd name="connsiteX30-3551" fmla="*/ 9220274 w 10768629"/>
              <a:gd name="connsiteY30-3552" fmla="*/ 557502 h 1978172"/>
              <a:gd name="connsiteX31-3553" fmla="*/ 9220202 w 10768629"/>
              <a:gd name="connsiteY31-3554" fmla="*/ 558001 h 1978172"/>
              <a:gd name="connsiteX32-3555" fmla="*/ 9210908 w 10768629"/>
              <a:gd name="connsiteY32-3556" fmla="*/ 561147 h 1978172"/>
              <a:gd name="connsiteX33-3557" fmla="*/ 9186374 w 10768629"/>
              <a:gd name="connsiteY33-3558" fmla="*/ 565502 h 1978172"/>
              <a:gd name="connsiteX34-3559" fmla="*/ 9181058 w 10768629"/>
              <a:gd name="connsiteY34-3560" fmla="*/ 569943 h 1978172"/>
              <a:gd name="connsiteX35-3561" fmla="*/ 9179948 w 10768629"/>
              <a:gd name="connsiteY35-3562" fmla="*/ 576062 h 1978172"/>
              <a:gd name="connsiteX36-3563" fmla="*/ 9149110 w 10768629"/>
              <a:gd name="connsiteY36-3564" fmla="*/ 598906 h 1978172"/>
              <a:gd name="connsiteX37-3565" fmla="*/ 9078556 w 10768629"/>
              <a:gd name="connsiteY37-3566" fmla="*/ 644039 h 1978172"/>
              <a:gd name="connsiteX38-3567" fmla="*/ 8996399 w 10768629"/>
              <a:gd name="connsiteY38-3568" fmla="*/ 690055 h 1978172"/>
              <a:gd name="connsiteX39-3569" fmla="*/ 8803791 w 10768629"/>
              <a:gd name="connsiteY39-3570" fmla="*/ 813860 h 1978172"/>
              <a:gd name="connsiteX40-3571" fmla="*/ 8636202 w 10768629"/>
              <a:gd name="connsiteY40-3572" fmla="*/ 848463 h 1978172"/>
              <a:gd name="connsiteX41-3573" fmla="*/ 8555372 w 10768629"/>
              <a:gd name="connsiteY41-3574" fmla="*/ 883171 h 1978172"/>
              <a:gd name="connsiteX42-3575" fmla="*/ 8507229 w 10768629"/>
              <a:gd name="connsiteY42-3576" fmla="*/ 901665 h 1978172"/>
              <a:gd name="connsiteX43-3577" fmla="*/ 8428473 w 10768629"/>
              <a:gd name="connsiteY43-3578" fmla="*/ 927985 h 1978172"/>
              <a:gd name="connsiteX44-3579" fmla="*/ 8427914 w 10768629"/>
              <a:gd name="connsiteY44-3580" fmla="*/ 933480 h 1978172"/>
              <a:gd name="connsiteX45-3581" fmla="*/ 8420327 w 10768629"/>
              <a:gd name="connsiteY45-3582" fmla="*/ 941984 h 1978172"/>
              <a:gd name="connsiteX46-3583" fmla="*/ 8407128 w 10768629"/>
              <a:gd name="connsiteY46-3584" fmla="*/ 961344 h 1978172"/>
              <a:gd name="connsiteX47-3585" fmla="*/ 8380548 w 10768629"/>
              <a:gd name="connsiteY47-3586" fmla="*/ 987916 h 1978172"/>
              <a:gd name="connsiteX48-3587" fmla="*/ 8379462 w 10768629"/>
              <a:gd name="connsiteY48-3588" fmla="*/ 987106 h 1978172"/>
              <a:gd name="connsiteX49-3589" fmla="*/ 8369725 w 10768629"/>
              <a:gd name="connsiteY49-3590" fmla="*/ 989186 h 1978172"/>
              <a:gd name="connsiteX50-3591" fmla="*/ 8304438 w 10768629"/>
              <a:gd name="connsiteY50-3592" fmla="*/ 996739 h 1978172"/>
              <a:gd name="connsiteX51-3593" fmla="*/ 8280929 w 10768629"/>
              <a:gd name="connsiteY51-3594" fmla="*/ 1023089 h 1978172"/>
              <a:gd name="connsiteX52-3595" fmla="*/ 8275760 w 10768629"/>
              <a:gd name="connsiteY52-3596" fmla="*/ 1027772 h 1978172"/>
              <a:gd name="connsiteX53-3597" fmla="*/ 8275478 w 10768629"/>
              <a:gd name="connsiteY53-3598" fmla="*/ 1027605 h 1978172"/>
              <a:gd name="connsiteX54-3599" fmla="*/ 8269666 w 10768629"/>
              <a:gd name="connsiteY54-3600" fmla="*/ 1032033 h 1978172"/>
              <a:gd name="connsiteX55-3601" fmla="*/ 8203836 w 10768629"/>
              <a:gd name="connsiteY55-3602" fmla="*/ 1037347 h 1978172"/>
              <a:gd name="connsiteX56-3603" fmla="*/ 8122936 w 10768629"/>
              <a:gd name="connsiteY56-3604" fmla="*/ 1063113 h 1978172"/>
              <a:gd name="connsiteX57-3605" fmla="*/ 8043658 w 10768629"/>
              <a:gd name="connsiteY57-3606" fmla="*/ 1092746 h 1978172"/>
              <a:gd name="connsiteX58-3607" fmla="*/ 8015351 w 10768629"/>
              <a:gd name="connsiteY58-3608" fmla="*/ 1105478 h 1978172"/>
              <a:gd name="connsiteX59-3609" fmla="*/ 7963145 w 10768629"/>
              <a:gd name="connsiteY59-3610" fmla="*/ 1119346 h 1978172"/>
              <a:gd name="connsiteX60-3611" fmla="*/ 7938145 w 10768629"/>
              <a:gd name="connsiteY60-3612" fmla="*/ 1120225 h 1978172"/>
              <a:gd name="connsiteX61-3613" fmla="*/ 7937238 w 10768629"/>
              <a:gd name="connsiteY61-3614" fmla="*/ 1121204 h 1978172"/>
              <a:gd name="connsiteX62-3615" fmla="*/ 7934398 w 10768629"/>
              <a:gd name="connsiteY62-3616" fmla="*/ 1118240 h 1978172"/>
              <a:gd name="connsiteX63-3617" fmla="*/ 7918248 w 10768629"/>
              <a:gd name="connsiteY63-3618" fmla="*/ 1124371 h 1978172"/>
              <a:gd name="connsiteX64-3619" fmla="*/ 7914119 w 10768629"/>
              <a:gd name="connsiteY64-3620" fmla="*/ 1127653 h 1978172"/>
              <a:gd name="connsiteX65-3621" fmla="*/ 7907658 w 10768629"/>
              <a:gd name="connsiteY65-3622" fmla="*/ 1130350 h 1978172"/>
              <a:gd name="connsiteX66-3623" fmla="*/ 7907434 w 10768629"/>
              <a:gd name="connsiteY66-3624" fmla="*/ 1130103 h 1978172"/>
              <a:gd name="connsiteX67-3625" fmla="*/ 7901508 w 10768629"/>
              <a:gd name="connsiteY67-3626" fmla="*/ 1133245 h 1978172"/>
              <a:gd name="connsiteX68-3627" fmla="*/ 7873287 w 10768629"/>
              <a:gd name="connsiteY68-3628" fmla="*/ 1152609 h 1978172"/>
              <a:gd name="connsiteX69-3629" fmla="*/ 7834833 w 10768629"/>
              <a:gd name="connsiteY69-3630" fmla="*/ 1153868 h 1978172"/>
              <a:gd name="connsiteX70-3631" fmla="*/ 7828661 w 10768629"/>
              <a:gd name="connsiteY70-3632" fmla="*/ 1139994 h 1978172"/>
              <a:gd name="connsiteX71-3633" fmla="*/ 7823966 w 10768629"/>
              <a:gd name="connsiteY71-3634" fmla="*/ 1143178 h 1978172"/>
              <a:gd name="connsiteX72-3635" fmla="*/ 7815078 w 10768629"/>
              <a:gd name="connsiteY72-3636" fmla="*/ 1151776 h 1978172"/>
              <a:gd name="connsiteX73-3637" fmla="*/ 7812026 w 10768629"/>
              <a:gd name="connsiteY73-3638" fmla="*/ 1151522 h 1978172"/>
              <a:gd name="connsiteX74-3639" fmla="*/ 7782249 w 10768629"/>
              <a:gd name="connsiteY74-3640" fmla="*/ 1160970 h 1978172"/>
              <a:gd name="connsiteX75-3641" fmla="*/ 7773476 w 10768629"/>
              <a:gd name="connsiteY75-3642" fmla="*/ 1157414 h 1978172"/>
              <a:gd name="connsiteX76-3643" fmla="*/ 7769600 w 10768629"/>
              <a:gd name="connsiteY76-3644" fmla="*/ 1157365 h 1978172"/>
              <a:gd name="connsiteX77-3645" fmla="*/ 7752631 w 10768629"/>
              <a:gd name="connsiteY77-3646" fmla="*/ 1172815 h 1978172"/>
              <a:gd name="connsiteX78-3647" fmla="*/ 7743525 w 10768629"/>
              <a:gd name="connsiteY78-3648" fmla="*/ 1179064 h 1978172"/>
              <a:gd name="connsiteX79-3649" fmla="*/ 7685942 w 10768629"/>
              <a:gd name="connsiteY79-3650" fmla="*/ 1233723 h 1978172"/>
              <a:gd name="connsiteX80-3651" fmla="*/ 7586920 w 10768629"/>
              <a:gd name="connsiteY80-3652" fmla="*/ 1261888 h 1978172"/>
              <a:gd name="connsiteX81-3653" fmla="*/ 7486100 w 10768629"/>
              <a:gd name="connsiteY81-3654" fmla="*/ 1292563 h 1978172"/>
              <a:gd name="connsiteX82-3655" fmla="*/ 7407190 w 10768629"/>
              <a:gd name="connsiteY82-3656" fmla="*/ 1314737 h 1978172"/>
              <a:gd name="connsiteX83-3657" fmla="*/ 7240698 w 10768629"/>
              <a:gd name="connsiteY83-3658" fmla="*/ 1438832 h 1978172"/>
              <a:gd name="connsiteX84-3659" fmla="*/ 7197675 w 10768629"/>
              <a:gd name="connsiteY84-3660" fmla="*/ 1447530 h 1978172"/>
              <a:gd name="connsiteX85-3661" fmla="*/ 7164788 w 10768629"/>
              <a:gd name="connsiteY85-3662" fmla="*/ 1480293 h 1978172"/>
              <a:gd name="connsiteX86-3663" fmla="*/ 7147929 w 10768629"/>
              <a:gd name="connsiteY86-3664" fmla="*/ 1477641 h 1978172"/>
              <a:gd name="connsiteX87-3665" fmla="*/ 7144965 w 10768629"/>
              <a:gd name="connsiteY87-3666" fmla="*/ 1476908 h 1978172"/>
              <a:gd name="connsiteX88-3667" fmla="*/ 7134299 w 10768629"/>
              <a:gd name="connsiteY88-3668" fmla="*/ 1479969 h 1978172"/>
              <a:gd name="connsiteX89-3669" fmla="*/ 7129809 w 10768629"/>
              <a:gd name="connsiteY89-3670" fmla="*/ 1473339 h 1978172"/>
              <a:gd name="connsiteX90-3671" fmla="*/ 7112688 w 10768629"/>
              <a:gd name="connsiteY90-3672" fmla="*/ 1472575 h 1978172"/>
              <a:gd name="connsiteX91-3673" fmla="*/ 7093470 w 10768629"/>
              <a:gd name="connsiteY91-3674" fmla="*/ 1480300 h 1978172"/>
              <a:gd name="connsiteX92-3675" fmla="*/ 7025034 w 10768629"/>
              <a:gd name="connsiteY92-3676" fmla="*/ 1506934 h 1978172"/>
              <a:gd name="connsiteX93-3677" fmla="*/ 7014783 w 10768629"/>
              <a:gd name="connsiteY93-3678" fmla="*/ 1515868 h 1978172"/>
              <a:gd name="connsiteX94-3679" fmla="*/ 6979706 w 10768629"/>
              <a:gd name="connsiteY94-3680" fmla="*/ 1523511 h 1978172"/>
              <a:gd name="connsiteX95-3681" fmla="*/ 6977890 w 10768629"/>
              <a:gd name="connsiteY95-3682" fmla="*/ 1525793 h 1978172"/>
              <a:gd name="connsiteX96-3683" fmla="*/ 6944339 w 10768629"/>
              <a:gd name="connsiteY96-3684" fmla="*/ 1536237 h 1978172"/>
              <a:gd name="connsiteX97-3685" fmla="*/ 6886996 w 10768629"/>
              <a:gd name="connsiteY97-3686" fmla="*/ 1563569 h 1978172"/>
              <a:gd name="connsiteX98-3687" fmla="*/ 6874510 w 10768629"/>
              <a:gd name="connsiteY98-3688" fmla="*/ 1558469 h 1978172"/>
              <a:gd name="connsiteX99-3689" fmla="*/ 6871943 w 10768629"/>
              <a:gd name="connsiteY99-3690" fmla="*/ 1554651 h 1978172"/>
              <a:gd name="connsiteX100-3691" fmla="*/ 6856174 w 10768629"/>
              <a:gd name="connsiteY100-3692" fmla="*/ 1562024 h 1978172"/>
              <a:gd name="connsiteX101-3693" fmla="*/ 6842321 w 10768629"/>
              <a:gd name="connsiteY101-3694" fmla="*/ 1560554 h 1978172"/>
              <a:gd name="connsiteX102-3695" fmla="*/ 6832713 w 10768629"/>
              <a:gd name="connsiteY102-3696" fmla="*/ 1569357 h 1978172"/>
              <a:gd name="connsiteX103-3697" fmla="*/ 6816351 w 10768629"/>
              <a:gd name="connsiteY103-3698" fmla="*/ 1571495 h 1978172"/>
              <a:gd name="connsiteX104-3699" fmla="*/ 6795800 w 10768629"/>
              <a:gd name="connsiteY104-3700" fmla="*/ 1572010 h 1978172"/>
              <a:gd name="connsiteX105-3701" fmla="*/ 6777546 w 10768629"/>
              <a:gd name="connsiteY105-3702" fmla="*/ 1568661 h 1978172"/>
              <a:gd name="connsiteX106-3703" fmla="*/ 6751528 w 10768629"/>
              <a:gd name="connsiteY106-3704" fmla="*/ 1574143 h 1978172"/>
              <a:gd name="connsiteX107-3705" fmla="*/ 6691966 w 10768629"/>
              <a:gd name="connsiteY107-3706" fmla="*/ 1582255 h 1978172"/>
              <a:gd name="connsiteX108-3707" fmla="*/ 6646941 w 10768629"/>
              <a:gd name="connsiteY108-3708" fmla="*/ 1588471 h 1978172"/>
              <a:gd name="connsiteX109-3709" fmla="*/ 6568576 w 10768629"/>
              <a:gd name="connsiteY109-3710" fmla="*/ 1606488 h 1978172"/>
              <a:gd name="connsiteX110-3711" fmla="*/ 6554358 w 10768629"/>
              <a:gd name="connsiteY110-3712" fmla="*/ 1621701 h 1978172"/>
              <a:gd name="connsiteX111-3713" fmla="*/ 6516968 w 10768629"/>
              <a:gd name="connsiteY111-3714" fmla="*/ 1617195 h 1978172"/>
              <a:gd name="connsiteX112-3715" fmla="*/ 6506479 w 10768629"/>
              <a:gd name="connsiteY112-3716" fmla="*/ 1602227 h 1978172"/>
              <a:gd name="connsiteX113-3717" fmla="*/ 6458436 w 10768629"/>
              <a:gd name="connsiteY113-3718" fmla="*/ 1607332 h 1978172"/>
              <a:gd name="connsiteX114-3719" fmla="*/ 6414786 w 10768629"/>
              <a:gd name="connsiteY114-3720" fmla="*/ 1628815 h 1978172"/>
              <a:gd name="connsiteX115-3721" fmla="*/ 6357085 w 10768629"/>
              <a:gd name="connsiteY115-3722" fmla="*/ 1640846 h 1978172"/>
              <a:gd name="connsiteX116-3723" fmla="*/ 6322636 w 10768629"/>
              <a:gd name="connsiteY116-3724" fmla="*/ 1648213 h 1978172"/>
              <a:gd name="connsiteX117-3725" fmla="*/ 6226172 w 10768629"/>
              <a:gd name="connsiteY117-3726" fmla="*/ 1654676 h 1978172"/>
              <a:gd name="connsiteX118-3727" fmla="*/ 6221217 w 10768629"/>
              <a:gd name="connsiteY118-3728" fmla="*/ 1654506 h 1978172"/>
              <a:gd name="connsiteX119-3729" fmla="*/ 6204956 w 10768629"/>
              <a:gd name="connsiteY119-3730" fmla="*/ 1664280 h 1978172"/>
              <a:gd name="connsiteX120-3731" fmla="*/ 6204270 w 10768629"/>
              <a:gd name="connsiteY120-3732" fmla="*/ 1666782 h 1978172"/>
              <a:gd name="connsiteX121-3733" fmla="*/ 6143810 w 10768629"/>
              <a:gd name="connsiteY121-3734" fmla="*/ 1661963 h 1978172"/>
              <a:gd name="connsiteX122-3735" fmla="*/ 6136560 w 10768629"/>
              <a:gd name="connsiteY122-3736" fmla="*/ 1665728 h 1978172"/>
              <a:gd name="connsiteX123-3737" fmla="*/ 6096155 w 10768629"/>
              <a:gd name="connsiteY123-3738" fmla="*/ 1656951 h 1978172"/>
              <a:gd name="connsiteX124-3739" fmla="*/ 6075812 w 10768629"/>
              <a:gd name="connsiteY124-3740" fmla="*/ 1655422 h 1978172"/>
              <a:gd name="connsiteX125-3741" fmla="*/ 6039495 w 10768629"/>
              <a:gd name="connsiteY125-3742" fmla="*/ 1649680 h 1978172"/>
              <a:gd name="connsiteX126-3743" fmla="*/ 6036523 w 10768629"/>
              <a:gd name="connsiteY126-3744" fmla="*/ 1652121 h 1978172"/>
              <a:gd name="connsiteX127-3745" fmla="*/ 6029328 w 10768629"/>
              <a:gd name="connsiteY127-3746" fmla="*/ 1649904 h 1978172"/>
              <a:gd name="connsiteX128-3747" fmla="*/ 6024075 w 10768629"/>
              <a:gd name="connsiteY128-3748" fmla="*/ 1652779 h 1978172"/>
              <a:gd name="connsiteX129-3749" fmla="*/ 6018085 w 10768629"/>
              <a:gd name="connsiteY129-3750" fmla="*/ 1652030 h 1978172"/>
              <a:gd name="connsiteX130-3751" fmla="*/ 5955513 w 10768629"/>
              <a:gd name="connsiteY130-3752" fmla="*/ 1663584 h 1978172"/>
              <a:gd name="connsiteX131-3753" fmla="*/ 5941996 w 10768629"/>
              <a:gd name="connsiteY131-3754" fmla="*/ 1661326 h 1978172"/>
              <a:gd name="connsiteX132-3755" fmla="*/ 5931789 w 10768629"/>
              <a:gd name="connsiteY132-3756" fmla="*/ 1669915 h 1978172"/>
              <a:gd name="connsiteX133-3757" fmla="*/ 5888686 w 10768629"/>
              <a:gd name="connsiteY133-3758" fmla="*/ 1672175 h 1978172"/>
              <a:gd name="connsiteX134-3759" fmla="*/ 5873794 w 10768629"/>
              <a:gd name="connsiteY134-3760" fmla="*/ 1665454 h 1978172"/>
              <a:gd name="connsiteX135-3761" fmla="*/ 5860022 w 10768629"/>
              <a:gd name="connsiteY135-3762" fmla="*/ 1660635 h 1978172"/>
              <a:gd name="connsiteX136-3763" fmla="*/ 5858237 w 10768629"/>
              <a:gd name="connsiteY136-3764" fmla="*/ 1660649 h 1978172"/>
              <a:gd name="connsiteX137-3765" fmla="*/ 5840319 w 10768629"/>
              <a:gd name="connsiteY137-3766" fmla="*/ 1660798 h 1978172"/>
              <a:gd name="connsiteX138-3767" fmla="*/ 5806984 w 10768629"/>
              <a:gd name="connsiteY138-3768" fmla="*/ 1661075 h 1978172"/>
              <a:gd name="connsiteX139-3769" fmla="*/ 5742351 w 10768629"/>
              <a:gd name="connsiteY139-3770" fmla="*/ 1667489 h 1978172"/>
              <a:gd name="connsiteX140-3771" fmla="*/ 5521171 w 10768629"/>
              <a:gd name="connsiteY140-3772" fmla="*/ 1671626 h 1978172"/>
              <a:gd name="connsiteX141-3773" fmla="*/ 5457384 w 10768629"/>
              <a:gd name="connsiteY141-3774" fmla="*/ 1683952 h 1978172"/>
              <a:gd name="connsiteX142-3775" fmla="*/ 4950070 w 10768629"/>
              <a:gd name="connsiteY142-3776" fmla="*/ 1748401 h 1978172"/>
              <a:gd name="connsiteX143-3777" fmla="*/ 4872172 w 10768629"/>
              <a:gd name="connsiteY143-3778" fmla="*/ 1757222 h 1978172"/>
              <a:gd name="connsiteX144-3779" fmla="*/ 4809524 w 10768629"/>
              <a:gd name="connsiteY144-3780" fmla="*/ 1761033 h 1978172"/>
              <a:gd name="connsiteX145-3781" fmla="*/ 4759058 w 10768629"/>
              <a:gd name="connsiteY145-3782" fmla="*/ 1766533 h 1978172"/>
              <a:gd name="connsiteX146-3783" fmla="*/ 4719749 w 10768629"/>
              <a:gd name="connsiteY146-3784" fmla="*/ 1771811 h 1978172"/>
              <a:gd name="connsiteX147-3785" fmla="*/ 4568686 w 10768629"/>
              <a:gd name="connsiteY147-3786" fmla="*/ 1786141 h 1978172"/>
              <a:gd name="connsiteX148-3787" fmla="*/ 4418751 w 10768629"/>
              <a:gd name="connsiteY148-3788" fmla="*/ 1796932 h 1978172"/>
              <a:gd name="connsiteX149-3789" fmla="*/ 4378377 w 10768629"/>
              <a:gd name="connsiteY149-3790" fmla="*/ 1815528 h 1978172"/>
              <a:gd name="connsiteX150-3791" fmla="*/ 4320575 w 10768629"/>
              <a:gd name="connsiteY150-3792" fmla="*/ 1832722 h 1978172"/>
              <a:gd name="connsiteX151-3793" fmla="*/ 4220200 w 10768629"/>
              <a:gd name="connsiteY151-3794" fmla="*/ 1873173 h 1978172"/>
              <a:gd name="connsiteX152-3795" fmla="*/ 4105361 w 10768629"/>
              <a:gd name="connsiteY152-3796" fmla="*/ 1894711 h 1978172"/>
              <a:gd name="connsiteX153-3797" fmla="*/ 3973223 w 10768629"/>
              <a:gd name="connsiteY153-3798" fmla="*/ 1881015 h 1978172"/>
              <a:gd name="connsiteX154-3799" fmla="*/ 3900992 w 10768629"/>
              <a:gd name="connsiteY154-3800" fmla="*/ 1880603 h 1978172"/>
              <a:gd name="connsiteX155-3801" fmla="*/ 3662119 w 10768629"/>
              <a:gd name="connsiteY155-3802" fmla="*/ 1876289 h 1978172"/>
              <a:gd name="connsiteX156-3803" fmla="*/ 3496919 w 10768629"/>
              <a:gd name="connsiteY156-3804" fmla="*/ 1873180 h 1978172"/>
              <a:gd name="connsiteX157-3805" fmla="*/ 3449433 w 10768629"/>
              <a:gd name="connsiteY157-3806" fmla="*/ 1889681 h 1978172"/>
              <a:gd name="connsiteX158-3807" fmla="*/ 3369766 w 10768629"/>
              <a:gd name="connsiteY158-3808" fmla="*/ 1916653 h 1978172"/>
              <a:gd name="connsiteX159-3809" fmla="*/ 3290336 w 10768629"/>
              <a:gd name="connsiteY159-3810" fmla="*/ 1925039 h 1978172"/>
              <a:gd name="connsiteX160-3811" fmla="*/ 3224897 w 10768629"/>
              <a:gd name="connsiteY160-3812" fmla="*/ 1943733 h 1978172"/>
              <a:gd name="connsiteX161-3813" fmla="*/ 3161463 w 10768629"/>
              <a:gd name="connsiteY161-3814" fmla="*/ 1946591 h 1978172"/>
              <a:gd name="connsiteX162-3815" fmla="*/ 3157504 w 10768629"/>
              <a:gd name="connsiteY162-3816" fmla="*/ 1957276 h 1978172"/>
              <a:gd name="connsiteX163-3817" fmla="*/ 3115176 w 10768629"/>
              <a:gd name="connsiteY163-3818" fmla="*/ 1943459 h 1978172"/>
              <a:gd name="connsiteX164-3819" fmla="*/ 3005773 w 10768629"/>
              <a:gd name="connsiteY164-3820" fmla="*/ 1915878 h 1978172"/>
              <a:gd name="connsiteX165-3821" fmla="*/ 2897201 w 10768629"/>
              <a:gd name="connsiteY165-3822" fmla="*/ 1926772 h 1978172"/>
              <a:gd name="connsiteX166-3823" fmla="*/ 2783891 w 10768629"/>
              <a:gd name="connsiteY166-3824" fmla="*/ 1931749 h 1978172"/>
              <a:gd name="connsiteX167-3825" fmla="*/ 2712447 w 10768629"/>
              <a:gd name="connsiteY167-3826" fmla="*/ 1933044 h 1978172"/>
              <a:gd name="connsiteX168-3827" fmla="*/ 2560151 w 10768629"/>
              <a:gd name="connsiteY168-3828" fmla="*/ 1963609 h 1978172"/>
              <a:gd name="connsiteX169-3829" fmla="*/ 2367221 w 10768629"/>
              <a:gd name="connsiteY169-3830" fmla="*/ 1971884 h 1978172"/>
              <a:gd name="connsiteX170-3831" fmla="*/ 2272130 w 10768629"/>
              <a:gd name="connsiteY170-3832" fmla="*/ 1961162 h 1978172"/>
              <a:gd name="connsiteX171-3833" fmla="*/ 2189404 w 10768629"/>
              <a:gd name="connsiteY171-3834" fmla="*/ 1978172 h 1978172"/>
              <a:gd name="connsiteX172-3835" fmla="*/ 2077704 w 10768629"/>
              <a:gd name="connsiteY172-3836" fmla="*/ 1965002 h 1978172"/>
              <a:gd name="connsiteX173-3837" fmla="*/ 1967996 w 10768629"/>
              <a:gd name="connsiteY173-3838" fmla="*/ 1953187 h 1978172"/>
              <a:gd name="connsiteX174-3839" fmla="*/ 1855805 w 10768629"/>
              <a:gd name="connsiteY174-3840" fmla="*/ 1926082 h 1978172"/>
              <a:gd name="connsiteX175-3841" fmla="*/ 1790957 w 10768629"/>
              <a:gd name="connsiteY175-3842" fmla="*/ 1919460 h 1978172"/>
              <a:gd name="connsiteX176-3843" fmla="*/ 1613978 w 10768629"/>
              <a:gd name="connsiteY176-3844" fmla="*/ 1891581 h 1978172"/>
              <a:gd name="connsiteX177-3845" fmla="*/ 1436831 w 10768629"/>
              <a:gd name="connsiteY177-3846" fmla="*/ 1856201 h 1978172"/>
              <a:gd name="connsiteX178-3847" fmla="*/ 1357365 w 10768629"/>
              <a:gd name="connsiteY178-3848" fmla="*/ 1832140 h 1978172"/>
              <a:gd name="connsiteX179-3849" fmla="*/ 1232341 w 10768629"/>
              <a:gd name="connsiteY179-3850" fmla="*/ 1785942 h 1978172"/>
              <a:gd name="connsiteX180-3851" fmla="*/ 1162595 w 10768629"/>
              <a:gd name="connsiteY180-3852" fmla="*/ 1758337 h 1978172"/>
              <a:gd name="connsiteX181-3853" fmla="*/ 1128523 w 10768629"/>
              <a:gd name="connsiteY181-3854" fmla="*/ 1763621 h 1978172"/>
              <a:gd name="connsiteX182-3855" fmla="*/ 991903 w 10768629"/>
              <a:gd name="connsiteY182-3856" fmla="*/ 1786741 h 1978172"/>
              <a:gd name="connsiteX183-3857" fmla="*/ 883960 w 10768629"/>
              <a:gd name="connsiteY183-3858" fmla="*/ 1822386 h 1978172"/>
              <a:gd name="connsiteX184-3859" fmla="*/ 766531 w 10768629"/>
              <a:gd name="connsiteY184-3860" fmla="*/ 1805053 h 1978172"/>
              <a:gd name="connsiteX185-3861" fmla="*/ 669779 w 10768629"/>
              <a:gd name="connsiteY185-3862" fmla="*/ 1800537 h 1978172"/>
              <a:gd name="connsiteX186-3863" fmla="*/ 523898 w 10768629"/>
              <a:gd name="connsiteY186-3864" fmla="*/ 1811085 h 1978172"/>
              <a:gd name="connsiteX187-3865" fmla="*/ 360251 w 10768629"/>
              <a:gd name="connsiteY187-3866" fmla="*/ 1830735 h 1978172"/>
              <a:gd name="connsiteX188-3867" fmla="*/ 255207 w 10768629"/>
              <a:gd name="connsiteY188-3868" fmla="*/ 1818275 h 1978172"/>
              <a:gd name="connsiteX189-3869" fmla="*/ 101803 w 10768629"/>
              <a:gd name="connsiteY189-3870" fmla="*/ 1870647 h 1978172"/>
              <a:gd name="connsiteX190-3871" fmla="*/ 25397 w 10768629"/>
              <a:gd name="connsiteY190-3872" fmla="*/ 1888443 h 1978172"/>
              <a:gd name="connsiteX191-3873" fmla="*/ 2370 w 10768629"/>
              <a:gd name="connsiteY191-3874" fmla="*/ 1878311 h 1978172"/>
              <a:gd name="connsiteX192-3875" fmla="*/ 0 w 10768629"/>
              <a:gd name="connsiteY192-3876" fmla="*/ 1878785 h 1978172"/>
              <a:gd name="connsiteX193-3877" fmla="*/ 0 w 10768629"/>
              <a:gd name="connsiteY193-3878" fmla="*/ 0 h 1978172"/>
              <a:gd name="connsiteX0-3879" fmla="*/ 0 w 10768629"/>
              <a:gd name="connsiteY0-3880" fmla="*/ 0 h 1978172"/>
              <a:gd name="connsiteX1-3881" fmla="*/ 10768629 w 10768629"/>
              <a:gd name="connsiteY1-3882" fmla="*/ 0 h 1978172"/>
              <a:gd name="connsiteX2-3883" fmla="*/ 10733254 w 10768629"/>
              <a:gd name="connsiteY2-3884" fmla="*/ 31439 h 1978172"/>
              <a:gd name="connsiteX3-3885" fmla="*/ 10727085 w 10768629"/>
              <a:gd name="connsiteY3-3886" fmla="*/ 37910 h 1978172"/>
              <a:gd name="connsiteX4-3887" fmla="*/ 10675953 w 10768629"/>
              <a:gd name="connsiteY4-3888" fmla="*/ 68623 h 1978172"/>
              <a:gd name="connsiteX5-3889" fmla="*/ 10637091 w 10768629"/>
              <a:gd name="connsiteY5-3890" fmla="*/ 90361 h 1978172"/>
              <a:gd name="connsiteX6-3891" fmla="*/ 10610971 w 10768629"/>
              <a:gd name="connsiteY6-3892" fmla="*/ 110764 h 1978172"/>
              <a:gd name="connsiteX7-3893" fmla="*/ 10532872 w 10768629"/>
              <a:gd name="connsiteY7-3894" fmla="*/ 138028 h 1978172"/>
              <a:gd name="connsiteX8-3895" fmla="*/ 10398558 w 10768629"/>
              <a:gd name="connsiteY8-3896" fmla="*/ 172911 h 1978172"/>
              <a:gd name="connsiteX9-3897" fmla="*/ 10371128 w 10768629"/>
              <a:gd name="connsiteY9-3898" fmla="*/ 182609 h 1978172"/>
              <a:gd name="connsiteX10-3899" fmla="*/ 10352178 w 10768629"/>
              <a:gd name="connsiteY10-3900" fmla="*/ 199976 h 1978172"/>
              <a:gd name="connsiteX11-3901" fmla="*/ 10351815 w 10768629"/>
              <a:gd name="connsiteY11-3902" fmla="*/ 211879 h 1978172"/>
              <a:gd name="connsiteX12-3903" fmla="*/ 10337471 w 10768629"/>
              <a:gd name="connsiteY12-3904" fmla="*/ 218661 h 1978172"/>
              <a:gd name="connsiteX13-3905" fmla="*/ 10334625 w 10768629"/>
              <a:gd name="connsiteY13-3906" fmla="*/ 222351 h 1978172"/>
              <a:gd name="connsiteX14-3907" fmla="*/ 10256365 w 10768629"/>
              <a:gd name="connsiteY14-3908" fmla="*/ 235917 h 1978172"/>
              <a:gd name="connsiteX15-3909" fmla="*/ 10201127 w 10768629"/>
              <a:gd name="connsiteY15-3910" fmla="*/ 267448 h 1978172"/>
              <a:gd name="connsiteX16-3911" fmla="*/ 9961218 w 10768629"/>
              <a:gd name="connsiteY16-3912" fmla="*/ 326720 h 1978172"/>
              <a:gd name="connsiteX17-3913" fmla="*/ 9859715 w 10768629"/>
              <a:gd name="connsiteY17-3914" fmla="*/ 355698 h 1978172"/>
              <a:gd name="connsiteX18-3915" fmla="*/ 9679867 w 10768629"/>
              <a:gd name="connsiteY18-3916" fmla="*/ 399081 h 1978172"/>
              <a:gd name="connsiteX19-3917" fmla="*/ 9490654 w 10768629"/>
              <a:gd name="connsiteY19-3918" fmla="*/ 455225 h 1978172"/>
              <a:gd name="connsiteX20-3919" fmla="*/ 9470837 w 10768629"/>
              <a:gd name="connsiteY20-3920" fmla="*/ 452539 h 1978172"/>
              <a:gd name="connsiteX21-3921" fmla="*/ 9469082 w 10768629"/>
              <a:gd name="connsiteY21-3922" fmla="*/ 454891 h 1978172"/>
              <a:gd name="connsiteX22-3923" fmla="*/ 9448038 w 10768629"/>
              <a:gd name="connsiteY22-3924" fmla="*/ 459733 h 1978172"/>
              <a:gd name="connsiteX23-3925" fmla="*/ 9396821 w 10768629"/>
              <a:gd name="connsiteY23-3926" fmla="*/ 455795 h 1978172"/>
              <a:gd name="connsiteX24-3927" fmla="*/ 9392197 w 10768629"/>
              <a:gd name="connsiteY24-3928" fmla="*/ 459796 h 1978172"/>
              <a:gd name="connsiteX25-3929" fmla="*/ 9347994 w 10768629"/>
              <a:gd name="connsiteY25-3930" fmla="*/ 464462 h 1978172"/>
              <a:gd name="connsiteX26-3931" fmla="*/ 9347889 w 10768629"/>
              <a:gd name="connsiteY26-3932" fmla="*/ 466539 h 1978172"/>
              <a:gd name="connsiteX27-3933" fmla="*/ 9337639 w 10768629"/>
              <a:gd name="connsiteY27-3934" fmla="*/ 476654 h 1978172"/>
              <a:gd name="connsiteX28-3935" fmla="*/ 9316893 w 10768629"/>
              <a:gd name="connsiteY28-3936" fmla="*/ 491390 h 1978172"/>
              <a:gd name="connsiteX29-3937" fmla="*/ 9229283 w 10768629"/>
              <a:gd name="connsiteY29-3938" fmla="*/ 555377 h 1978172"/>
              <a:gd name="connsiteX30-3939" fmla="*/ 9220274 w 10768629"/>
              <a:gd name="connsiteY30-3940" fmla="*/ 557502 h 1978172"/>
              <a:gd name="connsiteX31-3941" fmla="*/ 9220202 w 10768629"/>
              <a:gd name="connsiteY31-3942" fmla="*/ 558001 h 1978172"/>
              <a:gd name="connsiteX32-3943" fmla="*/ 9210908 w 10768629"/>
              <a:gd name="connsiteY32-3944" fmla="*/ 561147 h 1978172"/>
              <a:gd name="connsiteX33-3945" fmla="*/ 9186374 w 10768629"/>
              <a:gd name="connsiteY33-3946" fmla="*/ 565502 h 1978172"/>
              <a:gd name="connsiteX34-3947" fmla="*/ 9181058 w 10768629"/>
              <a:gd name="connsiteY34-3948" fmla="*/ 569943 h 1978172"/>
              <a:gd name="connsiteX35-3949" fmla="*/ 9179948 w 10768629"/>
              <a:gd name="connsiteY35-3950" fmla="*/ 576062 h 1978172"/>
              <a:gd name="connsiteX36-3951" fmla="*/ 9149110 w 10768629"/>
              <a:gd name="connsiteY36-3952" fmla="*/ 598906 h 1978172"/>
              <a:gd name="connsiteX37-3953" fmla="*/ 9078556 w 10768629"/>
              <a:gd name="connsiteY37-3954" fmla="*/ 644039 h 1978172"/>
              <a:gd name="connsiteX38-3955" fmla="*/ 8996399 w 10768629"/>
              <a:gd name="connsiteY38-3956" fmla="*/ 690055 h 1978172"/>
              <a:gd name="connsiteX39-3957" fmla="*/ 8803791 w 10768629"/>
              <a:gd name="connsiteY39-3958" fmla="*/ 813860 h 1978172"/>
              <a:gd name="connsiteX40-3959" fmla="*/ 8636202 w 10768629"/>
              <a:gd name="connsiteY40-3960" fmla="*/ 848463 h 1978172"/>
              <a:gd name="connsiteX41-3961" fmla="*/ 8555372 w 10768629"/>
              <a:gd name="connsiteY41-3962" fmla="*/ 883171 h 1978172"/>
              <a:gd name="connsiteX42-3963" fmla="*/ 8507229 w 10768629"/>
              <a:gd name="connsiteY42-3964" fmla="*/ 901665 h 1978172"/>
              <a:gd name="connsiteX43-3965" fmla="*/ 8428473 w 10768629"/>
              <a:gd name="connsiteY43-3966" fmla="*/ 927985 h 1978172"/>
              <a:gd name="connsiteX44-3967" fmla="*/ 8427914 w 10768629"/>
              <a:gd name="connsiteY44-3968" fmla="*/ 933480 h 1978172"/>
              <a:gd name="connsiteX45-3969" fmla="*/ 8420327 w 10768629"/>
              <a:gd name="connsiteY45-3970" fmla="*/ 941984 h 1978172"/>
              <a:gd name="connsiteX46-3971" fmla="*/ 8407128 w 10768629"/>
              <a:gd name="connsiteY46-3972" fmla="*/ 961344 h 1978172"/>
              <a:gd name="connsiteX47-3973" fmla="*/ 8380548 w 10768629"/>
              <a:gd name="connsiteY47-3974" fmla="*/ 987916 h 1978172"/>
              <a:gd name="connsiteX48-3975" fmla="*/ 8379462 w 10768629"/>
              <a:gd name="connsiteY48-3976" fmla="*/ 987106 h 1978172"/>
              <a:gd name="connsiteX49-3977" fmla="*/ 8369725 w 10768629"/>
              <a:gd name="connsiteY49-3978" fmla="*/ 989186 h 1978172"/>
              <a:gd name="connsiteX50-3979" fmla="*/ 8304438 w 10768629"/>
              <a:gd name="connsiteY50-3980" fmla="*/ 996739 h 1978172"/>
              <a:gd name="connsiteX51-3981" fmla="*/ 8280929 w 10768629"/>
              <a:gd name="connsiteY51-3982" fmla="*/ 1023089 h 1978172"/>
              <a:gd name="connsiteX52-3983" fmla="*/ 8275760 w 10768629"/>
              <a:gd name="connsiteY52-3984" fmla="*/ 1027772 h 1978172"/>
              <a:gd name="connsiteX53-3985" fmla="*/ 8275478 w 10768629"/>
              <a:gd name="connsiteY53-3986" fmla="*/ 1027605 h 1978172"/>
              <a:gd name="connsiteX54-3987" fmla="*/ 8269666 w 10768629"/>
              <a:gd name="connsiteY54-3988" fmla="*/ 1032033 h 1978172"/>
              <a:gd name="connsiteX55-3989" fmla="*/ 8203836 w 10768629"/>
              <a:gd name="connsiteY55-3990" fmla="*/ 1037347 h 1978172"/>
              <a:gd name="connsiteX56-3991" fmla="*/ 8122936 w 10768629"/>
              <a:gd name="connsiteY56-3992" fmla="*/ 1063113 h 1978172"/>
              <a:gd name="connsiteX57-3993" fmla="*/ 8043658 w 10768629"/>
              <a:gd name="connsiteY57-3994" fmla="*/ 1092746 h 1978172"/>
              <a:gd name="connsiteX58-3995" fmla="*/ 8015351 w 10768629"/>
              <a:gd name="connsiteY58-3996" fmla="*/ 1105478 h 1978172"/>
              <a:gd name="connsiteX59-3997" fmla="*/ 7963145 w 10768629"/>
              <a:gd name="connsiteY59-3998" fmla="*/ 1119346 h 1978172"/>
              <a:gd name="connsiteX60-3999" fmla="*/ 7938145 w 10768629"/>
              <a:gd name="connsiteY60-4000" fmla="*/ 1120225 h 1978172"/>
              <a:gd name="connsiteX61-4001" fmla="*/ 7937238 w 10768629"/>
              <a:gd name="connsiteY61-4002" fmla="*/ 1121204 h 1978172"/>
              <a:gd name="connsiteX62-4003" fmla="*/ 7934398 w 10768629"/>
              <a:gd name="connsiteY62-4004" fmla="*/ 1118240 h 1978172"/>
              <a:gd name="connsiteX63-4005" fmla="*/ 7918248 w 10768629"/>
              <a:gd name="connsiteY63-4006" fmla="*/ 1124371 h 1978172"/>
              <a:gd name="connsiteX64-4007" fmla="*/ 7914119 w 10768629"/>
              <a:gd name="connsiteY64-4008" fmla="*/ 1127653 h 1978172"/>
              <a:gd name="connsiteX65-4009" fmla="*/ 7907658 w 10768629"/>
              <a:gd name="connsiteY65-4010" fmla="*/ 1130350 h 1978172"/>
              <a:gd name="connsiteX66-4011" fmla="*/ 7907434 w 10768629"/>
              <a:gd name="connsiteY66-4012" fmla="*/ 1130103 h 1978172"/>
              <a:gd name="connsiteX67-4013" fmla="*/ 7901508 w 10768629"/>
              <a:gd name="connsiteY67-4014" fmla="*/ 1133245 h 1978172"/>
              <a:gd name="connsiteX68-4015" fmla="*/ 7873287 w 10768629"/>
              <a:gd name="connsiteY68-4016" fmla="*/ 1152609 h 1978172"/>
              <a:gd name="connsiteX69-4017" fmla="*/ 7834833 w 10768629"/>
              <a:gd name="connsiteY69-4018" fmla="*/ 1153868 h 1978172"/>
              <a:gd name="connsiteX70-4019" fmla="*/ 7828661 w 10768629"/>
              <a:gd name="connsiteY70-4020" fmla="*/ 1139994 h 1978172"/>
              <a:gd name="connsiteX71-4021" fmla="*/ 7823966 w 10768629"/>
              <a:gd name="connsiteY71-4022" fmla="*/ 1143178 h 1978172"/>
              <a:gd name="connsiteX72-4023" fmla="*/ 7815078 w 10768629"/>
              <a:gd name="connsiteY72-4024" fmla="*/ 1151776 h 1978172"/>
              <a:gd name="connsiteX73-4025" fmla="*/ 7812026 w 10768629"/>
              <a:gd name="connsiteY73-4026" fmla="*/ 1151522 h 1978172"/>
              <a:gd name="connsiteX74-4027" fmla="*/ 7782249 w 10768629"/>
              <a:gd name="connsiteY74-4028" fmla="*/ 1160970 h 1978172"/>
              <a:gd name="connsiteX75-4029" fmla="*/ 7773476 w 10768629"/>
              <a:gd name="connsiteY75-4030" fmla="*/ 1157414 h 1978172"/>
              <a:gd name="connsiteX76-4031" fmla="*/ 7769600 w 10768629"/>
              <a:gd name="connsiteY76-4032" fmla="*/ 1157365 h 1978172"/>
              <a:gd name="connsiteX77-4033" fmla="*/ 7752631 w 10768629"/>
              <a:gd name="connsiteY77-4034" fmla="*/ 1172815 h 1978172"/>
              <a:gd name="connsiteX78-4035" fmla="*/ 7743525 w 10768629"/>
              <a:gd name="connsiteY78-4036" fmla="*/ 1179064 h 1978172"/>
              <a:gd name="connsiteX79-4037" fmla="*/ 7685942 w 10768629"/>
              <a:gd name="connsiteY79-4038" fmla="*/ 1233723 h 1978172"/>
              <a:gd name="connsiteX80-4039" fmla="*/ 7586920 w 10768629"/>
              <a:gd name="connsiteY80-4040" fmla="*/ 1261888 h 1978172"/>
              <a:gd name="connsiteX81-4041" fmla="*/ 7486100 w 10768629"/>
              <a:gd name="connsiteY81-4042" fmla="*/ 1292563 h 1978172"/>
              <a:gd name="connsiteX82-4043" fmla="*/ 7407190 w 10768629"/>
              <a:gd name="connsiteY82-4044" fmla="*/ 1314737 h 1978172"/>
              <a:gd name="connsiteX83-4045" fmla="*/ 7240698 w 10768629"/>
              <a:gd name="connsiteY83-4046" fmla="*/ 1438832 h 1978172"/>
              <a:gd name="connsiteX84-4047" fmla="*/ 7197675 w 10768629"/>
              <a:gd name="connsiteY84-4048" fmla="*/ 1447530 h 1978172"/>
              <a:gd name="connsiteX85-4049" fmla="*/ 7164788 w 10768629"/>
              <a:gd name="connsiteY85-4050" fmla="*/ 1480293 h 1978172"/>
              <a:gd name="connsiteX86-4051" fmla="*/ 7147929 w 10768629"/>
              <a:gd name="connsiteY86-4052" fmla="*/ 1477641 h 1978172"/>
              <a:gd name="connsiteX87-4053" fmla="*/ 7144965 w 10768629"/>
              <a:gd name="connsiteY87-4054" fmla="*/ 1476908 h 1978172"/>
              <a:gd name="connsiteX88-4055" fmla="*/ 7134299 w 10768629"/>
              <a:gd name="connsiteY88-4056" fmla="*/ 1479969 h 1978172"/>
              <a:gd name="connsiteX89-4057" fmla="*/ 7129809 w 10768629"/>
              <a:gd name="connsiteY89-4058" fmla="*/ 1473339 h 1978172"/>
              <a:gd name="connsiteX90-4059" fmla="*/ 7112688 w 10768629"/>
              <a:gd name="connsiteY90-4060" fmla="*/ 1472575 h 1978172"/>
              <a:gd name="connsiteX91-4061" fmla="*/ 7093470 w 10768629"/>
              <a:gd name="connsiteY91-4062" fmla="*/ 1480300 h 1978172"/>
              <a:gd name="connsiteX92-4063" fmla="*/ 7025034 w 10768629"/>
              <a:gd name="connsiteY92-4064" fmla="*/ 1506934 h 1978172"/>
              <a:gd name="connsiteX93-4065" fmla="*/ 7014783 w 10768629"/>
              <a:gd name="connsiteY93-4066" fmla="*/ 1515868 h 1978172"/>
              <a:gd name="connsiteX94-4067" fmla="*/ 6979706 w 10768629"/>
              <a:gd name="connsiteY94-4068" fmla="*/ 1523511 h 1978172"/>
              <a:gd name="connsiteX95-4069" fmla="*/ 6977890 w 10768629"/>
              <a:gd name="connsiteY95-4070" fmla="*/ 1525793 h 1978172"/>
              <a:gd name="connsiteX96-4071" fmla="*/ 6944339 w 10768629"/>
              <a:gd name="connsiteY96-4072" fmla="*/ 1536237 h 1978172"/>
              <a:gd name="connsiteX97-4073" fmla="*/ 6886996 w 10768629"/>
              <a:gd name="connsiteY97-4074" fmla="*/ 1563569 h 1978172"/>
              <a:gd name="connsiteX98-4075" fmla="*/ 6874510 w 10768629"/>
              <a:gd name="connsiteY98-4076" fmla="*/ 1558469 h 1978172"/>
              <a:gd name="connsiteX99-4077" fmla="*/ 6871943 w 10768629"/>
              <a:gd name="connsiteY99-4078" fmla="*/ 1554651 h 1978172"/>
              <a:gd name="connsiteX100-4079" fmla="*/ 6856174 w 10768629"/>
              <a:gd name="connsiteY100-4080" fmla="*/ 1562024 h 1978172"/>
              <a:gd name="connsiteX101-4081" fmla="*/ 6842321 w 10768629"/>
              <a:gd name="connsiteY101-4082" fmla="*/ 1560554 h 1978172"/>
              <a:gd name="connsiteX102-4083" fmla="*/ 6832713 w 10768629"/>
              <a:gd name="connsiteY102-4084" fmla="*/ 1569357 h 1978172"/>
              <a:gd name="connsiteX103-4085" fmla="*/ 6816351 w 10768629"/>
              <a:gd name="connsiteY103-4086" fmla="*/ 1571495 h 1978172"/>
              <a:gd name="connsiteX104-4087" fmla="*/ 6795800 w 10768629"/>
              <a:gd name="connsiteY104-4088" fmla="*/ 1572010 h 1978172"/>
              <a:gd name="connsiteX105-4089" fmla="*/ 6777546 w 10768629"/>
              <a:gd name="connsiteY105-4090" fmla="*/ 1568661 h 1978172"/>
              <a:gd name="connsiteX106-4091" fmla="*/ 6751528 w 10768629"/>
              <a:gd name="connsiteY106-4092" fmla="*/ 1574143 h 1978172"/>
              <a:gd name="connsiteX107-4093" fmla="*/ 6691966 w 10768629"/>
              <a:gd name="connsiteY107-4094" fmla="*/ 1582255 h 1978172"/>
              <a:gd name="connsiteX108-4095" fmla="*/ 6646941 w 10768629"/>
              <a:gd name="connsiteY108-4096" fmla="*/ 1588471 h 1978172"/>
              <a:gd name="connsiteX109-4097" fmla="*/ 6568576 w 10768629"/>
              <a:gd name="connsiteY109-4098" fmla="*/ 1606488 h 1978172"/>
              <a:gd name="connsiteX110-4099" fmla="*/ 6554358 w 10768629"/>
              <a:gd name="connsiteY110-4100" fmla="*/ 1621701 h 1978172"/>
              <a:gd name="connsiteX111-4101" fmla="*/ 6516968 w 10768629"/>
              <a:gd name="connsiteY111-4102" fmla="*/ 1617195 h 1978172"/>
              <a:gd name="connsiteX112-4103" fmla="*/ 6506479 w 10768629"/>
              <a:gd name="connsiteY112-4104" fmla="*/ 1602227 h 1978172"/>
              <a:gd name="connsiteX113-4105" fmla="*/ 6458436 w 10768629"/>
              <a:gd name="connsiteY113-4106" fmla="*/ 1607332 h 1978172"/>
              <a:gd name="connsiteX114-4107" fmla="*/ 6414786 w 10768629"/>
              <a:gd name="connsiteY114-4108" fmla="*/ 1628815 h 1978172"/>
              <a:gd name="connsiteX115-4109" fmla="*/ 6357085 w 10768629"/>
              <a:gd name="connsiteY115-4110" fmla="*/ 1640846 h 1978172"/>
              <a:gd name="connsiteX116-4111" fmla="*/ 6322636 w 10768629"/>
              <a:gd name="connsiteY116-4112" fmla="*/ 1648213 h 1978172"/>
              <a:gd name="connsiteX117-4113" fmla="*/ 6226172 w 10768629"/>
              <a:gd name="connsiteY117-4114" fmla="*/ 1654676 h 1978172"/>
              <a:gd name="connsiteX118-4115" fmla="*/ 6221217 w 10768629"/>
              <a:gd name="connsiteY118-4116" fmla="*/ 1654506 h 1978172"/>
              <a:gd name="connsiteX119-4117" fmla="*/ 6204956 w 10768629"/>
              <a:gd name="connsiteY119-4118" fmla="*/ 1664280 h 1978172"/>
              <a:gd name="connsiteX120-4119" fmla="*/ 6204270 w 10768629"/>
              <a:gd name="connsiteY120-4120" fmla="*/ 1666782 h 1978172"/>
              <a:gd name="connsiteX121-4121" fmla="*/ 6143810 w 10768629"/>
              <a:gd name="connsiteY121-4122" fmla="*/ 1661963 h 1978172"/>
              <a:gd name="connsiteX122-4123" fmla="*/ 6136560 w 10768629"/>
              <a:gd name="connsiteY122-4124" fmla="*/ 1665728 h 1978172"/>
              <a:gd name="connsiteX123-4125" fmla="*/ 6096155 w 10768629"/>
              <a:gd name="connsiteY123-4126" fmla="*/ 1656951 h 1978172"/>
              <a:gd name="connsiteX124-4127" fmla="*/ 6075812 w 10768629"/>
              <a:gd name="connsiteY124-4128" fmla="*/ 1655422 h 1978172"/>
              <a:gd name="connsiteX125-4129" fmla="*/ 6039495 w 10768629"/>
              <a:gd name="connsiteY125-4130" fmla="*/ 1649680 h 1978172"/>
              <a:gd name="connsiteX126-4131" fmla="*/ 6036523 w 10768629"/>
              <a:gd name="connsiteY126-4132" fmla="*/ 1652121 h 1978172"/>
              <a:gd name="connsiteX127-4133" fmla="*/ 6029328 w 10768629"/>
              <a:gd name="connsiteY127-4134" fmla="*/ 1649904 h 1978172"/>
              <a:gd name="connsiteX128-4135" fmla="*/ 6024075 w 10768629"/>
              <a:gd name="connsiteY128-4136" fmla="*/ 1652779 h 1978172"/>
              <a:gd name="connsiteX129-4137" fmla="*/ 6018085 w 10768629"/>
              <a:gd name="connsiteY129-4138" fmla="*/ 1652030 h 1978172"/>
              <a:gd name="connsiteX130-4139" fmla="*/ 5955513 w 10768629"/>
              <a:gd name="connsiteY130-4140" fmla="*/ 1663584 h 1978172"/>
              <a:gd name="connsiteX131-4141" fmla="*/ 5941996 w 10768629"/>
              <a:gd name="connsiteY131-4142" fmla="*/ 1661326 h 1978172"/>
              <a:gd name="connsiteX132-4143" fmla="*/ 5931789 w 10768629"/>
              <a:gd name="connsiteY132-4144" fmla="*/ 1669915 h 1978172"/>
              <a:gd name="connsiteX133-4145" fmla="*/ 5888686 w 10768629"/>
              <a:gd name="connsiteY133-4146" fmla="*/ 1672175 h 1978172"/>
              <a:gd name="connsiteX134-4147" fmla="*/ 5873794 w 10768629"/>
              <a:gd name="connsiteY134-4148" fmla="*/ 1665454 h 1978172"/>
              <a:gd name="connsiteX135-4149" fmla="*/ 5860022 w 10768629"/>
              <a:gd name="connsiteY135-4150" fmla="*/ 1660635 h 1978172"/>
              <a:gd name="connsiteX136-4151" fmla="*/ 5858237 w 10768629"/>
              <a:gd name="connsiteY136-4152" fmla="*/ 1660649 h 1978172"/>
              <a:gd name="connsiteX137-4153" fmla="*/ 5840319 w 10768629"/>
              <a:gd name="connsiteY137-4154" fmla="*/ 1660798 h 1978172"/>
              <a:gd name="connsiteX138-4155" fmla="*/ 5806984 w 10768629"/>
              <a:gd name="connsiteY138-4156" fmla="*/ 1661075 h 1978172"/>
              <a:gd name="connsiteX139-4157" fmla="*/ 5742351 w 10768629"/>
              <a:gd name="connsiteY139-4158" fmla="*/ 1667489 h 1978172"/>
              <a:gd name="connsiteX140-4159" fmla="*/ 5521171 w 10768629"/>
              <a:gd name="connsiteY140-4160" fmla="*/ 1671626 h 1978172"/>
              <a:gd name="connsiteX141-4161" fmla="*/ 5457384 w 10768629"/>
              <a:gd name="connsiteY141-4162" fmla="*/ 1683952 h 1978172"/>
              <a:gd name="connsiteX142-4163" fmla="*/ 4950070 w 10768629"/>
              <a:gd name="connsiteY142-4164" fmla="*/ 1748401 h 1978172"/>
              <a:gd name="connsiteX143-4165" fmla="*/ 4872172 w 10768629"/>
              <a:gd name="connsiteY143-4166" fmla="*/ 1757222 h 1978172"/>
              <a:gd name="connsiteX144-4167" fmla="*/ 4809524 w 10768629"/>
              <a:gd name="connsiteY144-4168" fmla="*/ 1761033 h 1978172"/>
              <a:gd name="connsiteX145-4169" fmla="*/ 4759058 w 10768629"/>
              <a:gd name="connsiteY145-4170" fmla="*/ 1766533 h 1978172"/>
              <a:gd name="connsiteX146-4171" fmla="*/ 4719749 w 10768629"/>
              <a:gd name="connsiteY146-4172" fmla="*/ 1771811 h 1978172"/>
              <a:gd name="connsiteX147-4173" fmla="*/ 4568686 w 10768629"/>
              <a:gd name="connsiteY147-4174" fmla="*/ 1786141 h 1978172"/>
              <a:gd name="connsiteX148-4175" fmla="*/ 4418751 w 10768629"/>
              <a:gd name="connsiteY148-4176" fmla="*/ 1796932 h 1978172"/>
              <a:gd name="connsiteX149-4177" fmla="*/ 4378377 w 10768629"/>
              <a:gd name="connsiteY149-4178" fmla="*/ 1815528 h 1978172"/>
              <a:gd name="connsiteX150-4179" fmla="*/ 4320575 w 10768629"/>
              <a:gd name="connsiteY150-4180" fmla="*/ 1832722 h 1978172"/>
              <a:gd name="connsiteX151-4181" fmla="*/ 4220200 w 10768629"/>
              <a:gd name="connsiteY151-4182" fmla="*/ 1873173 h 1978172"/>
              <a:gd name="connsiteX152-4183" fmla="*/ 4105361 w 10768629"/>
              <a:gd name="connsiteY152-4184" fmla="*/ 1894711 h 1978172"/>
              <a:gd name="connsiteX153-4185" fmla="*/ 3973223 w 10768629"/>
              <a:gd name="connsiteY153-4186" fmla="*/ 1881015 h 1978172"/>
              <a:gd name="connsiteX154-4187" fmla="*/ 3900992 w 10768629"/>
              <a:gd name="connsiteY154-4188" fmla="*/ 1880603 h 1978172"/>
              <a:gd name="connsiteX155-4189" fmla="*/ 3662119 w 10768629"/>
              <a:gd name="connsiteY155-4190" fmla="*/ 1876289 h 1978172"/>
              <a:gd name="connsiteX156-4191" fmla="*/ 3496919 w 10768629"/>
              <a:gd name="connsiteY156-4192" fmla="*/ 1873180 h 1978172"/>
              <a:gd name="connsiteX157-4193" fmla="*/ 3449433 w 10768629"/>
              <a:gd name="connsiteY157-4194" fmla="*/ 1889681 h 1978172"/>
              <a:gd name="connsiteX158-4195" fmla="*/ 3369766 w 10768629"/>
              <a:gd name="connsiteY158-4196" fmla="*/ 1916653 h 1978172"/>
              <a:gd name="connsiteX159-4197" fmla="*/ 3290336 w 10768629"/>
              <a:gd name="connsiteY159-4198" fmla="*/ 1925039 h 1978172"/>
              <a:gd name="connsiteX160-4199" fmla="*/ 3224897 w 10768629"/>
              <a:gd name="connsiteY160-4200" fmla="*/ 1943733 h 1978172"/>
              <a:gd name="connsiteX161-4201" fmla="*/ 3161463 w 10768629"/>
              <a:gd name="connsiteY161-4202" fmla="*/ 1946591 h 1978172"/>
              <a:gd name="connsiteX162-4203" fmla="*/ 3157504 w 10768629"/>
              <a:gd name="connsiteY162-4204" fmla="*/ 1957276 h 1978172"/>
              <a:gd name="connsiteX163-4205" fmla="*/ 3115176 w 10768629"/>
              <a:gd name="connsiteY163-4206" fmla="*/ 1943459 h 1978172"/>
              <a:gd name="connsiteX164-4207" fmla="*/ 3005773 w 10768629"/>
              <a:gd name="connsiteY164-4208" fmla="*/ 1915878 h 1978172"/>
              <a:gd name="connsiteX165-4209" fmla="*/ 2897201 w 10768629"/>
              <a:gd name="connsiteY165-4210" fmla="*/ 1926772 h 1978172"/>
              <a:gd name="connsiteX166-4211" fmla="*/ 2783891 w 10768629"/>
              <a:gd name="connsiteY166-4212" fmla="*/ 1931749 h 1978172"/>
              <a:gd name="connsiteX167-4213" fmla="*/ 2712447 w 10768629"/>
              <a:gd name="connsiteY167-4214" fmla="*/ 1933044 h 1978172"/>
              <a:gd name="connsiteX168-4215" fmla="*/ 2560151 w 10768629"/>
              <a:gd name="connsiteY168-4216" fmla="*/ 1963609 h 1978172"/>
              <a:gd name="connsiteX169-4217" fmla="*/ 2367221 w 10768629"/>
              <a:gd name="connsiteY169-4218" fmla="*/ 1971884 h 1978172"/>
              <a:gd name="connsiteX170-4219" fmla="*/ 2272130 w 10768629"/>
              <a:gd name="connsiteY170-4220" fmla="*/ 1961162 h 1978172"/>
              <a:gd name="connsiteX171-4221" fmla="*/ 2189404 w 10768629"/>
              <a:gd name="connsiteY171-4222" fmla="*/ 1978172 h 1978172"/>
              <a:gd name="connsiteX172-4223" fmla="*/ 2077704 w 10768629"/>
              <a:gd name="connsiteY172-4224" fmla="*/ 1965002 h 1978172"/>
              <a:gd name="connsiteX173-4225" fmla="*/ 1967996 w 10768629"/>
              <a:gd name="connsiteY173-4226" fmla="*/ 1953187 h 1978172"/>
              <a:gd name="connsiteX174-4227" fmla="*/ 1855805 w 10768629"/>
              <a:gd name="connsiteY174-4228" fmla="*/ 1926082 h 1978172"/>
              <a:gd name="connsiteX175-4229" fmla="*/ 1790957 w 10768629"/>
              <a:gd name="connsiteY175-4230" fmla="*/ 1919460 h 1978172"/>
              <a:gd name="connsiteX176-4231" fmla="*/ 1613978 w 10768629"/>
              <a:gd name="connsiteY176-4232" fmla="*/ 1891581 h 1978172"/>
              <a:gd name="connsiteX177-4233" fmla="*/ 1436831 w 10768629"/>
              <a:gd name="connsiteY177-4234" fmla="*/ 1856201 h 1978172"/>
              <a:gd name="connsiteX178-4235" fmla="*/ 1357365 w 10768629"/>
              <a:gd name="connsiteY178-4236" fmla="*/ 1832140 h 1978172"/>
              <a:gd name="connsiteX179-4237" fmla="*/ 1232341 w 10768629"/>
              <a:gd name="connsiteY179-4238" fmla="*/ 1785942 h 1978172"/>
              <a:gd name="connsiteX180-4239" fmla="*/ 1162595 w 10768629"/>
              <a:gd name="connsiteY180-4240" fmla="*/ 1758337 h 1978172"/>
              <a:gd name="connsiteX181-4241" fmla="*/ 1128523 w 10768629"/>
              <a:gd name="connsiteY181-4242" fmla="*/ 1763621 h 1978172"/>
              <a:gd name="connsiteX182-4243" fmla="*/ 991903 w 10768629"/>
              <a:gd name="connsiteY182-4244" fmla="*/ 1786741 h 1978172"/>
              <a:gd name="connsiteX183-4245" fmla="*/ 883960 w 10768629"/>
              <a:gd name="connsiteY183-4246" fmla="*/ 1822386 h 1978172"/>
              <a:gd name="connsiteX184-4247" fmla="*/ 766531 w 10768629"/>
              <a:gd name="connsiteY184-4248" fmla="*/ 1805053 h 1978172"/>
              <a:gd name="connsiteX185-4249" fmla="*/ 669779 w 10768629"/>
              <a:gd name="connsiteY185-4250" fmla="*/ 1800537 h 1978172"/>
              <a:gd name="connsiteX186-4251" fmla="*/ 523898 w 10768629"/>
              <a:gd name="connsiteY186-4252" fmla="*/ 1811085 h 1978172"/>
              <a:gd name="connsiteX187-4253" fmla="*/ 360251 w 10768629"/>
              <a:gd name="connsiteY187-4254" fmla="*/ 1830735 h 1978172"/>
              <a:gd name="connsiteX188-4255" fmla="*/ 255207 w 10768629"/>
              <a:gd name="connsiteY188-4256" fmla="*/ 1818275 h 1978172"/>
              <a:gd name="connsiteX189-4257" fmla="*/ 101803 w 10768629"/>
              <a:gd name="connsiteY189-4258" fmla="*/ 1870647 h 1978172"/>
              <a:gd name="connsiteX190-4259" fmla="*/ 25397 w 10768629"/>
              <a:gd name="connsiteY190-4260" fmla="*/ 1888443 h 1978172"/>
              <a:gd name="connsiteX191-4261" fmla="*/ 2370 w 10768629"/>
              <a:gd name="connsiteY191-4262" fmla="*/ 1878311 h 1978172"/>
              <a:gd name="connsiteX192-4263" fmla="*/ 0 w 10768629"/>
              <a:gd name="connsiteY192-4264" fmla="*/ 1878785 h 1978172"/>
              <a:gd name="connsiteX193-4265" fmla="*/ 0 w 10768629"/>
              <a:gd name="connsiteY193-4266" fmla="*/ 0 h 1978172"/>
              <a:gd name="connsiteX0-4267" fmla="*/ 0 w 10768629"/>
              <a:gd name="connsiteY0-4268" fmla="*/ 0 h 1978172"/>
              <a:gd name="connsiteX1-4269" fmla="*/ 10768629 w 10768629"/>
              <a:gd name="connsiteY1-4270" fmla="*/ 0 h 1978172"/>
              <a:gd name="connsiteX2-4271" fmla="*/ 10733254 w 10768629"/>
              <a:gd name="connsiteY2-4272" fmla="*/ 31439 h 1978172"/>
              <a:gd name="connsiteX3-4273" fmla="*/ 10727085 w 10768629"/>
              <a:gd name="connsiteY3-4274" fmla="*/ 37910 h 1978172"/>
              <a:gd name="connsiteX4-4275" fmla="*/ 10675953 w 10768629"/>
              <a:gd name="connsiteY4-4276" fmla="*/ 68623 h 1978172"/>
              <a:gd name="connsiteX5-4277" fmla="*/ 10637091 w 10768629"/>
              <a:gd name="connsiteY5-4278" fmla="*/ 90361 h 1978172"/>
              <a:gd name="connsiteX6-4279" fmla="*/ 10610971 w 10768629"/>
              <a:gd name="connsiteY6-4280" fmla="*/ 110764 h 1978172"/>
              <a:gd name="connsiteX7-4281" fmla="*/ 10532872 w 10768629"/>
              <a:gd name="connsiteY7-4282" fmla="*/ 138028 h 1978172"/>
              <a:gd name="connsiteX8-4283" fmla="*/ 10398558 w 10768629"/>
              <a:gd name="connsiteY8-4284" fmla="*/ 172911 h 1978172"/>
              <a:gd name="connsiteX9-4285" fmla="*/ 10371128 w 10768629"/>
              <a:gd name="connsiteY9-4286" fmla="*/ 182609 h 1978172"/>
              <a:gd name="connsiteX10-4287" fmla="*/ 10352178 w 10768629"/>
              <a:gd name="connsiteY10-4288" fmla="*/ 199976 h 1978172"/>
              <a:gd name="connsiteX11-4289" fmla="*/ 10351815 w 10768629"/>
              <a:gd name="connsiteY11-4290" fmla="*/ 211879 h 1978172"/>
              <a:gd name="connsiteX12-4291" fmla="*/ 10337471 w 10768629"/>
              <a:gd name="connsiteY12-4292" fmla="*/ 218661 h 1978172"/>
              <a:gd name="connsiteX13-4293" fmla="*/ 10334625 w 10768629"/>
              <a:gd name="connsiteY13-4294" fmla="*/ 222351 h 1978172"/>
              <a:gd name="connsiteX14-4295" fmla="*/ 10256365 w 10768629"/>
              <a:gd name="connsiteY14-4296" fmla="*/ 235917 h 1978172"/>
              <a:gd name="connsiteX15-4297" fmla="*/ 10201127 w 10768629"/>
              <a:gd name="connsiteY15-4298" fmla="*/ 267448 h 1978172"/>
              <a:gd name="connsiteX16-4299" fmla="*/ 9961218 w 10768629"/>
              <a:gd name="connsiteY16-4300" fmla="*/ 326720 h 1978172"/>
              <a:gd name="connsiteX17-4301" fmla="*/ 9859715 w 10768629"/>
              <a:gd name="connsiteY17-4302" fmla="*/ 355698 h 1978172"/>
              <a:gd name="connsiteX18-4303" fmla="*/ 9679867 w 10768629"/>
              <a:gd name="connsiteY18-4304" fmla="*/ 399081 h 1978172"/>
              <a:gd name="connsiteX19-4305" fmla="*/ 9490654 w 10768629"/>
              <a:gd name="connsiteY19-4306" fmla="*/ 455225 h 1978172"/>
              <a:gd name="connsiteX20-4307" fmla="*/ 9470837 w 10768629"/>
              <a:gd name="connsiteY20-4308" fmla="*/ 452539 h 1978172"/>
              <a:gd name="connsiteX21-4309" fmla="*/ 9469082 w 10768629"/>
              <a:gd name="connsiteY21-4310" fmla="*/ 454891 h 1978172"/>
              <a:gd name="connsiteX22-4311" fmla="*/ 9448038 w 10768629"/>
              <a:gd name="connsiteY22-4312" fmla="*/ 459733 h 1978172"/>
              <a:gd name="connsiteX23-4313" fmla="*/ 9396821 w 10768629"/>
              <a:gd name="connsiteY23-4314" fmla="*/ 455795 h 1978172"/>
              <a:gd name="connsiteX24-4315" fmla="*/ 9392197 w 10768629"/>
              <a:gd name="connsiteY24-4316" fmla="*/ 459796 h 1978172"/>
              <a:gd name="connsiteX25-4317" fmla="*/ 9347994 w 10768629"/>
              <a:gd name="connsiteY25-4318" fmla="*/ 464462 h 1978172"/>
              <a:gd name="connsiteX26-4319" fmla="*/ 9347889 w 10768629"/>
              <a:gd name="connsiteY26-4320" fmla="*/ 466539 h 1978172"/>
              <a:gd name="connsiteX27-4321" fmla="*/ 9337639 w 10768629"/>
              <a:gd name="connsiteY27-4322" fmla="*/ 476654 h 1978172"/>
              <a:gd name="connsiteX28-4323" fmla="*/ 9316893 w 10768629"/>
              <a:gd name="connsiteY28-4324" fmla="*/ 491390 h 1978172"/>
              <a:gd name="connsiteX29-4325" fmla="*/ 9229283 w 10768629"/>
              <a:gd name="connsiteY29-4326" fmla="*/ 555377 h 1978172"/>
              <a:gd name="connsiteX30-4327" fmla="*/ 9220274 w 10768629"/>
              <a:gd name="connsiteY30-4328" fmla="*/ 557502 h 1978172"/>
              <a:gd name="connsiteX31-4329" fmla="*/ 9220202 w 10768629"/>
              <a:gd name="connsiteY31-4330" fmla="*/ 558001 h 1978172"/>
              <a:gd name="connsiteX32-4331" fmla="*/ 9210908 w 10768629"/>
              <a:gd name="connsiteY32-4332" fmla="*/ 561147 h 1978172"/>
              <a:gd name="connsiteX33-4333" fmla="*/ 9186374 w 10768629"/>
              <a:gd name="connsiteY33-4334" fmla="*/ 565502 h 1978172"/>
              <a:gd name="connsiteX34-4335" fmla="*/ 9181058 w 10768629"/>
              <a:gd name="connsiteY34-4336" fmla="*/ 569943 h 1978172"/>
              <a:gd name="connsiteX35-4337" fmla="*/ 9179948 w 10768629"/>
              <a:gd name="connsiteY35-4338" fmla="*/ 576062 h 1978172"/>
              <a:gd name="connsiteX36-4339" fmla="*/ 9149110 w 10768629"/>
              <a:gd name="connsiteY36-4340" fmla="*/ 598906 h 1978172"/>
              <a:gd name="connsiteX37-4341" fmla="*/ 9078556 w 10768629"/>
              <a:gd name="connsiteY37-4342" fmla="*/ 644039 h 1978172"/>
              <a:gd name="connsiteX38-4343" fmla="*/ 8996399 w 10768629"/>
              <a:gd name="connsiteY38-4344" fmla="*/ 690055 h 1978172"/>
              <a:gd name="connsiteX39-4345" fmla="*/ 8803791 w 10768629"/>
              <a:gd name="connsiteY39-4346" fmla="*/ 813860 h 1978172"/>
              <a:gd name="connsiteX40-4347" fmla="*/ 8636202 w 10768629"/>
              <a:gd name="connsiteY40-4348" fmla="*/ 848463 h 1978172"/>
              <a:gd name="connsiteX41-4349" fmla="*/ 8555372 w 10768629"/>
              <a:gd name="connsiteY41-4350" fmla="*/ 883171 h 1978172"/>
              <a:gd name="connsiteX42-4351" fmla="*/ 8507229 w 10768629"/>
              <a:gd name="connsiteY42-4352" fmla="*/ 901665 h 1978172"/>
              <a:gd name="connsiteX43-4353" fmla="*/ 8428473 w 10768629"/>
              <a:gd name="connsiteY43-4354" fmla="*/ 927985 h 1978172"/>
              <a:gd name="connsiteX44-4355" fmla="*/ 8427914 w 10768629"/>
              <a:gd name="connsiteY44-4356" fmla="*/ 933480 h 1978172"/>
              <a:gd name="connsiteX45-4357" fmla="*/ 8420327 w 10768629"/>
              <a:gd name="connsiteY45-4358" fmla="*/ 941984 h 1978172"/>
              <a:gd name="connsiteX46-4359" fmla="*/ 8407128 w 10768629"/>
              <a:gd name="connsiteY46-4360" fmla="*/ 961344 h 1978172"/>
              <a:gd name="connsiteX47-4361" fmla="*/ 8380548 w 10768629"/>
              <a:gd name="connsiteY47-4362" fmla="*/ 987916 h 1978172"/>
              <a:gd name="connsiteX48-4363" fmla="*/ 8379462 w 10768629"/>
              <a:gd name="connsiteY48-4364" fmla="*/ 987106 h 1978172"/>
              <a:gd name="connsiteX49-4365" fmla="*/ 8369725 w 10768629"/>
              <a:gd name="connsiteY49-4366" fmla="*/ 989186 h 1978172"/>
              <a:gd name="connsiteX50-4367" fmla="*/ 8304438 w 10768629"/>
              <a:gd name="connsiteY50-4368" fmla="*/ 996739 h 1978172"/>
              <a:gd name="connsiteX51-4369" fmla="*/ 8280929 w 10768629"/>
              <a:gd name="connsiteY51-4370" fmla="*/ 1023089 h 1978172"/>
              <a:gd name="connsiteX52-4371" fmla="*/ 8275760 w 10768629"/>
              <a:gd name="connsiteY52-4372" fmla="*/ 1027772 h 1978172"/>
              <a:gd name="connsiteX53-4373" fmla="*/ 8275478 w 10768629"/>
              <a:gd name="connsiteY53-4374" fmla="*/ 1027605 h 1978172"/>
              <a:gd name="connsiteX54-4375" fmla="*/ 8269666 w 10768629"/>
              <a:gd name="connsiteY54-4376" fmla="*/ 1032033 h 1978172"/>
              <a:gd name="connsiteX55-4377" fmla="*/ 8203836 w 10768629"/>
              <a:gd name="connsiteY55-4378" fmla="*/ 1037347 h 1978172"/>
              <a:gd name="connsiteX56-4379" fmla="*/ 8122936 w 10768629"/>
              <a:gd name="connsiteY56-4380" fmla="*/ 1063113 h 1978172"/>
              <a:gd name="connsiteX57-4381" fmla="*/ 8043658 w 10768629"/>
              <a:gd name="connsiteY57-4382" fmla="*/ 1092746 h 1978172"/>
              <a:gd name="connsiteX58-4383" fmla="*/ 8015351 w 10768629"/>
              <a:gd name="connsiteY58-4384" fmla="*/ 1105478 h 1978172"/>
              <a:gd name="connsiteX59-4385" fmla="*/ 7963145 w 10768629"/>
              <a:gd name="connsiteY59-4386" fmla="*/ 1119346 h 1978172"/>
              <a:gd name="connsiteX60-4387" fmla="*/ 7938145 w 10768629"/>
              <a:gd name="connsiteY60-4388" fmla="*/ 1120225 h 1978172"/>
              <a:gd name="connsiteX61-4389" fmla="*/ 7937238 w 10768629"/>
              <a:gd name="connsiteY61-4390" fmla="*/ 1121204 h 1978172"/>
              <a:gd name="connsiteX62-4391" fmla="*/ 7934398 w 10768629"/>
              <a:gd name="connsiteY62-4392" fmla="*/ 1118240 h 1978172"/>
              <a:gd name="connsiteX63-4393" fmla="*/ 7918248 w 10768629"/>
              <a:gd name="connsiteY63-4394" fmla="*/ 1124371 h 1978172"/>
              <a:gd name="connsiteX64-4395" fmla="*/ 7914119 w 10768629"/>
              <a:gd name="connsiteY64-4396" fmla="*/ 1127653 h 1978172"/>
              <a:gd name="connsiteX65-4397" fmla="*/ 7907658 w 10768629"/>
              <a:gd name="connsiteY65-4398" fmla="*/ 1130350 h 1978172"/>
              <a:gd name="connsiteX66-4399" fmla="*/ 7907434 w 10768629"/>
              <a:gd name="connsiteY66-4400" fmla="*/ 1130103 h 1978172"/>
              <a:gd name="connsiteX67-4401" fmla="*/ 7901508 w 10768629"/>
              <a:gd name="connsiteY67-4402" fmla="*/ 1133245 h 1978172"/>
              <a:gd name="connsiteX68-4403" fmla="*/ 7873287 w 10768629"/>
              <a:gd name="connsiteY68-4404" fmla="*/ 1152609 h 1978172"/>
              <a:gd name="connsiteX69-4405" fmla="*/ 7834833 w 10768629"/>
              <a:gd name="connsiteY69-4406" fmla="*/ 1153868 h 1978172"/>
              <a:gd name="connsiteX70-4407" fmla="*/ 7828661 w 10768629"/>
              <a:gd name="connsiteY70-4408" fmla="*/ 1139994 h 1978172"/>
              <a:gd name="connsiteX71-4409" fmla="*/ 7823966 w 10768629"/>
              <a:gd name="connsiteY71-4410" fmla="*/ 1143178 h 1978172"/>
              <a:gd name="connsiteX72-4411" fmla="*/ 7815078 w 10768629"/>
              <a:gd name="connsiteY72-4412" fmla="*/ 1151776 h 1978172"/>
              <a:gd name="connsiteX73-4413" fmla="*/ 7812026 w 10768629"/>
              <a:gd name="connsiteY73-4414" fmla="*/ 1151522 h 1978172"/>
              <a:gd name="connsiteX74-4415" fmla="*/ 7782249 w 10768629"/>
              <a:gd name="connsiteY74-4416" fmla="*/ 1160970 h 1978172"/>
              <a:gd name="connsiteX75-4417" fmla="*/ 7773476 w 10768629"/>
              <a:gd name="connsiteY75-4418" fmla="*/ 1157414 h 1978172"/>
              <a:gd name="connsiteX76-4419" fmla="*/ 7769600 w 10768629"/>
              <a:gd name="connsiteY76-4420" fmla="*/ 1157365 h 1978172"/>
              <a:gd name="connsiteX77-4421" fmla="*/ 7752631 w 10768629"/>
              <a:gd name="connsiteY77-4422" fmla="*/ 1172815 h 1978172"/>
              <a:gd name="connsiteX78-4423" fmla="*/ 7743525 w 10768629"/>
              <a:gd name="connsiteY78-4424" fmla="*/ 1179064 h 1978172"/>
              <a:gd name="connsiteX79-4425" fmla="*/ 7685942 w 10768629"/>
              <a:gd name="connsiteY79-4426" fmla="*/ 1233723 h 1978172"/>
              <a:gd name="connsiteX80-4427" fmla="*/ 7586920 w 10768629"/>
              <a:gd name="connsiteY80-4428" fmla="*/ 1261888 h 1978172"/>
              <a:gd name="connsiteX81-4429" fmla="*/ 7486100 w 10768629"/>
              <a:gd name="connsiteY81-4430" fmla="*/ 1292563 h 1978172"/>
              <a:gd name="connsiteX82-4431" fmla="*/ 7407190 w 10768629"/>
              <a:gd name="connsiteY82-4432" fmla="*/ 1314737 h 1978172"/>
              <a:gd name="connsiteX83-4433" fmla="*/ 7240698 w 10768629"/>
              <a:gd name="connsiteY83-4434" fmla="*/ 1438832 h 1978172"/>
              <a:gd name="connsiteX84-4435" fmla="*/ 7197675 w 10768629"/>
              <a:gd name="connsiteY84-4436" fmla="*/ 1447530 h 1978172"/>
              <a:gd name="connsiteX85-4437" fmla="*/ 7164788 w 10768629"/>
              <a:gd name="connsiteY85-4438" fmla="*/ 1480293 h 1978172"/>
              <a:gd name="connsiteX86-4439" fmla="*/ 7147929 w 10768629"/>
              <a:gd name="connsiteY86-4440" fmla="*/ 1477641 h 1978172"/>
              <a:gd name="connsiteX87-4441" fmla="*/ 7144965 w 10768629"/>
              <a:gd name="connsiteY87-4442" fmla="*/ 1476908 h 1978172"/>
              <a:gd name="connsiteX88-4443" fmla="*/ 7134299 w 10768629"/>
              <a:gd name="connsiteY88-4444" fmla="*/ 1479969 h 1978172"/>
              <a:gd name="connsiteX89-4445" fmla="*/ 7129809 w 10768629"/>
              <a:gd name="connsiteY89-4446" fmla="*/ 1473339 h 1978172"/>
              <a:gd name="connsiteX90-4447" fmla="*/ 7112688 w 10768629"/>
              <a:gd name="connsiteY90-4448" fmla="*/ 1472575 h 1978172"/>
              <a:gd name="connsiteX91-4449" fmla="*/ 7093470 w 10768629"/>
              <a:gd name="connsiteY91-4450" fmla="*/ 1480300 h 1978172"/>
              <a:gd name="connsiteX92-4451" fmla="*/ 7025034 w 10768629"/>
              <a:gd name="connsiteY92-4452" fmla="*/ 1506934 h 1978172"/>
              <a:gd name="connsiteX93-4453" fmla="*/ 7014783 w 10768629"/>
              <a:gd name="connsiteY93-4454" fmla="*/ 1515868 h 1978172"/>
              <a:gd name="connsiteX94-4455" fmla="*/ 6979706 w 10768629"/>
              <a:gd name="connsiteY94-4456" fmla="*/ 1523511 h 1978172"/>
              <a:gd name="connsiteX95-4457" fmla="*/ 6977890 w 10768629"/>
              <a:gd name="connsiteY95-4458" fmla="*/ 1525793 h 1978172"/>
              <a:gd name="connsiteX96-4459" fmla="*/ 6944339 w 10768629"/>
              <a:gd name="connsiteY96-4460" fmla="*/ 1536237 h 1978172"/>
              <a:gd name="connsiteX97-4461" fmla="*/ 6886996 w 10768629"/>
              <a:gd name="connsiteY97-4462" fmla="*/ 1563569 h 1978172"/>
              <a:gd name="connsiteX98-4463" fmla="*/ 6874510 w 10768629"/>
              <a:gd name="connsiteY98-4464" fmla="*/ 1558469 h 1978172"/>
              <a:gd name="connsiteX99-4465" fmla="*/ 6871943 w 10768629"/>
              <a:gd name="connsiteY99-4466" fmla="*/ 1554651 h 1978172"/>
              <a:gd name="connsiteX100-4467" fmla="*/ 6856174 w 10768629"/>
              <a:gd name="connsiteY100-4468" fmla="*/ 1562024 h 1978172"/>
              <a:gd name="connsiteX101-4469" fmla="*/ 6842321 w 10768629"/>
              <a:gd name="connsiteY101-4470" fmla="*/ 1560554 h 1978172"/>
              <a:gd name="connsiteX102-4471" fmla="*/ 6832713 w 10768629"/>
              <a:gd name="connsiteY102-4472" fmla="*/ 1569357 h 1978172"/>
              <a:gd name="connsiteX103-4473" fmla="*/ 6816351 w 10768629"/>
              <a:gd name="connsiteY103-4474" fmla="*/ 1571495 h 1978172"/>
              <a:gd name="connsiteX104-4475" fmla="*/ 6795800 w 10768629"/>
              <a:gd name="connsiteY104-4476" fmla="*/ 1572010 h 1978172"/>
              <a:gd name="connsiteX105-4477" fmla="*/ 6777546 w 10768629"/>
              <a:gd name="connsiteY105-4478" fmla="*/ 1568661 h 1978172"/>
              <a:gd name="connsiteX106-4479" fmla="*/ 6751528 w 10768629"/>
              <a:gd name="connsiteY106-4480" fmla="*/ 1574143 h 1978172"/>
              <a:gd name="connsiteX107-4481" fmla="*/ 6691966 w 10768629"/>
              <a:gd name="connsiteY107-4482" fmla="*/ 1582255 h 1978172"/>
              <a:gd name="connsiteX108-4483" fmla="*/ 6646941 w 10768629"/>
              <a:gd name="connsiteY108-4484" fmla="*/ 1588471 h 1978172"/>
              <a:gd name="connsiteX109-4485" fmla="*/ 6568576 w 10768629"/>
              <a:gd name="connsiteY109-4486" fmla="*/ 1606488 h 1978172"/>
              <a:gd name="connsiteX110-4487" fmla="*/ 6554358 w 10768629"/>
              <a:gd name="connsiteY110-4488" fmla="*/ 1621701 h 1978172"/>
              <a:gd name="connsiteX111-4489" fmla="*/ 6516968 w 10768629"/>
              <a:gd name="connsiteY111-4490" fmla="*/ 1617195 h 1978172"/>
              <a:gd name="connsiteX112-4491" fmla="*/ 6506479 w 10768629"/>
              <a:gd name="connsiteY112-4492" fmla="*/ 1602227 h 1978172"/>
              <a:gd name="connsiteX113-4493" fmla="*/ 6458436 w 10768629"/>
              <a:gd name="connsiteY113-4494" fmla="*/ 1607332 h 1978172"/>
              <a:gd name="connsiteX114-4495" fmla="*/ 6414786 w 10768629"/>
              <a:gd name="connsiteY114-4496" fmla="*/ 1628815 h 1978172"/>
              <a:gd name="connsiteX115-4497" fmla="*/ 6357085 w 10768629"/>
              <a:gd name="connsiteY115-4498" fmla="*/ 1640846 h 1978172"/>
              <a:gd name="connsiteX116-4499" fmla="*/ 6322636 w 10768629"/>
              <a:gd name="connsiteY116-4500" fmla="*/ 1648213 h 1978172"/>
              <a:gd name="connsiteX117-4501" fmla="*/ 6226172 w 10768629"/>
              <a:gd name="connsiteY117-4502" fmla="*/ 1654676 h 1978172"/>
              <a:gd name="connsiteX118-4503" fmla="*/ 6221217 w 10768629"/>
              <a:gd name="connsiteY118-4504" fmla="*/ 1654506 h 1978172"/>
              <a:gd name="connsiteX119-4505" fmla="*/ 6204956 w 10768629"/>
              <a:gd name="connsiteY119-4506" fmla="*/ 1664280 h 1978172"/>
              <a:gd name="connsiteX120-4507" fmla="*/ 6204270 w 10768629"/>
              <a:gd name="connsiteY120-4508" fmla="*/ 1666782 h 1978172"/>
              <a:gd name="connsiteX121-4509" fmla="*/ 6143810 w 10768629"/>
              <a:gd name="connsiteY121-4510" fmla="*/ 1661963 h 1978172"/>
              <a:gd name="connsiteX122-4511" fmla="*/ 6136560 w 10768629"/>
              <a:gd name="connsiteY122-4512" fmla="*/ 1665728 h 1978172"/>
              <a:gd name="connsiteX123-4513" fmla="*/ 6096155 w 10768629"/>
              <a:gd name="connsiteY123-4514" fmla="*/ 1656951 h 1978172"/>
              <a:gd name="connsiteX124-4515" fmla="*/ 6075812 w 10768629"/>
              <a:gd name="connsiteY124-4516" fmla="*/ 1655422 h 1978172"/>
              <a:gd name="connsiteX125-4517" fmla="*/ 6039495 w 10768629"/>
              <a:gd name="connsiteY125-4518" fmla="*/ 1649680 h 1978172"/>
              <a:gd name="connsiteX126-4519" fmla="*/ 6036523 w 10768629"/>
              <a:gd name="connsiteY126-4520" fmla="*/ 1652121 h 1978172"/>
              <a:gd name="connsiteX127-4521" fmla="*/ 6029328 w 10768629"/>
              <a:gd name="connsiteY127-4522" fmla="*/ 1649904 h 1978172"/>
              <a:gd name="connsiteX128-4523" fmla="*/ 6024075 w 10768629"/>
              <a:gd name="connsiteY128-4524" fmla="*/ 1652779 h 1978172"/>
              <a:gd name="connsiteX129-4525" fmla="*/ 6018085 w 10768629"/>
              <a:gd name="connsiteY129-4526" fmla="*/ 1652030 h 1978172"/>
              <a:gd name="connsiteX130-4527" fmla="*/ 5955513 w 10768629"/>
              <a:gd name="connsiteY130-4528" fmla="*/ 1663584 h 1978172"/>
              <a:gd name="connsiteX131-4529" fmla="*/ 5941996 w 10768629"/>
              <a:gd name="connsiteY131-4530" fmla="*/ 1661326 h 1978172"/>
              <a:gd name="connsiteX132-4531" fmla="*/ 5931789 w 10768629"/>
              <a:gd name="connsiteY132-4532" fmla="*/ 1669915 h 1978172"/>
              <a:gd name="connsiteX133-4533" fmla="*/ 5888686 w 10768629"/>
              <a:gd name="connsiteY133-4534" fmla="*/ 1672175 h 1978172"/>
              <a:gd name="connsiteX134-4535" fmla="*/ 5873794 w 10768629"/>
              <a:gd name="connsiteY134-4536" fmla="*/ 1665454 h 1978172"/>
              <a:gd name="connsiteX135-4537" fmla="*/ 5860022 w 10768629"/>
              <a:gd name="connsiteY135-4538" fmla="*/ 1660635 h 1978172"/>
              <a:gd name="connsiteX136-4539" fmla="*/ 5858237 w 10768629"/>
              <a:gd name="connsiteY136-4540" fmla="*/ 1660649 h 1978172"/>
              <a:gd name="connsiteX137-4541" fmla="*/ 5840319 w 10768629"/>
              <a:gd name="connsiteY137-4542" fmla="*/ 1660798 h 1978172"/>
              <a:gd name="connsiteX138-4543" fmla="*/ 5806984 w 10768629"/>
              <a:gd name="connsiteY138-4544" fmla="*/ 1661075 h 1978172"/>
              <a:gd name="connsiteX139-4545" fmla="*/ 5742351 w 10768629"/>
              <a:gd name="connsiteY139-4546" fmla="*/ 1667489 h 1978172"/>
              <a:gd name="connsiteX140-4547" fmla="*/ 5521171 w 10768629"/>
              <a:gd name="connsiteY140-4548" fmla="*/ 1671626 h 1978172"/>
              <a:gd name="connsiteX141-4549" fmla="*/ 5457384 w 10768629"/>
              <a:gd name="connsiteY141-4550" fmla="*/ 1683952 h 1978172"/>
              <a:gd name="connsiteX142-4551" fmla="*/ 4950070 w 10768629"/>
              <a:gd name="connsiteY142-4552" fmla="*/ 1748401 h 1978172"/>
              <a:gd name="connsiteX143-4553" fmla="*/ 4872172 w 10768629"/>
              <a:gd name="connsiteY143-4554" fmla="*/ 1757222 h 1978172"/>
              <a:gd name="connsiteX144-4555" fmla="*/ 4809524 w 10768629"/>
              <a:gd name="connsiteY144-4556" fmla="*/ 1761033 h 1978172"/>
              <a:gd name="connsiteX145-4557" fmla="*/ 4759058 w 10768629"/>
              <a:gd name="connsiteY145-4558" fmla="*/ 1766533 h 1978172"/>
              <a:gd name="connsiteX146-4559" fmla="*/ 4719749 w 10768629"/>
              <a:gd name="connsiteY146-4560" fmla="*/ 1771811 h 1978172"/>
              <a:gd name="connsiteX147-4561" fmla="*/ 4568686 w 10768629"/>
              <a:gd name="connsiteY147-4562" fmla="*/ 1786141 h 1978172"/>
              <a:gd name="connsiteX148-4563" fmla="*/ 4418751 w 10768629"/>
              <a:gd name="connsiteY148-4564" fmla="*/ 1796932 h 1978172"/>
              <a:gd name="connsiteX149-4565" fmla="*/ 4378377 w 10768629"/>
              <a:gd name="connsiteY149-4566" fmla="*/ 1815528 h 1978172"/>
              <a:gd name="connsiteX150-4567" fmla="*/ 4320575 w 10768629"/>
              <a:gd name="connsiteY150-4568" fmla="*/ 1832722 h 1978172"/>
              <a:gd name="connsiteX151-4569" fmla="*/ 4220200 w 10768629"/>
              <a:gd name="connsiteY151-4570" fmla="*/ 1873173 h 1978172"/>
              <a:gd name="connsiteX152-4571" fmla="*/ 4105361 w 10768629"/>
              <a:gd name="connsiteY152-4572" fmla="*/ 1894711 h 1978172"/>
              <a:gd name="connsiteX153-4573" fmla="*/ 3973223 w 10768629"/>
              <a:gd name="connsiteY153-4574" fmla="*/ 1881015 h 1978172"/>
              <a:gd name="connsiteX154-4575" fmla="*/ 3900992 w 10768629"/>
              <a:gd name="connsiteY154-4576" fmla="*/ 1880603 h 1978172"/>
              <a:gd name="connsiteX155-4577" fmla="*/ 3662119 w 10768629"/>
              <a:gd name="connsiteY155-4578" fmla="*/ 1876289 h 1978172"/>
              <a:gd name="connsiteX156-4579" fmla="*/ 3496919 w 10768629"/>
              <a:gd name="connsiteY156-4580" fmla="*/ 1873180 h 1978172"/>
              <a:gd name="connsiteX157-4581" fmla="*/ 3449433 w 10768629"/>
              <a:gd name="connsiteY157-4582" fmla="*/ 1889681 h 1978172"/>
              <a:gd name="connsiteX158-4583" fmla="*/ 3369766 w 10768629"/>
              <a:gd name="connsiteY158-4584" fmla="*/ 1916653 h 1978172"/>
              <a:gd name="connsiteX159-4585" fmla="*/ 3290336 w 10768629"/>
              <a:gd name="connsiteY159-4586" fmla="*/ 1925039 h 1978172"/>
              <a:gd name="connsiteX160-4587" fmla="*/ 3224897 w 10768629"/>
              <a:gd name="connsiteY160-4588" fmla="*/ 1943733 h 1978172"/>
              <a:gd name="connsiteX161-4589" fmla="*/ 3161463 w 10768629"/>
              <a:gd name="connsiteY161-4590" fmla="*/ 1946591 h 1978172"/>
              <a:gd name="connsiteX162-4591" fmla="*/ 3157504 w 10768629"/>
              <a:gd name="connsiteY162-4592" fmla="*/ 1957276 h 1978172"/>
              <a:gd name="connsiteX163-4593" fmla="*/ 3115176 w 10768629"/>
              <a:gd name="connsiteY163-4594" fmla="*/ 1943459 h 1978172"/>
              <a:gd name="connsiteX164-4595" fmla="*/ 3005773 w 10768629"/>
              <a:gd name="connsiteY164-4596" fmla="*/ 1915878 h 1978172"/>
              <a:gd name="connsiteX165-4597" fmla="*/ 2897201 w 10768629"/>
              <a:gd name="connsiteY165-4598" fmla="*/ 1926772 h 1978172"/>
              <a:gd name="connsiteX166-4599" fmla="*/ 2783891 w 10768629"/>
              <a:gd name="connsiteY166-4600" fmla="*/ 1931749 h 1978172"/>
              <a:gd name="connsiteX167-4601" fmla="*/ 2712447 w 10768629"/>
              <a:gd name="connsiteY167-4602" fmla="*/ 1933044 h 1978172"/>
              <a:gd name="connsiteX168-4603" fmla="*/ 2560151 w 10768629"/>
              <a:gd name="connsiteY168-4604" fmla="*/ 1963609 h 1978172"/>
              <a:gd name="connsiteX169-4605" fmla="*/ 2367221 w 10768629"/>
              <a:gd name="connsiteY169-4606" fmla="*/ 1971884 h 1978172"/>
              <a:gd name="connsiteX170-4607" fmla="*/ 2272130 w 10768629"/>
              <a:gd name="connsiteY170-4608" fmla="*/ 1961162 h 1978172"/>
              <a:gd name="connsiteX171-4609" fmla="*/ 2189404 w 10768629"/>
              <a:gd name="connsiteY171-4610" fmla="*/ 1978172 h 1978172"/>
              <a:gd name="connsiteX172-4611" fmla="*/ 2077704 w 10768629"/>
              <a:gd name="connsiteY172-4612" fmla="*/ 1965002 h 1978172"/>
              <a:gd name="connsiteX173-4613" fmla="*/ 2033299 w 10768629"/>
              <a:gd name="connsiteY173-4614" fmla="*/ 1969042 h 1978172"/>
              <a:gd name="connsiteX174-4615" fmla="*/ 1967996 w 10768629"/>
              <a:gd name="connsiteY174-4616" fmla="*/ 1953187 h 1978172"/>
              <a:gd name="connsiteX175-4617" fmla="*/ 1855805 w 10768629"/>
              <a:gd name="connsiteY175-4618" fmla="*/ 1926082 h 1978172"/>
              <a:gd name="connsiteX176-4619" fmla="*/ 1790957 w 10768629"/>
              <a:gd name="connsiteY176-4620" fmla="*/ 1919460 h 1978172"/>
              <a:gd name="connsiteX177-4621" fmla="*/ 1613978 w 10768629"/>
              <a:gd name="connsiteY177-4622" fmla="*/ 1891581 h 1978172"/>
              <a:gd name="connsiteX178-4623" fmla="*/ 1436831 w 10768629"/>
              <a:gd name="connsiteY178-4624" fmla="*/ 1856201 h 1978172"/>
              <a:gd name="connsiteX179-4625" fmla="*/ 1357365 w 10768629"/>
              <a:gd name="connsiteY179-4626" fmla="*/ 1832140 h 1978172"/>
              <a:gd name="connsiteX180-4627" fmla="*/ 1232341 w 10768629"/>
              <a:gd name="connsiteY180-4628" fmla="*/ 1785942 h 1978172"/>
              <a:gd name="connsiteX181-4629" fmla="*/ 1162595 w 10768629"/>
              <a:gd name="connsiteY181-4630" fmla="*/ 1758337 h 1978172"/>
              <a:gd name="connsiteX182-4631" fmla="*/ 1128523 w 10768629"/>
              <a:gd name="connsiteY182-4632" fmla="*/ 1763621 h 1978172"/>
              <a:gd name="connsiteX183-4633" fmla="*/ 991903 w 10768629"/>
              <a:gd name="connsiteY183-4634" fmla="*/ 1786741 h 1978172"/>
              <a:gd name="connsiteX184-4635" fmla="*/ 883960 w 10768629"/>
              <a:gd name="connsiteY184-4636" fmla="*/ 1822386 h 1978172"/>
              <a:gd name="connsiteX185-4637" fmla="*/ 766531 w 10768629"/>
              <a:gd name="connsiteY185-4638" fmla="*/ 1805053 h 1978172"/>
              <a:gd name="connsiteX186-4639" fmla="*/ 669779 w 10768629"/>
              <a:gd name="connsiteY186-4640" fmla="*/ 1800537 h 1978172"/>
              <a:gd name="connsiteX187-4641" fmla="*/ 523898 w 10768629"/>
              <a:gd name="connsiteY187-4642" fmla="*/ 1811085 h 1978172"/>
              <a:gd name="connsiteX188-4643" fmla="*/ 360251 w 10768629"/>
              <a:gd name="connsiteY188-4644" fmla="*/ 1830735 h 1978172"/>
              <a:gd name="connsiteX189-4645" fmla="*/ 255207 w 10768629"/>
              <a:gd name="connsiteY189-4646" fmla="*/ 1818275 h 1978172"/>
              <a:gd name="connsiteX190-4647" fmla="*/ 101803 w 10768629"/>
              <a:gd name="connsiteY190-4648" fmla="*/ 1870647 h 1978172"/>
              <a:gd name="connsiteX191-4649" fmla="*/ 25397 w 10768629"/>
              <a:gd name="connsiteY191-4650" fmla="*/ 1888443 h 1978172"/>
              <a:gd name="connsiteX192-4651" fmla="*/ 2370 w 10768629"/>
              <a:gd name="connsiteY192-4652" fmla="*/ 1878311 h 1978172"/>
              <a:gd name="connsiteX193-4653" fmla="*/ 0 w 10768629"/>
              <a:gd name="connsiteY193-4654" fmla="*/ 1878785 h 1978172"/>
              <a:gd name="connsiteX194" fmla="*/ 0 w 10768629"/>
              <a:gd name="connsiteY194" fmla="*/ 0 h 1978172"/>
              <a:gd name="connsiteX0-4655" fmla="*/ 0 w 10768629"/>
              <a:gd name="connsiteY0-4656" fmla="*/ 0 h 1978172"/>
              <a:gd name="connsiteX1-4657" fmla="*/ 10768629 w 10768629"/>
              <a:gd name="connsiteY1-4658" fmla="*/ 0 h 1978172"/>
              <a:gd name="connsiteX2-4659" fmla="*/ 10733254 w 10768629"/>
              <a:gd name="connsiteY2-4660" fmla="*/ 31439 h 1978172"/>
              <a:gd name="connsiteX3-4661" fmla="*/ 10727085 w 10768629"/>
              <a:gd name="connsiteY3-4662" fmla="*/ 37910 h 1978172"/>
              <a:gd name="connsiteX4-4663" fmla="*/ 10675953 w 10768629"/>
              <a:gd name="connsiteY4-4664" fmla="*/ 68623 h 1978172"/>
              <a:gd name="connsiteX5-4665" fmla="*/ 10637091 w 10768629"/>
              <a:gd name="connsiteY5-4666" fmla="*/ 90361 h 1978172"/>
              <a:gd name="connsiteX6-4667" fmla="*/ 10610971 w 10768629"/>
              <a:gd name="connsiteY6-4668" fmla="*/ 110764 h 1978172"/>
              <a:gd name="connsiteX7-4669" fmla="*/ 10532872 w 10768629"/>
              <a:gd name="connsiteY7-4670" fmla="*/ 138028 h 1978172"/>
              <a:gd name="connsiteX8-4671" fmla="*/ 10398558 w 10768629"/>
              <a:gd name="connsiteY8-4672" fmla="*/ 172911 h 1978172"/>
              <a:gd name="connsiteX9-4673" fmla="*/ 10371128 w 10768629"/>
              <a:gd name="connsiteY9-4674" fmla="*/ 182609 h 1978172"/>
              <a:gd name="connsiteX10-4675" fmla="*/ 10352178 w 10768629"/>
              <a:gd name="connsiteY10-4676" fmla="*/ 199976 h 1978172"/>
              <a:gd name="connsiteX11-4677" fmla="*/ 10351815 w 10768629"/>
              <a:gd name="connsiteY11-4678" fmla="*/ 211879 h 1978172"/>
              <a:gd name="connsiteX12-4679" fmla="*/ 10337471 w 10768629"/>
              <a:gd name="connsiteY12-4680" fmla="*/ 218661 h 1978172"/>
              <a:gd name="connsiteX13-4681" fmla="*/ 10334625 w 10768629"/>
              <a:gd name="connsiteY13-4682" fmla="*/ 222351 h 1978172"/>
              <a:gd name="connsiteX14-4683" fmla="*/ 10256365 w 10768629"/>
              <a:gd name="connsiteY14-4684" fmla="*/ 235917 h 1978172"/>
              <a:gd name="connsiteX15-4685" fmla="*/ 10201127 w 10768629"/>
              <a:gd name="connsiteY15-4686" fmla="*/ 267448 h 1978172"/>
              <a:gd name="connsiteX16-4687" fmla="*/ 9961218 w 10768629"/>
              <a:gd name="connsiteY16-4688" fmla="*/ 326720 h 1978172"/>
              <a:gd name="connsiteX17-4689" fmla="*/ 9859715 w 10768629"/>
              <a:gd name="connsiteY17-4690" fmla="*/ 355698 h 1978172"/>
              <a:gd name="connsiteX18-4691" fmla="*/ 9679867 w 10768629"/>
              <a:gd name="connsiteY18-4692" fmla="*/ 399081 h 1978172"/>
              <a:gd name="connsiteX19-4693" fmla="*/ 9490654 w 10768629"/>
              <a:gd name="connsiteY19-4694" fmla="*/ 455225 h 1978172"/>
              <a:gd name="connsiteX20-4695" fmla="*/ 9470837 w 10768629"/>
              <a:gd name="connsiteY20-4696" fmla="*/ 452539 h 1978172"/>
              <a:gd name="connsiteX21-4697" fmla="*/ 9469082 w 10768629"/>
              <a:gd name="connsiteY21-4698" fmla="*/ 454891 h 1978172"/>
              <a:gd name="connsiteX22-4699" fmla="*/ 9448038 w 10768629"/>
              <a:gd name="connsiteY22-4700" fmla="*/ 459733 h 1978172"/>
              <a:gd name="connsiteX23-4701" fmla="*/ 9396821 w 10768629"/>
              <a:gd name="connsiteY23-4702" fmla="*/ 455795 h 1978172"/>
              <a:gd name="connsiteX24-4703" fmla="*/ 9392197 w 10768629"/>
              <a:gd name="connsiteY24-4704" fmla="*/ 459796 h 1978172"/>
              <a:gd name="connsiteX25-4705" fmla="*/ 9347994 w 10768629"/>
              <a:gd name="connsiteY25-4706" fmla="*/ 464462 h 1978172"/>
              <a:gd name="connsiteX26-4707" fmla="*/ 9347889 w 10768629"/>
              <a:gd name="connsiteY26-4708" fmla="*/ 466539 h 1978172"/>
              <a:gd name="connsiteX27-4709" fmla="*/ 9337639 w 10768629"/>
              <a:gd name="connsiteY27-4710" fmla="*/ 476654 h 1978172"/>
              <a:gd name="connsiteX28-4711" fmla="*/ 9316893 w 10768629"/>
              <a:gd name="connsiteY28-4712" fmla="*/ 491390 h 1978172"/>
              <a:gd name="connsiteX29-4713" fmla="*/ 9229283 w 10768629"/>
              <a:gd name="connsiteY29-4714" fmla="*/ 555377 h 1978172"/>
              <a:gd name="connsiteX30-4715" fmla="*/ 9220274 w 10768629"/>
              <a:gd name="connsiteY30-4716" fmla="*/ 557502 h 1978172"/>
              <a:gd name="connsiteX31-4717" fmla="*/ 9220202 w 10768629"/>
              <a:gd name="connsiteY31-4718" fmla="*/ 558001 h 1978172"/>
              <a:gd name="connsiteX32-4719" fmla="*/ 9210908 w 10768629"/>
              <a:gd name="connsiteY32-4720" fmla="*/ 561147 h 1978172"/>
              <a:gd name="connsiteX33-4721" fmla="*/ 9186374 w 10768629"/>
              <a:gd name="connsiteY33-4722" fmla="*/ 565502 h 1978172"/>
              <a:gd name="connsiteX34-4723" fmla="*/ 9181058 w 10768629"/>
              <a:gd name="connsiteY34-4724" fmla="*/ 569943 h 1978172"/>
              <a:gd name="connsiteX35-4725" fmla="*/ 9179948 w 10768629"/>
              <a:gd name="connsiteY35-4726" fmla="*/ 576062 h 1978172"/>
              <a:gd name="connsiteX36-4727" fmla="*/ 9149110 w 10768629"/>
              <a:gd name="connsiteY36-4728" fmla="*/ 598906 h 1978172"/>
              <a:gd name="connsiteX37-4729" fmla="*/ 9078556 w 10768629"/>
              <a:gd name="connsiteY37-4730" fmla="*/ 644039 h 1978172"/>
              <a:gd name="connsiteX38-4731" fmla="*/ 8996399 w 10768629"/>
              <a:gd name="connsiteY38-4732" fmla="*/ 690055 h 1978172"/>
              <a:gd name="connsiteX39-4733" fmla="*/ 8803791 w 10768629"/>
              <a:gd name="connsiteY39-4734" fmla="*/ 813860 h 1978172"/>
              <a:gd name="connsiteX40-4735" fmla="*/ 8636202 w 10768629"/>
              <a:gd name="connsiteY40-4736" fmla="*/ 848463 h 1978172"/>
              <a:gd name="connsiteX41-4737" fmla="*/ 8555372 w 10768629"/>
              <a:gd name="connsiteY41-4738" fmla="*/ 883171 h 1978172"/>
              <a:gd name="connsiteX42-4739" fmla="*/ 8507229 w 10768629"/>
              <a:gd name="connsiteY42-4740" fmla="*/ 901665 h 1978172"/>
              <a:gd name="connsiteX43-4741" fmla="*/ 8428473 w 10768629"/>
              <a:gd name="connsiteY43-4742" fmla="*/ 927985 h 1978172"/>
              <a:gd name="connsiteX44-4743" fmla="*/ 8427914 w 10768629"/>
              <a:gd name="connsiteY44-4744" fmla="*/ 933480 h 1978172"/>
              <a:gd name="connsiteX45-4745" fmla="*/ 8420327 w 10768629"/>
              <a:gd name="connsiteY45-4746" fmla="*/ 941984 h 1978172"/>
              <a:gd name="connsiteX46-4747" fmla="*/ 8407128 w 10768629"/>
              <a:gd name="connsiteY46-4748" fmla="*/ 961344 h 1978172"/>
              <a:gd name="connsiteX47-4749" fmla="*/ 8380548 w 10768629"/>
              <a:gd name="connsiteY47-4750" fmla="*/ 987916 h 1978172"/>
              <a:gd name="connsiteX48-4751" fmla="*/ 8379462 w 10768629"/>
              <a:gd name="connsiteY48-4752" fmla="*/ 987106 h 1978172"/>
              <a:gd name="connsiteX49-4753" fmla="*/ 8369725 w 10768629"/>
              <a:gd name="connsiteY49-4754" fmla="*/ 989186 h 1978172"/>
              <a:gd name="connsiteX50-4755" fmla="*/ 8304438 w 10768629"/>
              <a:gd name="connsiteY50-4756" fmla="*/ 996739 h 1978172"/>
              <a:gd name="connsiteX51-4757" fmla="*/ 8280929 w 10768629"/>
              <a:gd name="connsiteY51-4758" fmla="*/ 1023089 h 1978172"/>
              <a:gd name="connsiteX52-4759" fmla="*/ 8275760 w 10768629"/>
              <a:gd name="connsiteY52-4760" fmla="*/ 1027772 h 1978172"/>
              <a:gd name="connsiteX53-4761" fmla="*/ 8275478 w 10768629"/>
              <a:gd name="connsiteY53-4762" fmla="*/ 1027605 h 1978172"/>
              <a:gd name="connsiteX54-4763" fmla="*/ 8269666 w 10768629"/>
              <a:gd name="connsiteY54-4764" fmla="*/ 1032033 h 1978172"/>
              <a:gd name="connsiteX55-4765" fmla="*/ 8203836 w 10768629"/>
              <a:gd name="connsiteY55-4766" fmla="*/ 1037347 h 1978172"/>
              <a:gd name="connsiteX56-4767" fmla="*/ 8122936 w 10768629"/>
              <a:gd name="connsiteY56-4768" fmla="*/ 1063113 h 1978172"/>
              <a:gd name="connsiteX57-4769" fmla="*/ 8043658 w 10768629"/>
              <a:gd name="connsiteY57-4770" fmla="*/ 1092746 h 1978172"/>
              <a:gd name="connsiteX58-4771" fmla="*/ 8015351 w 10768629"/>
              <a:gd name="connsiteY58-4772" fmla="*/ 1105478 h 1978172"/>
              <a:gd name="connsiteX59-4773" fmla="*/ 7963145 w 10768629"/>
              <a:gd name="connsiteY59-4774" fmla="*/ 1119346 h 1978172"/>
              <a:gd name="connsiteX60-4775" fmla="*/ 7938145 w 10768629"/>
              <a:gd name="connsiteY60-4776" fmla="*/ 1120225 h 1978172"/>
              <a:gd name="connsiteX61-4777" fmla="*/ 7937238 w 10768629"/>
              <a:gd name="connsiteY61-4778" fmla="*/ 1121204 h 1978172"/>
              <a:gd name="connsiteX62-4779" fmla="*/ 7934398 w 10768629"/>
              <a:gd name="connsiteY62-4780" fmla="*/ 1118240 h 1978172"/>
              <a:gd name="connsiteX63-4781" fmla="*/ 7918248 w 10768629"/>
              <a:gd name="connsiteY63-4782" fmla="*/ 1124371 h 1978172"/>
              <a:gd name="connsiteX64-4783" fmla="*/ 7914119 w 10768629"/>
              <a:gd name="connsiteY64-4784" fmla="*/ 1127653 h 1978172"/>
              <a:gd name="connsiteX65-4785" fmla="*/ 7907658 w 10768629"/>
              <a:gd name="connsiteY65-4786" fmla="*/ 1130350 h 1978172"/>
              <a:gd name="connsiteX66-4787" fmla="*/ 7907434 w 10768629"/>
              <a:gd name="connsiteY66-4788" fmla="*/ 1130103 h 1978172"/>
              <a:gd name="connsiteX67-4789" fmla="*/ 7901508 w 10768629"/>
              <a:gd name="connsiteY67-4790" fmla="*/ 1133245 h 1978172"/>
              <a:gd name="connsiteX68-4791" fmla="*/ 7873287 w 10768629"/>
              <a:gd name="connsiteY68-4792" fmla="*/ 1152609 h 1978172"/>
              <a:gd name="connsiteX69-4793" fmla="*/ 7834833 w 10768629"/>
              <a:gd name="connsiteY69-4794" fmla="*/ 1153868 h 1978172"/>
              <a:gd name="connsiteX70-4795" fmla="*/ 7828661 w 10768629"/>
              <a:gd name="connsiteY70-4796" fmla="*/ 1139994 h 1978172"/>
              <a:gd name="connsiteX71-4797" fmla="*/ 7823966 w 10768629"/>
              <a:gd name="connsiteY71-4798" fmla="*/ 1143178 h 1978172"/>
              <a:gd name="connsiteX72-4799" fmla="*/ 7815078 w 10768629"/>
              <a:gd name="connsiteY72-4800" fmla="*/ 1151776 h 1978172"/>
              <a:gd name="connsiteX73-4801" fmla="*/ 7812026 w 10768629"/>
              <a:gd name="connsiteY73-4802" fmla="*/ 1151522 h 1978172"/>
              <a:gd name="connsiteX74-4803" fmla="*/ 7782249 w 10768629"/>
              <a:gd name="connsiteY74-4804" fmla="*/ 1160970 h 1978172"/>
              <a:gd name="connsiteX75-4805" fmla="*/ 7773476 w 10768629"/>
              <a:gd name="connsiteY75-4806" fmla="*/ 1157414 h 1978172"/>
              <a:gd name="connsiteX76-4807" fmla="*/ 7769600 w 10768629"/>
              <a:gd name="connsiteY76-4808" fmla="*/ 1157365 h 1978172"/>
              <a:gd name="connsiteX77-4809" fmla="*/ 7752631 w 10768629"/>
              <a:gd name="connsiteY77-4810" fmla="*/ 1172815 h 1978172"/>
              <a:gd name="connsiteX78-4811" fmla="*/ 7743525 w 10768629"/>
              <a:gd name="connsiteY78-4812" fmla="*/ 1179064 h 1978172"/>
              <a:gd name="connsiteX79-4813" fmla="*/ 7685942 w 10768629"/>
              <a:gd name="connsiteY79-4814" fmla="*/ 1233723 h 1978172"/>
              <a:gd name="connsiteX80-4815" fmla="*/ 7586920 w 10768629"/>
              <a:gd name="connsiteY80-4816" fmla="*/ 1261888 h 1978172"/>
              <a:gd name="connsiteX81-4817" fmla="*/ 7486100 w 10768629"/>
              <a:gd name="connsiteY81-4818" fmla="*/ 1292563 h 1978172"/>
              <a:gd name="connsiteX82-4819" fmla="*/ 7407190 w 10768629"/>
              <a:gd name="connsiteY82-4820" fmla="*/ 1314737 h 1978172"/>
              <a:gd name="connsiteX83-4821" fmla="*/ 7240698 w 10768629"/>
              <a:gd name="connsiteY83-4822" fmla="*/ 1438832 h 1978172"/>
              <a:gd name="connsiteX84-4823" fmla="*/ 7197675 w 10768629"/>
              <a:gd name="connsiteY84-4824" fmla="*/ 1447530 h 1978172"/>
              <a:gd name="connsiteX85-4825" fmla="*/ 7164788 w 10768629"/>
              <a:gd name="connsiteY85-4826" fmla="*/ 1480293 h 1978172"/>
              <a:gd name="connsiteX86-4827" fmla="*/ 7147929 w 10768629"/>
              <a:gd name="connsiteY86-4828" fmla="*/ 1477641 h 1978172"/>
              <a:gd name="connsiteX87-4829" fmla="*/ 7144965 w 10768629"/>
              <a:gd name="connsiteY87-4830" fmla="*/ 1476908 h 1978172"/>
              <a:gd name="connsiteX88-4831" fmla="*/ 7134299 w 10768629"/>
              <a:gd name="connsiteY88-4832" fmla="*/ 1479969 h 1978172"/>
              <a:gd name="connsiteX89-4833" fmla="*/ 7129809 w 10768629"/>
              <a:gd name="connsiteY89-4834" fmla="*/ 1473339 h 1978172"/>
              <a:gd name="connsiteX90-4835" fmla="*/ 7112688 w 10768629"/>
              <a:gd name="connsiteY90-4836" fmla="*/ 1472575 h 1978172"/>
              <a:gd name="connsiteX91-4837" fmla="*/ 7093470 w 10768629"/>
              <a:gd name="connsiteY91-4838" fmla="*/ 1480300 h 1978172"/>
              <a:gd name="connsiteX92-4839" fmla="*/ 7025034 w 10768629"/>
              <a:gd name="connsiteY92-4840" fmla="*/ 1506934 h 1978172"/>
              <a:gd name="connsiteX93-4841" fmla="*/ 7014783 w 10768629"/>
              <a:gd name="connsiteY93-4842" fmla="*/ 1515868 h 1978172"/>
              <a:gd name="connsiteX94-4843" fmla="*/ 6979706 w 10768629"/>
              <a:gd name="connsiteY94-4844" fmla="*/ 1523511 h 1978172"/>
              <a:gd name="connsiteX95-4845" fmla="*/ 6977890 w 10768629"/>
              <a:gd name="connsiteY95-4846" fmla="*/ 1525793 h 1978172"/>
              <a:gd name="connsiteX96-4847" fmla="*/ 6944339 w 10768629"/>
              <a:gd name="connsiteY96-4848" fmla="*/ 1536237 h 1978172"/>
              <a:gd name="connsiteX97-4849" fmla="*/ 6886996 w 10768629"/>
              <a:gd name="connsiteY97-4850" fmla="*/ 1563569 h 1978172"/>
              <a:gd name="connsiteX98-4851" fmla="*/ 6874510 w 10768629"/>
              <a:gd name="connsiteY98-4852" fmla="*/ 1558469 h 1978172"/>
              <a:gd name="connsiteX99-4853" fmla="*/ 6871943 w 10768629"/>
              <a:gd name="connsiteY99-4854" fmla="*/ 1554651 h 1978172"/>
              <a:gd name="connsiteX100-4855" fmla="*/ 6856174 w 10768629"/>
              <a:gd name="connsiteY100-4856" fmla="*/ 1562024 h 1978172"/>
              <a:gd name="connsiteX101-4857" fmla="*/ 6842321 w 10768629"/>
              <a:gd name="connsiteY101-4858" fmla="*/ 1560554 h 1978172"/>
              <a:gd name="connsiteX102-4859" fmla="*/ 6832713 w 10768629"/>
              <a:gd name="connsiteY102-4860" fmla="*/ 1569357 h 1978172"/>
              <a:gd name="connsiteX103-4861" fmla="*/ 6816351 w 10768629"/>
              <a:gd name="connsiteY103-4862" fmla="*/ 1571495 h 1978172"/>
              <a:gd name="connsiteX104-4863" fmla="*/ 6795800 w 10768629"/>
              <a:gd name="connsiteY104-4864" fmla="*/ 1572010 h 1978172"/>
              <a:gd name="connsiteX105-4865" fmla="*/ 6777546 w 10768629"/>
              <a:gd name="connsiteY105-4866" fmla="*/ 1568661 h 1978172"/>
              <a:gd name="connsiteX106-4867" fmla="*/ 6751528 w 10768629"/>
              <a:gd name="connsiteY106-4868" fmla="*/ 1574143 h 1978172"/>
              <a:gd name="connsiteX107-4869" fmla="*/ 6691966 w 10768629"/>
              <a:gd name="connsiteY107-4870" fmla="*/ 1582255 h 1978172"/>
              <a:gd name="connsiteX108-4871" fmla="*/ 6646941 w 10768629"/>
              <a:gd name="connsiteY108-4872" fmla="*/ 1588471 h 1978172"/>
              <a:gd name="connsiteX109-4873" fmla="*/ 6568576 w 10768629"/>
              <a:gd name="connsiteY109-4874" fmla="*/ 1606488 h 1978172"/>
              <a:gd name="connsiteX110-4875" fmla="*/ 6554358 w 10768629"/>
              <a:gd name="connsiteY110-4876" fmla="*/ 1621701 h 1978172"/>
              <a:gd name="connsiteX111-4877" fmla="*/ 6516968 w 10768629"/>
              <a:gd name="connsiteY111-4878" fmla="*/ 1617195 h 1978172"/>
              <a:gd name="connsiteX112-4879" fmla="*/ 6506479 w 10768629"/>
              <a:gd name="connsiteY112-4880" fmla="*/ 1602227 h 1978172"/>
              <a:gd name="connsiteX113-4881" fmla="*/ 6458436 w 10768629"/>
              <a:gd name="connsiteY113-4882" fmla="*/ 1607332 h 1978172"/>
              <a:gd name="connsiteX114-4883" fmla="*/ 6414786 w 10768629"/>
              <a:gd name="connsiteY114-4884" fmla="*/ 1628815 h 1978172"/>
              <a:gd name="connsiteX115-4885" fmla="*/ 6357085 w 10768629"/>
              <a:gd name="connsiteY115-4886" fmla="*/ 1640846 h 1978172"/>
              <a:gd name="connsiteX116-4887" fmla="*/ 6322636 w 10768629"/>
              <a:gd name="connsiteY116-4888" fmla="*/ 1648213 h 1978172"/>
              <a:gd name="connsiteX117-4889" fmla="*/ 6226172 w 10768629"/>
              <a:gd name="connsiteY117-4890" fmla="*/ 1654676 h 1978172"/>
              <a:gd name="connsiteX118-4891" fmla="*/ 6221217 w 10768629"/>
              <a:gd name="connsiteY118-4892" fmla="*/ 1654506 h 1978172"/>
              <a:gd name="connsiteX119-4893" fmla="*/ 6204956 w 10768629"/>
              <a:gd name="connsiteY119-4894" fmla="*/ 1664280 h 1978172"/>
              <a:gd name="connsiteX120-4895" fmla="*/ 6204270 w 10768629"/>
              <a:gd name="connsiteY120-4896" fmla="*/ 1666782 h 1978172"/>
              <a:gd name="connsiteX121-4897" fmla="*/ 6143810 w 10768629"/>
              <a:gd name="connsiteY121-4898" fmla="*/ 1661963 h 1978172"/>
              <a:gd name="connsiteX122-4899" fmla="*/ 6136560 w 10768629"/>
              <a:gd name="connsiteY122-4900" fmla="*/ 1665728 h 1978172"/>
              <a:gd name="connsiteX123-4901" fmla="*/ 6096155 w 10768629"/>
              <a:gd name="connsiteY123-4902" fmla="*/ 1656951 h 1978172"/>
              <a:gd name="connsiteX124-4903" fmla="*/ 6075812 w 10768629"/>
              <a:gd name="connsiteY124-4904" fmla="*/ 1655422 h 1978172"/>
              <a:gd name="connsiteX125-4905" fmla="*/ 6039495 w 10768629"/>
              <a:gd name="connsiteY125-4906" fmla="*/ 1649680 h 1978172"/>
              <a:gd name="connsiteX126-4907" fmla="*/ 6036523 w 10768629"/>
              <a:gd name="connsiteY126-4908" fmla="*/ 1652121 h 1978172"/>
              <a:gd name="connsiteX127-4909" fmla="*/ 6029328 w 10768629"/>
              <a:gd name="connsiteY127-4910" fmla="*/ 1649904 h 1978172"/>
              <a:gd name="connsiteX128-4911" fmla="*/ 6024075 w 10768629"/>
              <a:gd name="connsiteY128-4912" fmla="*/ 1652779 h 1978172"/>
              <a:gd name="connsiteX129-4913" fmla="*/ 6018085 w 10768629"/>
              <a:gd name="connsiteY129-4914" fmla="*/ 1652030 h 1978172"/>
              <a:gd name="connsiteX130-4915" fmla="*/ 5955513 w 10768629"/>
              <a:gd name="connsiteY130-4916" fmla="*/ 1663584 h 1978172"/>
              <a:gd name="connsiteX131-4917" fmla="*/ 5941996 w 10768629"/>
              <a:gd name="connsiteY131-4918" fmla="*/ 1661326 h 1978172"/>
              <a:gd name="connsiteX132-4919" fmla="*/ 5931789 w 10768629"/>
              <a:gd name="connsiteY132-4920" fmla="*/ 1669915 h 1978172"/>
              <a:gd name="connsiteX133-4921" fmla="*/ 5888686 w 10768629"/>
              <a:gd name="connsiteY133-4922" fmla="*/ 1672175 h 1978172"/>
              <a:gd name="connsiteX134-4923" fmla="*/ 5873794 w 10768629"/>
              <a:gd name="connsiteY134-4924" fmla="*/ 1665454 h 1978172"/>
              <a:gd name="connsiteX135-4925" fmla="*/ 5860022 w 10768629"/>
              <a:gd name="connsiteY135-4926" fmla="*/ 1660635 h 1978172"/>
              <a:gd name="connsiteX136-4927" fmla="*/ 5858237 w 10768629"/>
              <a:gd name="connsiteY136-4928" fmla="*/ 1660649 h 1978172"/>
              <a:gd name="connsiteX137-4929" fmla="*/ 5840319 w 10768629"/>
              <a:gd name="connsiteY137-4930" fmla="*/ 1660798 h 1978172"/>
              <a:gd name="connsiteX138-4931" fmla="*/ 5806984 w 10768629"/>
              <a:gd name="connsiteY138-4932" fmla="*/ 1661075 h 1978172"/>
              <a:gd name="connsiteX139-4933" fmla="*/ 5742351 w 10768629"/>
              <a:gd name="connsiteY139-4934" fmla="*/ 1667489 h 1978172"/>
              <a:gd name="connsiteX140-4935" fmla="*/ 5521171 w 10768629"/>
              <a:gd name="connsiteY140-4936" fmla="*/ 1671626 h 1978172"/>
              <a:gd name="connsiteX141-4937" fmla="*/ 5457384 w 10768629"/>
              <a:gd name="connsiteY141-4938" fmla="*/ 1683952 h 1978172"/>
              <a:gd name="connsiteX142-4939" fmla="*/ 4950070 w 10768629"/>
              <a:gd name="connsiteY142-4940" fmla="*/ 1748401 h 1978172"/>
              <a:gd name="connsiteX143-4941" fmla="*/ 4872172 w 10768629"/>
              <a:gd name="connsiteY143-4942" fmla="*/ 1757222 h 1978172"/>
              <a:gd name="connsiteX144-4943" fmla="*/ 4809524 w 10768629"/>
              <a:gd name="connsiteY144-4944" fmla="*/ 1761033 h 1978172"/>
              <a:gd name="connsiteX145-4945" fmla="*/ 4759058 w 10768629"/>
              <a:gd name="connsiteY145-4946" fmla="*/ 1766533 h 1978172"/>
              <a:gd name="connsiteX146-4947" fmla="*/ 4719749 w 10768629"/>
              <a:gd name="connsiteY146-4948" fmla="*/ 1771811 h 1978172"/>
              <a:gd name="connsiteX147-4949" fmla="*/ 4568686 w 10768629"/>
              <a:gd name="connsiteY147-4950" fmla="*/ 1786141 h 1978172"/>
              <a:gd name="connsiteX148-4951" fmla="*/ 4418751 w 10768629"/>
              <a:gd name="connsiteY148-4952" fmla="*/ 1796932 h 1978172"/>
              <a:gd name="connsiteX149-4953" fmla="*/ 4378377 w 10768629"/>
              <a:gd name="connsiteY149-4954" fmla="*/ 1815528 h 1978172"/>
              <a:gd name="connsiteX150-4955" fmla="*/ 4320575 w 10768629"/>
              <a:gd name="connsiteY150-4956" fmla="*/ 1832722 h 1978172"/>
              <a:gd name="connsiteX151-4957" fmla="*/ 4220200 w 10768629"/>
              <a:gd name="connsiteY151-4958" fmla="*/ 1873173 h 1978172"/>
              <a:gd name="connsiteX152-4959" fmla="*/ 4105361 w 10768629"/>
              <a:gd name="connsiteY152-4960" fmla="*/ 1894711 h 1978172"/>
              <a:gd name="connsiteX153-4961" fmla="*/ 3973223 w 10768629"/>
              <a:gd name="connsiteY153-4962" fmla="*/ 1881015 h 1978172"/>
              <a:gd name="connsiteX154-4963" fmla="*/ 3900992 w 10768629"/>
              <a:gd name="connsiteY154-4964" fmla="*/ 1880603 h 1978172"/>
              <a:gd name="connsiteX155-4965" fmla="*/ 3662119 w 10768629"/>
              <a:gd name="connsiteY155-4966" fmla="*/ 1876289 h 1978172"/>
              <a:gd name="connsiteX156-4967" fmla="*/ 3496919 w 10768629"/>
              <a:gd name="connsiteY156-4968" fmla="*/ 1873180 h 1978172"/>
              <a:gd name="connsiteX157-4969" fmla="*/ 3449433 w 10768629"/>
              <a:gd name="connsiteY157-4970" fmla="*/ 1889681 h 1978172"/>
              <a:gd name="connsiteX158-4971" fmla="*/ 3369766 w 10768629"/>
              <a:gd name="connsiteY158-4972" fmla="*/ 1916653 h 1978172"/>
              <a:gd name="connsiteX159-4973" fmla="*/ 3290336 w 10768629"/>
              <a:gd name="connsiteY159-4974" fmla="*/ 1925039 h 1978172"/>
              <a:gd name="connsiteX160-4975" fmla="*/ 3224897 w 10768629"/>
              <a:gd name="connsiteY160-4976" fmla="*/ 1943733 h 1978172"/>
              <a:gd name="connsiteX161-4977" fmla="*/ 3161463 w 10768629"/>
              <a:gd name="connsiteY161-4978" fmla="*/ 1946591 h 1978172"/>
              <a:gd name="connsiteX162-4979" fmla="*/ 3157504 w 10768629"/>
              <a:gd name="connsiteY162-4980" fmla="*/ 1957276 h 1978172"/>
              <a:gd name="connsiteX163-4981" fmla="*/ 3069716 w 10768629"/>
              <a:gd name="connsiteY163-4982" fmla="*/ 1930463 h 1978172"/>
              <a:gd name="connsiteX164-4983" fmla="*/ 3005773 w 10768629"/>
              <a:gd name="connsiteY164-4984" fmla="*/ 1915878 h 1978172"/>
              <a:gd name="connsiteX165-4985" fmla="*/ 2897201 w 10768629"/>
              <a:gd name="connsiteY165-4986" fmla="*/ 1926772 h 1978172"/>
              <a:gd name="connsiteX166-4987" fmla="*/ 2783891 w 10768629"/>
              <a:gd name="connsiteY166-4988" fmla="*/ 1931749 h 1978172"/>
              <a:gd name="connsiteX167-4989" fmla="*/ 2712447 w 10768629"/>
              <a:gd name="connsiteY167-4990" fmla="*/ 1933044 h 1978172"/>
              <a:gd name="connsiteX168-4991" fmla="*/ 2560151 w 10768629"/>
              <a:gd name="connsiteY168-4992" fmla="*/ 1963609 h 1978172"/>
              <a:gd name="connsiteX169-4993" fmla="*/ 2367221 w 10768629"/>
              <a:gd name="connsiteY169-4994" fmla="*/ 1971884 h 1978172"/>
              <a:gd name="connsiteX170-4995" fmla="*/ 2272130 w 10768629"/>
              <a:gd name="connsiteY170-4996" fmla="*/ 1961162 h 1978172"/>
              <a:gd name="connsiteX171-4997" fmla="*/ 2189404 w 10768629"/>
              <a:gd name="connsiteY171-4998" fmla="*/ 1978172 h 1978172"/>
              <a:gd name="connsiteX172-4999" fmla="*/ 2077704 w 10768629"/>
              <a:gd name="connsiteY172-5000" fmla="*/ 1965002 h 1978172"/>
              <a:gd name="connsiteX173-5001" fmla="*/ 2033299 w 10768629"/>
              <a:gd name="connsiteY173-5002" fmla="*/ 1969042 h 1978172"/>
              <a:gd name="connsiteX174-5003" fmla="*/ 1967996 w 10768629"/>
              <a:gd name="connsiteY174-5004" fmla="*/ 1953187 h 1978172"/>
              <a:gd name="connsiteX175-5005" fmla="*/ 1855805 w 10768629"/>
              <a:gd name="connsiteY175-5006" fmla="*/ 1926082 h 1978172"/>
              <a:gd name="connsiteX176-5007" fmla="*/ 1790957 w 10768629"/>
              <a:gd name="connsiteY176-5008" fmla="*/ 1919460 h 1978172"/>
              <a:gd name="connsiteX177-5009" fmla="*/ 1613978 w 10768629"/>
              <a:gd name="connsiteY177-5010" fmla="*/ 1891581 h 1978172"/>
              <a:gd name="connsiteX178-5011" fmla="*/ 1436831 w 10768629"/>
              <a:gd name="connsiteY178-5012" fmla="*/ 1856201 h 1978172"/>
              <a:gd name="connsiteX179-5013" fmla="*/ 1357365 w 10768629"/>
              <a:gd name="connsiteY179-5014" fmla="*/ 1832140 h 1978172"/>
              <a:gd name="connsiteX180-5015" fmla="*/ 1232341 w 10768629"/>
              <a:gd name="connsiteY180-5016" fmla="*/ 1785942 h 1978172"/>
              <a:gd name="connsiteX181-5017" fmla="*/ 1162595 w 10768629"/>
              <a:gd name="connsiteY181-5018" fmla="*/ 1758337 h 1978172"/>
              <a:gd name="connsiteX182-5019" fmla="*/ 1128523 w 10768629"/>
              <a:gd name="connsiteY182-5020" fmla="*/ 1763621 h 1978172"/>
              <a:gd name="connsiteX183-5021" fmla="*/ 991903 w 10768629"/>
              <a:gd name="connsiteY183-5022" fmla="*/ 1786741 h 1978172"/>
              <a:gd name="connsiteX184-5023" fmla="*/ 883960 w 10768629"/>
              <a:gd name="connsiteY184-5024" fmla="*/ 1822386 h 1978172"/>
              <a:gd name="connsiteX185-5025" fmla="*/ 766531 w 10768629"/>
              <a:gd name="connsiteY185-5026" fmla="*/ 1805053 h 1978172"/>
              <a:gd name="connsiteX186-5027" fmla="*/ 669779 w 10768629"/>
              <a:gd name="connsiteY186-5028" fmla="*/ 1800537 h 1978172"/>
              <a:gd name="connsiteX187-5029" fmla="*/ 523898 w 10768629"/>
              <a:gd name="connsiteY187-5030" fmla="*/ 1811085 h 1978172"/>
              <a:gd name="connsiteX188-5031" fmla="*/ 360251 w 10768629"/>
              <a:gd name="connsiteY188-5032" fmla="*/ 1830735 h 1978172"/>
              <a:gd name="connsiteX189-5033" fmla="*/ 255207 w 10768629"/>
              <a:gd name="connsiteY189-5034" fmla="*/ 1818275 h 1978172"/>
              <a:gd name="connsiteX190-5035" fmla="*/ 101803 w 10768629"/>
              <a:gd name="connsiteY190-5036" fmla="*/ 1870647 h 1978172"/>
              <a:gd name="connsiteX191-5037" fmla="*/ 25397 w 10768629"/>
              <a:gd name="connsiteY191-5038" fmla="*/ 1888443 h 1978172"/>
              <a:gd name="connsiteX192-5039" fmla="*/ 2370 w 10768629"/>
              <a:gd name="connsiteY192-5040" fmla="*/ 1878311 h 1978172"/>
              <a:gd name="connsiteX193-5041" fmla="*/ 0 w 10768629"/>
              <a:gd name="connsiteY193-5042" fmla="*/ 1878785 h 1978172"/>
              <a:gd name="connsiteX194-5043" fmla="*/ 0 w 10768629"/>
              <a:gd name="connsiteY194-5044" fmla="*/ 0 h 1978172"/>
              <a:gd name="connsiteX0-5045" fmla="*/ 0 w 10768629"/>
              <a:gd name="connsiteY0-5046" fmla="*/ 0 h 1978172"/>
              <a:gd name="connsiteX1-5047" fmla="*/ 10768629 w 10768629"/>
              <a:gd name="connsiteY1-5048" fmla="*/ 0 h 1978172"/>
              <a:gd name="connsiteX2-5049" fmla="*/ 10733254 w 10768629"/>
              <a:gd name="connsiteY2-5050" fmla="*/ 31439 h 1978172"/>
              <a:gd name="connsiteX3-5051" fmla="*/ 10727085 w 10768629"/>
              <a:gd name="connsiteY3-5052" fmla="*/ 37910 h 1978172"/>
              <a:gd name="connsiteX4-5053" fmla="*/ 10675953 w 10768629"/>
              <a:gd name="connsiteY4-5054" fmla="*/ 68623 h 1978172"/>
              <a:gd name="connsiteX5-5055" fmla="*/ 10637091 w 10768629"/>
              <a:gd name="connsiteY5-5056" fmla="*/ 90361 h 1978172"/>
              <a:gd name="connsiteX6-5057" fmla="*/ 10610971 w 10768629"/>
              <a:gd name="connsiteY6-5058" fmla="*/ 110764 h 1978172"/>
              <a:gd name="connsiteX7-5059" fmla="*/ 10532872 w 10768629"/>
              <a:gd name="connsiteY7-5060" fmla="*/ 138028 h 1978172"/>
              <a:gd name="connsiteX8-5061" fmla="*/ 10398558 w 10768629"/>
              <a:gd name="connsiteY8-5062" fmla="*/ 172911 h 1978172"/>
              <a:gd name="connsiteX9-5063" fmla="*/ 10371128 w 10768629"/>
              <a:gd name="connsiteY9-5064" fmla="*/ 182609 h 1978172"/>
              <a:gd name="connsiteX10-5065" fmla="*/ 10352178 w 10768629"/>
              <a:gd name="connsiteY10-5066" fmla="*/ 199976 h 1978172"/>
              <a:gd name="connsiteX11-5067" fmla="*/ 10351815 w 10768629"/>
              <a:gd name="connsiteY11-5068" fmla="*/ 211879 h 1978172"/>
              <a:gd name="connsiteX12-5069" fmla="*/ 10337471 w 10768629"/>
              <a:gd name="connsiteY12-5070" fmla="*/ 218661 h 1978172"/>
              <a:gd name="connsiteX13-5071" fmla="*/ 10334625 w 10768629"/>
              <a:gd name="connsiteY13-5072" fmla="*/ 222351 h 1978172"/>
              <a:gd name="connsiteX14-5073" fmla="*/ 10256365 w 10768629"/>
              <a:gd name="connsiteY14-5074" fmla="*/ 235917 h 1978172"/>
              <a:gd name="connsiteX15-5075" fmla="*/ 10201127 w 10768629"/>
              <a:gd name="connsiteY15-5076" fmla="*/ 267448 h 1978172"/>
              <a:gd name="connsiteX16-5077" fmla="*/ 9961218 w 10768629"/>
              <a:gd name="connsiteY16-5078" fmla="*/ 326720 h 1978172"/>
              <a:gd name="connsiteX17-5079" fmla="*/ 9859715 w 10768629"/>
              <a:gd name="connsiteY17-5080" fmla="*/ 355698 h 1978172"/>
              <a:gd name="connsiteX18-5081" fmla="*/ 9679867 w 10768629"/>
              <a:gd name="connsiteY18-5082" fmla="*/ 399081 h 1978172"/>
              <a:gd name="connsiteX19-5083" fmla="*/ 9490654 w 10768629"/>
              <a:gd name="connsiteY19-5084" fmla="*/ 455225 h 1978172"/>
              <a:gd name="connsiteX20-5085" fmla="*/ 9470837 w 10768629"/>
              <a:gd name="connsiteY20-5086" fmla="*/ 452539 h 1978172"/>
              <a:gd name="connsiteX21-5087" fmla="*/ 9469082 w 10768629"/>
              <a:gd name="connsiteY21-5088" fmla="*/ 454891 h 1978172"/>
              <a:gd name="connsiteX22-5089" fmla="*/ 9448038 w 10768629"/>
              <a:gd name="connsiteY22-5090" fmla="*/ 459733 h 1978172"/>
              <a:gd name="connsiteX23-5091" fmla="*/ 9396821 w 10768629"/>
              <a:gd name="connsiteY23-5092" fmla="*/ 455795 h 1978172"/>
              <a:gd name="connsiteX24-5093" fmla="*/ 9392197 w 10768629"/>
              <a:gd name="connsiteY24-5094" fmla="*/ 459796 h 1978172"/>
              <a:gd name="connsiteX25-5095" fmla="*/ 9347994 w 10768629"/>
              <a:gd name="connsiteY25-5096" fmla="*/ 464462 h 1978172"/>
              <a:gd name="connsiteX26-5097" fmla="*/ 9347889 w 10768629"/>
              <a:gd name="connsiteY26-5098" fmla="*/ 466539 h 1978172"/>
              <a:gd name="connsiteX27-5099" fmla="*/ 9337639 w 10768629"/>
              <a:gd name="connsiteY27-5100" fmla="*/ 476654 h 1978172"/>
              <a:gd name="connsiteX28-5101" fmla="*/ 9316893 w 10768629"/>
              <a:gd name="connsiteY28-5102" fmla="*/ 491390 h 1978172"/>
              <a:gd name="connsiteX29-5103" fmla="*/ 9229283 w 10768629"/>
              <a:gd name="connsiteY29-5104" fmla="*/ 555377 h 1978172"/>
              <a:gd name="connsiteX30-5105" fmla="*/ 9220274 w 10768629"/>
              <a:gd name="connsiteY30-5106" fmla="*/ 557502 h 1978172"/>
              <a:gd name="connsiteX31-5107" fmla="*/ 9220202 w 10768629"/>
              <a:gd name="connsiteY31-5108" fmla="*/ 558001 h 1978172"/>
              <a:gd name="connsiteX32-5109" fmla="*/ 9210908 w 10768629"/>
              <a:gd name="connsiteY32-5110" fmla="*/ 561147 h 1978172"/>
              <a:gd name="connsiteX33-5111" fmla="*/ 9186374 w 10768629"/>
              <a:gd name="connsiteY33-5112" fmla="*/ 565502 h 1978172"/>
              <a:gd name="connsiteX34-5113" fmla="*/ 9181058 w 10768629"/>
              <a:gd name="connsiteY34-5114" fmla="*/ 569943 h 1978172"/>
              <a:gd name="connsiteX35-5115" fmla="*/ 9179948 w 10768629"/>
              <a:gd name="connsiteY35-5116" fmla="*/ 576062 h 1978172"/>
              <a:gd name="connsiteX36-5117" fmla="*/ 9149110 w 10768629"/>
              <a:gd name="connsiteY36-5118" fmla="*/ 598906 h 1978172"/>
              <a:gd name="connsiteX37-5119" fmla="*/ 9078556 w 10768629"/>
              <a:gd name="connsiteY37-5120" fmla="*/ 644039 h 1978172"/>
              <a:gd name="connsiteX38-5121" fmla="*/ 8996399 w 10768629"/>
              <a:gd name="connsiteY38-5122" fmla="*/ 690055 h 1978172"/>
              <a:gd name="connsiteX39-5123" fmla="*/ 8803791 w 10768629"/>
              <a:gd name="connsiteY39-5124" fmla="*/ 813860 h 1978172"/>
              <a:gd name="connsiteX40-5125" fmla="*/ 8636202 w 10768629"/>
              <a:gd name="connsiteY40-5126" fmla="*/ 848463 h 1978172"/>
              <a:gd name="connsiteX41-5127" fmla="*/ 8555372 w 10768629"/>
              <a:gd name="connsiteY41-5128" fmla="*/ 883171 h 1978172"/>
              <a:gd name="connsiteX42-5129" fmla="*/ 8507229 w 10768629"/>
              <a:gd name="connsiteY42-5130" fmla="*/ 901665 h 1978172"/>
              <a:gd name="connsiteX43-5131" fmla="*/ 8428473 w 10768629"/>
              <a:gd name="connsiteY43-5132" fmla="*/ 927985 h 1978172"/>
              <a:gd name="connsiteX44-5133" fmla="*/ 8427914 w 10768629"/>
              <a:gd name="connsiteY44-5134" fmla="*/ 933480 h 1978172"/>
              <a:gd name="connsiteX45-5135" fmla="*/ 8420327 w 10768629"/>
              <a:gd name="connsiteY45-5136" fmla="*/ 941984 h 1978172"/>
              <a:gd name="connsiteX46-5137" fmla="*/ 8407128 w 10768629"/>
              <a:gd name="connsiteY46-5138" fmla="*/ 961344 h 1978172"/>
              <a:gd name="connsiteX47-5139" fmla="*/ 8380548 w 10768629"/>
              <a:gd name="connsiteY47-5140" fmla="*/ 987916 h 1978172"/>
              <a:gd name="connsiteX48-5141" fmla="*/ 8379462 w 10768629"/>
              <a:gd name="connsiteY48-5142" fmla="*/ 987106 h 1978172"/>
              <a:gd name="connsiteX49-5143" fmla="*/ 8369725 w 10768629"/>
              <a:gd name="connsiteY49-5144" fmla="*/ 989186 h 1978172"/>
              <a:gd name="connsiteX50-5145" fmla="*/ 8304438 w 10768629"/>
              <a:gd name="connsiteY50-5146" fmla="*/ 996739 h 1978172"/>
              <a:gd name="connsiteX51-5147" fmla="*/ 8280929 w 10768629"/>
              <a:gd name="connsiteY51-5148" fmla="*/ 1023089 h 1978172"/>
              <a:gd name="connsiteX52-5149" fmla="*/ 8275760 w 10768629"/>
              <a:gd name="connsiteY52-5150" fmla="*/ 1027772 h 1978172"/>
              <a:gd name="connsiteX53-5151" fmla="*/ 8275478 w 10768629"/>
              <a:gd name="connsiteY53-5152" fmla="*/ 1027605 h 1978172"/>
              <a:gd name="connsiteX54-5153" fmla="*/ 8269666 w 10768629"/>
              <a:gd name="connsiteY54-5154" fmla="*/ 1032033 h 1978172"/>
              <a:gd name="connsiteX55-5155" fmla="*/ 8203836 w 10768629"/>
              <a:gd name="connsiteY55-5156" fmla="*/ 1037347 h 1978172"/>
              <a:gd name="connsiteX56-5157" fmla="*/ 8122936 w 10768629"/>
              <a:gd name="connsiteY56-5158" fmla="*/ 1063113 h 1978172"/>
              <a:gd name="connsiteX57-5159" fmla="*/ 8043658 w 10768629"/>
              <a:gd name="connsiteY57-5160" fmla="*/ 1092746 h 1978172"/>
              <a:gd name="connsiteX58-5161" fmla="*/ 8015351 w 10768629"/>
              <a:gd name="connsiteY58-5162" fmla="*/ 1105478 h 1978172"/>
              <a:gd name="connsiteX59-5163" fmla="*/ 7963145 w 10768629"/>
              <a:gd name="connsiteY59-5164" fmla="*/ 1119346 h 1978172"/>
              <a:gd name="connsiteX60-5165" fmla="*/ 7938145 w 10768629"/>
              <a:gd name="connsiteY60-5166" fmla="*/ 1120225 h 1978172"/>
              <a:gd name="connsiteX61-5167" fmla="*/ 7937238 w 10768629"/>
              <a:gd name="connsiteY61-5168" fmla="*/ 1121204 h 1978172"/>
              <a:gd name="connsiteX62-5169" fmla="*/ 7934398 w 10768629"/>
              <a:gd name="connsiteY62-5170" fmla="*/ 1118240 h 1978172"/>
              <a:gd name="connsiteX63-5171" fmla="*/ 7918248 w 10768629"/>
              <a:gd name="connsiteY63-5172" fmla="*/ 1124371 h 1978172"/>
              <a:gd name="connsiteX64-5173" fmla="*/ 7914119 w 10768629"/>
              <a:gd name="connsiteY64-5174" fmla="*/ 1127653 h 1978172"/>
              <a:gd name="connsiteX65-5175" fmla="*/ 7907658 w 10768629"/>
              <a:gd name="connsiteY65-5176" fmla="*/ 1130350 h 1978172"/>
              <a:gd name="connsiteX66-5177" fmla="*/ 7907434 w 10768629"/>
              <a:gd name="connsiteY66-5178" fmla="*/ 1130103 h 1978172"/>
              <a:gd name="connsiteX67-5179" fmla="*/ 7901508 w 10768629"/>
              <a:gd name="connsiteY67-5180" fmla="*/ 1133245 h 1978172"/>
              <a:gd name="connsiteX68-5181" fmla="*/ 7873287 w 10768629"/>
              <a:gd name="connsiteY68-5182" fmla="*/ 1152609 h 1978172"/>
              <a:gd name="connsiteX69-5183" fmla="*/ 7834833 w 10768629"/>
              <a:gd name="connsiteY69-5184" fmla="*/ 1153868 h 1978172"/>
              <a:gd name="connsiteX70-5185" fmla="*/ 7828661 w 10768629"/>
              <a:gd name="connsiteY70-5186" fmla="*/ 1139994 h 1978172"/>
              <a:gd name="connsiteX71-5187" fmla="*/ 7823966 w 10768629"/>
              <a:gd name="connsiteY71-5188" fmla="*/ 1143178 h 1978172"/>
              <a:gd name="connsiteX72-5189" fmla="*/ 7815078 w 10768629"/>
              <a:gd name="connsiteY72-5190" fmla="*/ 1151776 h 1978172"/>
              <a:gd name="connsiteX73-5191" fmla="*/ 7812026 w 10768629"/>
              <a:gd name="connsiteY73-5192" fmla="*/ 1151522 h 1978172"/>
              <a:gd name="connsiteX74-5193" fmla="*/ 7782249 w 10768629"/>
              <a:gd name="connsiteY74-5194" fmla="*/ 1160970 h 1978172"/>
              <a:gd name="connsiteX75-5195" fmla="*/ 7773476 w 10768629"/>
              <a:gd name="connsiteY75-5196" fmla="*/ 1157414 h 1978172"/>
              <a:gd name="connsiteX76-5197" fmla="*/ 7769600 w 10768629"/>
              <a:gd name="connsiteY76-5198" fmla="*/ 1157365 h 1978172"/>
              <a:gd name="connsiteX77-5199" fmla="*/ 7752631 w 10768629"/>
              <a:gd name="connsiteY77-5200" fmla="*/ 1172815 h 1978172"/>
              <a:gd name="connsiteX78-5201" fmla="*/ 7743525 w 10768629"/>
              <a:gd name="connsiteY78-5202" fmla="*/ 1179064 h 1978172"/>
              <a:gd name="connsiteX79-5203" fmla="*/ 7685942 w 10768629"/>
              <a:gd name="connsiteY79-5204" fmla="*/ 1233723 h 1978172"/>
              <a:gd name="connsiteX80-5205" fmla="*/ 7586920 w 10768629"/>
              <a:gd name="connsiteY80-5206" fmla="*/ 1261888 h 1978172"/>
              <a:gd name="connsiteX81-5207" fmla="*/ 7486100 w 10768629"/>
              <a:gd name="connsiteY81-5208" fmla="*/ 1292563 h 1978172"/>
              <a:gd name="connsiteX82-5209" fmla="*/ 7407190 w 10768629"/>
              <a:gd name="connsiteY82-5210" fmla="*/ 1314737 h 1978172"/>
              <a:gd name="connsiteX83-5211" fmla="*/ 7240698 w 10768629"/>
              <a:gd name="connsiteY83-5212" fmla="*/ 1438832 h 1978172"/>
              <a:gd name="connsiteX84-5213" fmla="*/ 7197675 w 10768629"/>
              <a:gd name="connsiteY84-5214" fmla="*/ 1447530 h 1978172"/>
              <a:gd name="connsiteX85-5215" fmla="*/ 7164788 w 10768629"/>
              <a:gd name="connsiteY85-5216" fmla="*/ 1480293 h 1978172"/>
              <a:gd name="connsiteX86-5217" fmla="*/ 7147929 w 10768629"/>
              <a:gd name="connsiteY86-5218" fmla="*/ 1477641 h 1978172"/>
              <a:gd name="connsiteX87-5219" fmla="*/ 7144965 w 10768629"/>
              <a:gd name="connsiteY87-5220" fmla="*/ 1476908 h 1978172"/>
              <a:gd name="connsiteX88-5221" fmla="*/ 7134299 w 10768629"/>
              <a:gd name="connsiteY88-5222" fmla="*/ 1479969 h 1978172"/>
              <a:gd name="connsiteX89-5223" fmla="*/ 7129809 w 10768629"/>
              <a:gd name="connsiteY89-5224" fmla="*/ 1473339 h 1978172"/>
              <a:gd name="connsiteX90-5225" fmla="*/ 7112688 w 10768629"/>
              <a:gd name="connsiteY90-5226" fmla="*/ 1472575 h 1978172"/>
              <a:gd name="connsiteX91-5227" fmla="*/ 7093470 w 10768629"/>
              <a:gd name="connsiteY91-5228" fmla="*/ 1480300 h 1978172"/>
              <a:gd name="connsiteX92-5229" fmla="*/ 7025034 w 10768629"/>
              <a:gd name="connsiteY92-5230" fmla="*/ 1506934 h 1978172"/>
              <a:gd name="connsiteX93-5231" fmla="*/ 7014783 w 10768629"/>
              <a:gd name="connsiteY93-5232" fmla="*/ 1515868 h 1978172"/>
              <a:gd name="connsiteX94-5233" fmla="*/ 6979706 w 10768629"/>
              <a:gd name="connsiteY94-5234" fmla="*/ 1523511 h 1978172"/>
              <a:gd name="connsiteX95-5235" fmla="*/ 6977890 w 10768629"/>
              <a:gd name="connsiteY95-5236" fmla="*/ 1525793 h 1978172"/>
              <a:gd name="connsiteX96-5237" fmla="*/ 6944339 w 10768629"/>
              <a:gd name="connsiteY96-5238" fmla="*/ 1536237 h 1978172"/>
              <a:gd name="connsiteX97-5239" fmla="*/ 6886996 w 10768629"/>
              <a:gd name="connsiteY97-5240" fmla="*/ 1563569 h 1978172"/>
              <a:gd name="connsiteX98-5241" fmla="*/ 6874510 w 10768629"/>
              <a:gd name="connsiteY98-5242" fmla="*/ 1558469 h 1978172"/>
              <a:gd name="connsiteX99-5243" fmla="*/ 6871943 w 10768629"/>
              <a:gd name="connsiteY99-5244" fmla="*/ 1554651 h 1978172"/>
              <a:gd name="connsiteX100-5245" fmla="*/ 6856174 w 10768629"/>
              <a:gd name="connsiteY100-5246" fmla="*/ 1562024 h 1978172"/>
              <a:gd name="connsiteX101-5247" fmla="*/ 6842321 w 10768629"/>
              <a:gd name="connsiteY101-5248" fmla="*/ 1560554 h 1978172"/>
              <a:gd name="connsiteX102-5249" fmla="*/ 6832713 w 10768629"/>
              <a:gd name="connsiteY102-5250" fmla="*/ 1569357 h 1978172"/>
              <a:gd name="connsiteX103-5251" fmla="*/ 6816351 w 10768629"/>
              <a:gd name="connsiteY103-5252" fmla="*/ 1571495 h 1978172"/>
              <a:gd name="connsiteX104-5253" fmla="*/ 6795800 w 10768629"/>
              <a:gd name="connsiteY104-5254" fmla="*/ 1572010 h 1978172"/>
              <a:gd name="connsiteX105-5255" fmla="*/ 6777546 w 10768629"/>
              <a:gd name="connsiteY105-5256" fmla="*/ 1568661 h 1978172"/>
              <a:gd name="connsiteX106-5257" fmla="*/ 6751528 w 10768629"/>
              <a:gd name="connsiteY106-5258" fmla="*/ 1574143 h 1978172"/>
              <a:gd name="connsiteX107-5259" fmla="*/ 6691966 w 10768629"/>
              <a:gd name="connsiteY107-5260" fmla="*/ 1582255 h 1978172"/>
              <a:gd name="connsiteX108-5261" fmla="*/ 6646941 w 10768629"/>
              <a:gd name="connsiteY108-5262" fmla="*/ 1588471 h 1978172"/>
              <a:gd name="connsiteX109-5263" fmla="*/ 6568576 w 10768629"/>
              <a:gd name="connsiteY109-5264" fmla="*/ 1606488 h 1978172"/>
              <a:gd name="connsiteX110-5265" fmla="*/ 6554358 w 10768629"/>
              <a:gd name="connsiteY110-5266" fmla="*/ 1621701 h 1978172"/>
              <a:gd name="connsiteX111-5267" fmla="*/ 6516968 w 10768629"/>
              <a:gd name="connsiteY111-5268" fmla="*/ 1617195 h 1978172"/>
              <a:gd name="connsiteX112-5269" fmla="*/ 6506479 w 10768629"/>
              <a:gd name="connsiteY112-5270" fmla="*/ 1602227 h 1978172"/>
              <a:gd name="connsiteX113-5271" fmla="*/ 6458436 w 10768629"/>
              <a:gd name="connsiteY113-5272" fmla="*/ 1607332 h 1978172"/>
              <a:gd name="connsiteX114-5273" fmla="*/ 6414786 w 10768629"/>
              <a:gd name="connsiteY114-5274" fmla="*/ 1628815 h 1978172"/>
              <a:gd name="connsiteX115-5275" fmla="*/ 6357085 w 10768629"/>
              <a:gd name="connsiteY115-5276" fmla="*/ 1640846 h 1978172"/>
              <a:gd name="connsiteX116-5277" fmla="*/ 6322636 w 10768629"/>
              <a:gd name="connsiteY116-5278" fmla="*/ 1648213 h 1978172"/>
              <a:gd name="connsiteX117-5279" fmla="*/ 6226172 w 10768629"/>
              <a:gd name="connsiteY117-5280" fmla="*/ 1654676 h 1978172"/>
              <a:gd name="connsiteX118-5281" fmla="*/ 6221217 w 10768629"/>
              <a:gd name="connsiteY118-5282" fmla="*/ 1654506 h 1978172"/>
              <a:gd name="connsiteX119-5283" fmla="*/ 6204956 w 10768629"/>
              <a:gd name="connsiteY119-5284" fmla="*/ 1664280 h 1978172"/>
              <a:gd name="connsiteX120-5285" fmla="*/ 6204270 w 10768629"/>
              <a:gd name="connsiteY120-5286" fmla="*/ 1666782 h 1978172"/>
              <a:gd name="connsiteX121-5287" fmla="*/ 6143810 w 10768629"/>
              <a:gd name="connsiteY121-5288" fmla="*/ 1661963 h 1978172"/>
              <a:gd name="connsiteX122-5289" fmla="*/ 6136560 w 10768629"/>
              <a:gd name="connsiteY122-5290" fmla="*/ 1665728 h 1978172"/>
              <a:gd name="connsiteX123-5291" fmla="*/ 6096155 w 10768629"/>
              <a:gd name="connsiteY123-5292" fmla="*/ 1656951 h 1978172"/>
              <a:gd name="connsiteX124-5293" fmla="*/ 6075812 w 10768629"/>
              <a:gd name="connsiteY124-5294" fmla="*/ 1655422 h 1978172"/>
              <a:gd name="connsiteX125-5295" fmla="*/ 6039495 w 10768629"/>
              <a:gd name="connsiteY125-5296" fmla="*/ 1649680 h 1978172"/>
              <a:gd name="connsiteX126-5297" fmla="*/ 6036523 w 10768629"/>
              <a:gd name="connsiteY126-5298" fmla="*/ 1652121 h 1978172"/>
              <a:gd name="connsiteX127-5299" fmla="*/ 6029328 w 10768629"/>
              <a:gd name="connsiteY127-5300" fmla="*/ 1649904 h 1978172"/>
              <a:gd name="connsiteX128-5301" fmla="*/ 6024075 w 10768629"/>
              <a:gd name="connsiteY128-5302" fmla="*/ 1652779 h 1978172"/>
              <a:gd name="connsiteX129-5303" fmla="*/ 6018085 w 10768629"/>
              <a:gd name="connsiteY129-5304" fmla="*/ 1652030 h 1978172"/>
              <a:gd name="connsiteX130-5305" fmla="*/ 5955513 w 10768629"/>
              <a:gd name="connsiteY130-5306" fmla="*/ 1663584 h 1978172"/>
              <a:gd name="connsiteX131-5307" fmla="*/ 5941996 w 10768629"/>
              <a:gd name="connsiteY131-5308" fmla="*/ 1661326 h 1978172"/>
              <a:gd name="connsiteX132-5309" fmla="*/ 5931789 w 10768629"/>
              <a:gd name="connsiteY132-5310" fmla="*/ 1669915 h 1978172"/>
              <a:gd name="connsiteX133-5311" fmla="*/ 5888686 w 10768629"/>
              <a:gd name="connsiteY133-5312" fmla="*/ 1672175 h 1978172"/>
              <a:gd name="connsiteX134-5313" fmla="*/ 5873794 w 10768629"/>
              <a:gd name="connsiteY134-5314" fmla="*/ 1665454 h 1978172"/>
              <a:gd name="connsiteX135-5315" fmla="*/ 5860022 w 10768629"/>
              <a:gd name="connsiteY135-5316" fmla="*/ 1660635 h 1978172"/>
              <a:gd name="connsiteX136-5317" fmla="*/ 5858237 w 10768629"/>
              <a:gd name="connsiteY136-5318" fmla="*/ 1660649 h 1978172"/>
              <a:gd name="connsiteX137-5319" fmla="*/ 5840319 w 10768629"/>
              <a:gd name="connsiteY137-5320" fmla="*/ 1660798 h 1978172"/>
              <a:gd name="connsiteX138-5321" fmla="*/ 5806984 w 10768629"/>
              <a:gd name="connsiteY138-5322" fmla="*/ 1661075 h 1978172"/>
              <a:gd name="connsiteX139-5323" fmla="*/ 5742351 w 10768629"/>
              <a:gd name="connsiteY139-5324" fmla="*/ 1667489 h 1978172"/>
              <a:gd name="connsiteX140-5325" fmla="*/ 5521171 w 10768629"/>
              <a:gd name="connsiteY140-5326" fmla="*/ 1671626 h 1978172"/>
              <a:gd name="connsiteX141-5327" fmla="*/ 5457384 w 10768629"/>
              <a:gd name="connsiteY141-5328" fmla="*/ 1683952 h 1978172"/>
              <a:gd name="connsiteX142-5329" fmla="*/ 4950070 w 10768629"/>
              <a:gd name="connsiteY142-5330" fmla="*/ 1748401 h 1978172"/>
              <a:gd name="connsiteX143-5331" fmla="*/ 4872172 w 10768629"/>
              <a:gd name="connsiteY143-5332" fmla="*/ 1757222 h 1978172"/>
              <a:gd name="connsiteX144-5333" fmla="*/ 4809524 w 10768629"/>
              <a:gd name="connsiteY144-5334" fmla="*/ 1761033 h 1978172"/>
              <a:gd name="connsiteX145-5335" fmla="*/ 4759058 w 10768629"/>
              <a:gd name="connsiteY145-5336" fmla="*/ 1766533 h 1978172"/>
              <a:gd name="connsiteX146-5337" fmla="*/ 4719749 w 10768629"/>
              <a:gd name="connsiteY146-5338" fmla="*/ 1771811 h 1978172"/>
              <a:gd name="connsiteX147-5339" fmla="*/ 4568686 w 10768629"/>
              <a:gd name="connsiteY147-5340" fmla="*/ 1786141 h 1978172"/>
              <a:gd name="connsiteX148-5341" fmla="*/ 4418751 w 10768629"/>
              <a:gd name="connsiteY148-5342" fmla="*/ 1796932 h 1978172"/>
              <a:gd name="connsiteX149-5343" fmla="*/ 4378377 w 10768629"/>
              <a:gd name="connsiteY149-5344" fmla="*/ 1815528 h 1978172"/>
              <a:gd name="connsiteX150-5345" fmla="*/ 4320575 w 10768629"/>
              <a:gd name="connsiteY150-5346" fmla="*/ 1832722 h 1978172"/>
              <a:gd name="connsiteX151-5347" fmla="*/ 4220200 w 10768629"/>
              <a:gd name="connsiteY151-5348" fmla="*/ 1873173 h 1978172"/>
              <a:gd name="connsiteX152-5349" fmla="*/ 4105361 w 10768629"/>
              <a:gd name="connsiteY152-5350" fmla="*/ 1894711 h 1978172"/>
              <a:gd name="connsiteX153-5351" fmla="*/ 3973223 w 10768629"/>
              <a:gd name="connsiteY153-5352" fmla="*/ 1881015 h 1978172"/>
              <a:gd name="connsiteX154-5353" fmla="*/ 3900992 w 10768629"/>
              <a:gd name="connsiteY154-5354" fmla="*/ 1880603 h 1978172"/>
              <a:gd name="connsiteX155-5355" fmla="*/ 3662119 w 10768629"/>
              <a:gd name="connsiteY155-5356" fmla="*/ 1876289 h 1978172"/>
              <a:gd name="connsiteX156-5357" fmla="*/ 3496919 w 10768629"/>
              <a:gd name="connsiteY156-5358" fmla="*/ 1873180 h 1978172"/>
              <a:gd name="connsiteX157-5359" fmla="*/ 3449433 w 10768629"/>
              <a:gd name="connsiteY157-5360" fmla="*/ 1889681 h 1978172"/>
              <a:gd name="connsiteX158-5361" fmla="*/ 3369766 w 10768629"/>
              <a:gd name="connsiteY158-5362" fmla="*/ 1916653 h 1978172"/>
              <a:gd name="connsiteX159-5363" fmla="*/ 3290336 w 10768629"/>
              <a:gd name="connsiteY159-5364" fmla="*/ 1925039 h 1978172"/>
              <a:gd name="connsiteX160-5365" fmla="*/ 3224897 w 10768629"/>
              <a:gd name="connsiteY160-5366" fmla="*/ 1943733 h 1978172"/>
              <a:gd name="connsiteX161-5367" fmla="*/ 3161463 w 10768629"/>
              <a:gd name="connsiteY161-5368" fmla="*/ 1946591 h 1978172"/>
              <a:gd name="connsiteX162-5369" fmla="*/ 3112044 w 10768629"/>
              <a:gd name="connsiteY162-5370" fmla="*/ 1935614 h 1978172"/>
              <a:gd name="connsiteX163-5371" fmla="*/ 3069716 w 10768629"/>
              <a:gd name="connsiteY163-5372" fmla="*/ 1930463 h 1978172"/>
              <a:gd name="connsiteX164-5373" fmla="*/ 3005773 w 10768629"/>
              <a:gd name="connsiteY164-5374" fmla="*/ 1915878 h 1978172"/>
              <a:gd name="connsiteX165-5375" fmla="*/ 2897201 w 10768629"/>
              <a:gd name="connsiteY165-5376" fmla="*/ 1926772 h 1978172"/>
              <a:gd name="connsiteX166-5377" fmla="*/ 2783891 w 10768629"/>
              <a:gd name="connsiteY166-5378" fmla="*/ 1931749 h 1978172"/>
              <a:gd name="connsiteX167-5379" fmla="*/ 2712447 w 10768629"/>
              <a:gd name="connsiteY167-5380" fmla="*/ 1933044 h 1978172"/>
              <a:gd name="connsiteX168-5381" fmla="*/ 2560151 w 10768629"/>
              <a:gd name="connsiteY168-5382" fmla="*/ 1963609 h 1978172"/>
              <a:gd name="connsiteX169-5383" fmla="*/ 2367221 w 10768629"/>
              <a:gd name="connsiteY169-5384" fmla="*/ 1971884 h 1978172"/>
              <a:gd name="connsiteX170-5385" fmla="*/ 2272130 w 10768629"/>
              <a:gd name="connsiteY170-5386" fmla="*/ 1961162 h 1978172"/>
              <a:gd name="connsiteX171-5387" fmla="*/ 2189404 w 10768629"/>
              <a:gd name="connsiteY171-5388" fmla="*/ 1978172 h 1978172"/>
              <a:gd name="connsiteX172-5389" fmla="*/ 2077704 w 10768629"/>
              <a:gd name="connsiteY172-5390" fmla="*/ 1965002 h 1978172"/>
              <a:gd name="connsiteX173-5391" fmla="*/ 2033299 w 10768629"/>
              <a:gd name="connsiteY173-5392" fmla="*/ 1969042 h 1978172"/>
              <a:gd name="connsiteX174-5393" fmla="*/ 1967996 w 10768629"/>
              <a:gd name="connsiteY174-5394" fmla="*/ 1953187 h 1978172"/>
              <a:gd name="connsiteX175-5395" fmla="*/ 1855805 w 10768629"/>
              <a:gd name="connsiteY175-5396" fmla="*/ 1926082 h 1978172"/>
              <a:gd name="connsiteX176-5397" fmla="*/ 1790957 w 10768629"/>
              <a:gd name="connsiteY176-5398" fmla="*/ 1919460 h 1978172"/>
              <a:gd name="connsiteX177-5399" fmla="*/ 1613978 w 10768629"/>
              <a:gd name="connsiteY177-5400" fmla="*/ 1891581 h 1978172"/>
              <a:gd name="connsiteX178-5401" fmla="*/ 1436831 w 10768629"/>
              <a:gd name="connsiteY178-5402" fmla="*/ 1856201 h 1978172"/>
              <a:gd name="connsiteX179-5403" fmla="*/ 1357365 w 10768629"/>
              <a:gd name="connsiteY179-5404" fmla="*/ 1832140 h 1978172"/>
              <a:gd name="connsiteX180-5405" fmla="*/ 1232341 w 10768629"/>
              <a:gd name="connsiteY180-5406" fmla="*/ 1785942 h 1978172"/>
              <a:gd name="connsiteX181-5407" fmla="*/ 1162595 w 10768629"/>
              <a:gd name="connsiteY181-5408" fmla="*/ 1758337 h 1978172"/>
              <a:gd name="connsiteX182-5409" fmla="*/ 1128523 w 10768629"/>
              <a:gd name="connsiteY182-5410" fmla="*/ 1763621 h 1978172"/>
              <a:gd name="connsiteX183-5411" fmla="*/ 991903 w 10768629"/>
              <a:gd name="connsiteY183-5412" fmla="*/ 1786741 h 1978172"/>
              <a:gd name="connsiteX184-5413" fmla="*/ 883960 w 10768629"/>
              <a:gd name="connsiteY184-5414" fmla="*/ 1822386 h 1978172"/>
              <a:gd name="connsiteX185-5415" fmla="*/ 766531 w 10768629"/>
              <a:gd name="connsiteY185-5416" fmla="*/ 1805053 h 1978172"/>
              <a:gd name="connsiteX186-5417" fmla="*/ 669779 w 10768629"/>
              <a:gd name="connsiteY186-5418" fmla="*/ 1800537 h 1978172"/>
              <a:gd name="connsiteX187-5419" fmla="*/ 523898 w 10768629"/>
              <a:gd name="connsiteY187-5420" fmla="*/ 1811085 h 1978172"/>
              <a:gd name="connsiteX188-5421" fmla="*/ 360251 w 10768629"/>
              <a:gd name="connsiteY188-5422" fmla="*/ 1830735 h 1978172"/>
              <a:gd name="connsiteX189-5423" fmla="*/ 255207 w 10768629"/>
              <a:gd name="connsiteY189-5424" fmla="*/ 1818275 h 1978172"/>
              <a:gd name="connsiteX190-5425" fmla="*/ 101803 w 10768629"/>
              <a:gd name="connsiteY190-5426" fmla="*/ 1870647 h 1978172"/>
              <a:gd name="connsiteX191-5427" fmla="*/ 25397 w 10768629"/>
              <a:gd name="connsiteY191-5428" fmla="*/ 1888443 h 1978172"/>
              <a:gd name="connsiteX192-5429" fmla="*/ 2370 w 10768629"/>
              <a:gd name="connsiteY192-5430" fmla="*/ 1878311 h 1978172"/>
              <a:gd name="connsiteX193-5431" fmla="*/ 0 w 10768629"/>
              <a:gd name="connsiteY193-5432" fmla="*/ 1878785 h 1978172"/>
              <a:gd name="connsiteX194-5433" fmla="*/ 0 w 10768629"/>
              <a:gd name="connsiteY194-5434" fmla="*/ 0 h 1978172"/>
              <a:gd name="connsiteX0-5435" fmla="*/ 0 w 10768629"/>
              <a:gd name="connsiteY0-5436" fmla="*/ 0 h 1978172"/>
              <a:gd name="connsiteX1-5437" fmla="*/ 10768629 w 10768629"/>
              <a:gd name="connsiteY1-5438" fmla="*/ 0 h 1978172"/>
              <a:gd name="connsiteX2-5439" fmla="*/ 10733254 w 10768629"/>
              <a:gd name="connsiteY2-5440" fmla="*/ 31439 h 1978172"/>
              <a:gd name="connsiteX3-5441" fmla="*/ 10727085 w 10768629"/>
              <a:gd name="connsiteY3-5442" fmla="*/ 37910 h 1978172"/>
              <a:gd name="connsiteX4-5443" fmla="*/ 10675953 w 10768629"/>
              <a:gd name="connsiteY4-5444" fmla="*/ 68623 h 1978172"/>
              <a:gd name="connsiteX5-5445" fmla="*/ 10637091 w 10768629"/>
              <a:gd name="connsiteY5-5446" fmla="*/ 90361 h 1978172"/>
              <a:gd name="connsiteX6-5447" fmla="*/ 10610971 w 10768629"/>
              <a:gd name="connsiteY6-5448" fmla="*/ 110764 h 1978172"/>
              <a:gd name="connsiteX7-5449" fmla="*/ 10532872 w 10768629"/>
              <a:gd name="connsiteY7-5450" fmla="*/ 138028 h 1978172"/>
              <a:gd name="connsiteX8-5451" fmla="*/ 10398558 w 10768629"/>
              <a:gd name="connsiteY8-5452" fmla="*/ 172911 h 1978172"/>
              <a:gd name="connsiteX9-5453" fmla="*/ 10371128 w 10768629"/>
              <a:gd name="connsiteY9-5454" fmla="*/ 182609 h 1978172"/>
              <a:gd name="connsiteX10-5455" fmla="*/ 10352178 w 10768629"/>
              <a:gd name="connsiteY10-5456" fmla="*/ 199976 h 1978172"/>
              <a:gd name="connsiteX11-5457" fmla="*/ 10351815 w 10768629"/>
              <a:gd name="connsiteY11-5458" fmla="*/ 211879 h 1978172"/>
              <a:gd name="connsiteX12-5459" fmla="*/ 10337471 w 10768629"/>
              <a:gd name="connsiteY12-5460" fmla="*/ 218661 h 1978172"/>
              <a:gd name="connsiteX13-5461" fmla="*/ 10334625 w 10768629"/>
              <a:gd name="connsiteY13-5462" fmla="*/ 222351 h 1978172"/>
              <a:gd name="connsiteX14-5463" fmla="*/ 10256365 w 10768629"/>
              <a:gd name="connsiteY14-5464" fmla="*/ 235917 h 1978172"/>
              <a:gd name="connsiteX15-5465" fmla="*/ 10201127 w 10768629"/>
              <a:gd name="connsiteY15-5466" fmla="*/ 267448 h 1978172"/>
              <a:gd name="connsiteX16-5467" fmla="*/ 9961218 w 10768629"/>
              <a:gd name="connsiteY16-5468" fmla="*/ 326720 h 1978172"/>
              <a:gd name="connsiteX17-5469" fmla="*/ 9859715 w 10768629"/>
              <a:gd name="connsiteY17-5470" fmla="*/ 355698 h 1978172"/>
              <a:gd name="connsiteX18-5471" fmla="*/ 9679867 w 10768629"/>
              <a:gd name="connsiteY18-5472" fmla="*/ 399081 h 1978172"/>
              <a:gd name="connsiteX19-5473" fmla="*/ 9490654 w 10768629"/>
              <a:gd name="connsiteY19-5474" fmla="*/ 455225 h 1978172"/>
              <a:gd name="connsiteX20-5475" fmla="*/ 9470837 w 10768629"/>
              <a:gd name="connsiteY20-5476" fmla="*/ 452539 h 1978172"/>
              <a:gd name="connsiteX21-5477" fmla="*/ 9469082 w 10768629"/>
              <a:gd name="connsiteY21-5478" fmla="*/ 454891 h 1978172"/>
              <a:gd name="connsiteX22-5479" fmla="*/ 9448038 w 10768629"/>
              <a:gd name="connsiteY22-5480" fmla="*/ 459733 h 1978172"/>
              <a:gd name="connsiteX23-5481" fmla="*/ 9396821 w 10768629"/>
              <a:gd name="connsiteY23-5482" fmla="*/ 455795 h 1978172"/>
              <a:gd name="connsiteX24-5483" fmla="*/ 9392197 w 10768629"/>
              <a:gd name="connsiteY24-5484" fmla="*/ 459796 h 1978172"/>
              <a:gd name="connsiteX25-5485" fmla="*/ 9347994 w 10768629"/>
              <a:gd name="connsiteY25-5486" fmla="*/ 464462 h 1978172"/>
              <a:gd name="connsiteX26-5487" fmla="*/ 9347889 w 10768629"/>
              <a:gd name="connsiteY26-5488" fmla="*/ 466539 h 1978172"/>
              <a:gd name="connsiteX27-5489" fmla="*/ 9337639 w 10768629"/>
              <a:gd name="connsiteY27-5490" fmla="*/ 476654 h 1978172"/>
              <a:gd name="connsiteX28-5491" fmla="*/ 9316893 w 10768629"/>
              <a:gd name="connsiteY28-5492" fmla="*/ 491390 h 1978172"/>
              <a:gd name="connsiteX29-5493" fmla="*/ 9229283 w 10768629"/>
              <a:gd name="connsiteY29-5494" fmla="*/ 555377 h 1978172"/>
              <a:gd name="connsiteX30-5495" fmla="*/ 9220274 w 10768629"/>
              <a:gd name="connsiteY30-5496" fmla="*/ 557502 h 1978172"/>
              <a:gd name="connsiteX31-5497" fmla="*/ 9220202 w 10768629"/>
              <a:gd name="connsiteY31-5498" fmla="*/ 558001 h 1978172"/>
              <a:gd name="connsiteX32-5499" fmla="*/ 9210908 w 10768629"/>
              <a:gd name="connsiteY32-5500" fmla="*/ 561147 h 1978172"/>
              <a:gd name="connsiteX33-5501" fmla="*/ 9186374 w 10768629"/>
              <a:gd name="connsiteY33-5502" fmla="*/ 565502 h 1978172"/>
              <a:gd name="connsiteX34-5503" fmla="*/ 9181058 w 10768629"/>
              <a:gd name="connsiteY34-5504" fmla="*/ 569943 h 1978172"/>
              <a:gd name="connsiteX35-5505" fmla="*/ 9179948 w 10768629"/>
              <a:gd name="connsiteY35-5506" fmla="*/ 576062 h 1978172"/>
              <a:gd name="connsiteX36-5507" fmla="*/ 9149110 w 10768629"/>
              <a:gd name="connsiteY36-5508" fmla="*/ 598906 h 1978172"/>
              <a:gd name="connsiteX37-5509" fmla="*/ 9078556 w 10768629"/>
              <a:gd name="connsiteY37-5510" fmla="*/ 644039 h 1978172"/>
              <a:gd name="connsiteX38-5511" fmla="*/ 8996399 w 10768629"/>
              <a:gd name="connsiteY38-5512" fmla="*/ 690055 h 1978172"/>
              <a:gd name="connsiteX39-5513" fmla="*/ 8803791 w 10768629"/>
              <a:gd name="connsiteY39-5514" fmla="*/ 813860 h 1978172"/>
              <a:gd name="connsiteX40-5515" fmla="*/ 8636202 w 10768629"/>
              <a:gd name="connsiteY40-5516" fmla="*/ 848463 h 1978172"/>
              <a:gd name="connsiteX41-5517" fmla="*/ 8555372 w 10768629"/>
              <a:gd name="connsiteY41-5518" fmla="*/ 883171 h 1978172"/>
              <a:gd name="connsiteX42-5519" fmla="*/ 8507229 w 10768629"/>
              <a:gd name="connsiteY42-5520" fmla="*/ 901665 h 1978172"/>
              <a:gd name="connsiteX43-5521" fmla="*/ 8428473 w 10768629"/>
              <a:gd name="connsiteY43-5522" fmla="*/ 927985 h 1978172"/>
              <a:gd name="connsiteX44-5523" fmla="*/ 8427914 w 10768629"/>
              <a:gd name="connsiteY44-5524" fmla="*/ 933480 h 1978172"/>
              <a:gd name="connsiteX45-5525" fmla="*/ 8420327 w 10768629"/>
              <a:gd name="connsiteY45-5526" fmla="*/ 941984 h 1978172"/>
              <a:gd name="connsiteX46-5527" fmla="*/ 8407128 w 10768629"/>
              <a:gd name="connsiteY46-5528" fmla="*/ 961344 h 1978172"/>
              <a:gd name="connsiteX47-5529" fmla="*/ 8380548 w 10768629"/>
              <a:gd name="connsiteY47-5530" fmla="*/ 987916 h 1978172"/>
              <a:gd name="connsiteX48-5531" fmla="*/ 8379462 w 10768629"/>
              <a:gd name="connsiteY48-5532" fmla="*/ 987106 h 1978172"/>
              <a:gd name="connsiteX49-5533" fmla="*/ 8369725 w 10768629"/>
              <a:gd name="connsiteY49-5534" fmla="*/ 989186 h 1978172"/>
              <a:gd name="connsiteX50-5535" fmla="*/ 8304438 w 10768629"/>
              <a:gd name="connsiteY50-5536" fmla="*/ 996739 h 1978172"/>
              <a:gd name="connsiteX51-5537" fmla="*/ 8280929 w 10768629"/>
              <a:gd name="connsiteY51-5538" fmla="*/ 1023089 h 1978172"/>
              <a:gd name="connsiteX52-5539" fmla="*/ 8275760 w 10768629"/>
              <a:gd name="connsiteY52-5540" fmla="*/ 1027772 h 1978172"/>
              <a:gd name="connsiteX53-5541" fmla="*/ 8275478 w 10768629"/>
              <a:gd name="connsiteY53-5542" fmla="*/ 1027605 h 1978172"/>
              <a:gd name="connsiteX54-5543" fmla="*/ 8269666 w 10768629"/>
              <a:gd name="connsiteY54-5544" fmla="*/ 1032033 h 1978172"/>
              <a:gd name="connsiteX55-5545" fmla="*/ 8203836 w 10768629"/>
              <a:gd name="connsiteY55-5546" fmla="*/ 1037347 h 1978172"/>
              <a:gd name="connsiteX56-5547" fmla="*/ 8122936 w 10768629"/>
              <a:gd name="connsiteY56-5548" fmla="*/ 1063113 h 1978172"/>
              <a:gd name="connsiteX57-5549" fmla="*/ 8043658 w 10768629"/>
              <a:gd name="connsiteY57-5550" fmla="*/ 1092746 h 1978172"/>
              <a:gd name="connsiteX58-5551" fmla="*/ 8015351 w 10768629"/>
              <a:gd name="connsiteY58-5552" fmla="*/ 1105478 h 1978172"/>
              <a:gd name="connsiteX59-5553" fmla="*/ 7963145 w 10768629"/>
              <a:gd name="connsiteY59-5554" fmla="*/ 1119346 h 1978172"/>
              <a:gd name="connsiteX60-5555" fmla="*/ 7938145 w 10768629"/>
              <a:gd name="connsiteY60-5556" fmla="*/ 1120225 h 1978172"/>
              <a:gd name="connsiteX61-5557" fmla="*/ 7937238 w 10768629"/>
              <a:gd name="connsiteY61-5558" fmla="*/ 1121204 h 1978172"/>
              <a:gd name="connsiteX62-5559" fmla="*/ 7934398 w 10768629"/>
              <a:gd name="connsiteY62-5560" fmla="*/ 1118240 h 1978172"/>
              <a:gd name="connsiteX63-5561" fmla="*/ 7918248 w 10768629"/>
              <a:gd name="connsiteY63-5562" fmla="*/ 1124371 h 1978172"/>
              <a:gd name="connsiteX64-5563" fmla="*/ 7914119 w 10768629"/>
              <a:gd name="connsiteY64-5564" fmla="*/ 1127653 h 1978172"/>
              <a:gd name="connsiteX65-5565" fmla="*/ 7907658 w 10768629"/>
              <a:gd name="connsiteY65-5566" fmla="*/ 1130350 h 1978172"/>
              <a:gd name="connsiteX66-5567" fmla="*/ 7907434 w 10768629"/>
              <a:gd name="connsiteY66-5568" fmla="*/ 1130103 h 1978172"/>
              <a:gd name="connsiteX67-5569" fmla="*/ 7901508 w 10768629"/>
              <a:gd name="connsiteY67-5570" fmla="*/ 1133245 h 1978172"/>
              <a:gd name="connsiteX68-5571" fmla="*/ 7873287 w 10768629"/>
              <a:gd name="connsiteY68-5572" fmla="*/ 1152609 h 1978172"/>
              <a:gd name="connsiteX69-5573" fmla="*/ 7834833 w 10768629"/>
              <a:gd name="connsiteY69-5574" fmla="*/ 1153868 h 1978172"/>
              <a:gd name="connsiteX70-5575" fmla="*/ 7828661 w 10768629"/>
              <a:gd name="connsiteY70-5576" fmla="*/ 1139994 h 1978172"/>
              <a:gd name="connsiteX71-5577" fmla="*/ 7823966 w 10768629"/>
              <a:gd name="connsiteY71-5578" fmla="*/ 1143178 h 1978172"/>
              <a:gd name="connsiteX72-5579" fmla="*/ 7815078 w 10768629"/>
              <a:gd name="connsiteY72-5580" fmla="*/ 1151776 h 1978172"/>
              <a:gd name="connsiteX73-5581" fmla="*/ 7812026 w 10768629"/>
              <a:gd name="connsiteY73-5582" fmla="*/ 1151522 h 1978172"/>
              <a:gd name="connsiteX74-5583" fmla="*/ 7782249 w 10768629"/>
              <a:gd name="connsiteY74-5584" fmla="*/ 1160970 h 1978172"/>
              <a:gd name="connsiteX75-5585" fmla="*/ 7773476 w 10768629"/>
              <a:gd name="connsiteY75-5586" fmla="*/ 1157414 h 1978172"/>
              <a:gd name="connsiteX76-5587" fmla="*/ 7769600 w 10768629"/>
              <a:gd name="connsiteY76-5588" fmla="*/ 1157365 h 1978172"/>
              <a:gd name="connsiteX77-5589" fmla="*/ 7752631 w 10768629"/>
              <a:gd name="connsiteY77-5590" fmla="*/ 1172815 h 1978172"/>
              <a:gd name="connsiteX78-5591" fmla="*/ 7743525 w 10768629"/>
              <a:gd name="connsiteY78-5592" fmla="*/ 1179064 h 1978172"/>
              <a:gd name="connsiteX79-5593" fmla="*/ 7685942 w 10768629"/>
              <a:gd name="connsiteY79-5594" fmla="*/ 1233723 h 1978172"/>
              <a:gd name="connsiteX80-5595" fmla="*/ 7586920 w 10768629"/>
              <a:gd name="connsiteY80-5596" fmla="*/ 1261888 h 1978172"/>
              <a:gd name="connsiteX81-5597" fmla="*/ 7486100 w 10768629"/>
              <a:gd name="connsiteY81-5598" fmla="*/ 1292563 h 1978172"/>
              <a:gd name="connsiteX82-5599" fmla="*/ 7407190 w 10768629"/>
              <a:gd name="connsiteY82-5600" fmla="*/ 1314737 h 1978172"/>
              <a:gd name="connsiteX83-5601" fmla="*/ 7240698 w 10768629"/>
              <a:gd name="connsiteY83-5602" fmla="*/ 1438832 h 1978172"/>
              <a:gd name="connsiteX84-5603" fmla="*/ 7197675 w 10768629"/>
              <a:gd name="connsiteY84-5604" fmla="*/ 1447530 h 1978172"/>
              <a:gd name="connsiteX85-5605" fmla="*/ 7164788 w 10768629"/>
              <a:gd name="connsiteY85-5606" fmla="*/ 1480293 h 1978172"/>
              <a:gd name="connsiteX86-5607" fmla="*/ 7147929 w 10768629"/>
              <a:gd name="connsiteY86-5608" fmla="*/ 1477641 h 1978172"/>
              <a:gd name="connsiteX87-5609" fmla="*/ 7144965 w 10768629"/>
              <a:gd name="connsiteY87-5610" fmla="*/ 1476908 h 1978172"/>
              <a:gd name="connsiteX88-5611" fmla="*/ 7134299 w 10768629"/>
              <a:gd name="connsiteY88-5612" fmla="*/ 1479969 h 1978172"/>
              <a:gd name="connsiteX89-5613" fmla="*/ 7129809 w 10768629"/>
              <a:gd name="connsiteY89-5614" fmla="*/ 1473339 h 1978172"/>
              <a:gd name="connsiteX90-5615" fmla="*/ 7112688 w 10768629"/>
              <a:gd name="connsiteY90-5616" fmla="*/ 1472575 h 1978172"/>
              <a:gd name="connsiteX91-5617" fmla="*/ 7093470 w 10768629"/>
              <a:gd name="connsiteY91-5618" fmla="*/ 1480300 h 1978172"/>
              <a:gd name="connsiteX92-5619" fmla="*/ 7025034 w 10768629"/>
              <a:gd name="connsiteY92-5620" fmla="*/ 1506934 h 1978172"/>
              <a:gd name="connsiteX93-5621" fmla="*/ 7014783 w 10768629"/>
              <a:gd name="connsiteY93-5622" fmla="*/ 1515868 h 1978172"/>
              <a:gd name="connsiteX94-5623" fmla="*/ 6979706 w 10768629"/>
              <a:gd name="connsiteY94-5624" fmla="*/ 1523511 h 1978172"/>
              <a:gd name="connsiteX95-5625" fmla="*/ 6977890 w 10768629"/>
              <a:gd name="connsiteY95-5626" fmla="*/ 1525793 h 1978172"/>
              <a:gd name="connsiteX96-5627" fmla="*/ 6944339 w 10768629"/>
              <a:gd name="connsiteY96-5628" fmla="*/ 1536237 h 1978172"/>
              <a:gd name="connsiteX97-5629" fmla="*/ 6886996 w 10768629"/>
              <a:gd name="connsiteY97-5630" fmla="*/ 1563569 h 1978172"/>
              <a:gd name="connsiteX98-5631" fmla="*/ 6874510 w 10768629"/>
              <a:gd name="connsiteY98-5632" fmla="*/ 1558469 h 1978172"/>
              <a:gd name="connsiteX99-5633" fmla="*/ 6871943 w 10768629"/>
              <a:gd name="connsiteY99-5634" fmla="*/ 1554651 h 1978172"/>
              <a:gd name="connsiteX100-5635" fmla="*/ 6856174 w 10768629"/>
              <a:gd name="connsiteY100-5636" fmla="*/ 1562024 h 1978172"/>
              <a:gd name="connsiteX101-5637" fmla="*/ 6842321 w 10768629"/>
              <a:gd name="connsiteY101-5638" fmla="*/ 1560554 h 1978172"/>
              <a:gd name="connsiteX102-5639" fmla="*/ 6832713 w 10768629"/>
              <a:gd name="connsiteY102-5640" fmla="*/ 1569357 h 1978172"/>
              <a:gd name="connsiteX103-5641" fmla="*/ 6816351 w 10768629"/>
              <a:gd name="connsiteY103-5642" fmla="*/ 1571495 h 1978172"/>
              <a:gd name="connsiteX104-5643" fmla="*/ 6795800 w 10768629"/>
              <a:gd name="connsiteY104-5644" fmla="*/ 1572010 h 1978172"/>
              <a:gd name="connsiteX105-5645" fmla="*/ 6777546 w 10768629"/>
              <a:gd name="connsiteY105-5646" fmla="*/ 1568661 h 1978172"/>
              <a:gd name="connsiteX106-5647" fmla="*/ 6751528 w 10768629"/>
              <a:gd name="connsiteY106-5648" fmla="*/ 1574143 h 1978172"/>
              <a:gd name="connsiteX107-5649" fmla="*/ 6691966 w 10768629"/>
              <a:gd name="connsiteY107-5650" fmla="*/ 1582255 h 1978172"/>
              <a:gd name="connsiteX108-5651" fmla="*/ 6646941 w 10768629"/>
              <a:gd name="connsiteY108-5652" fmla="*/ 1588471 h 1978172"/>
              <a:gd name="connsiteX109-5653" fmla="*/ 6568576 w 10768629"/>
              <a:gd name="connsiteY109-5654" fmla="*/ 1606488 h 1978172"/>
              <a:gd name="connsiteX110-5655" fmla="*/ 6554358 w 10768629"/>
              <a:gd name="connsiteY110-5656" fmla="*/ 1621701 h 1978172"/>
              <a:gd name="connsiteX111-5657" fmla="*/ 6516968 w 10768629"/>
              <a:gd name="connsiteY111-5658" fmla="*/ 1617195 h 1978172"/>
              <a:gd name="connsiteX112-5659" fmla="*/ 6506479 w 10768629"/>
              <a:gd name="connsiteY112-5660" fmla="*/ 1602227 h 1978172"/>
              <a:gd name="connsiteX113-5661" fmla="*/ 6458436 w 10768629"/>
              <a:gd name="connsiteY113-5662" fmla="*/ 1607332 h 1978172"/>
              <a:gd name="connsiteX114-5663" fmla="*/ 6414786 w 10768629"/>
              <a:gd name="connsiteY114-5664" fmla="*/ 1628815 h 1978172"/>
              <a:gd name="connsiteX115-5665" fmla="*/ 6357085 w 10768629"/>
              <a:gd name="connsiteY115-5666" fmla="*/ 1640846 h 1978172"/>
              <a:gd name="connsiteX116-5667" fmla="*/ 6322636 w 10768629"/>
              <a:gd name="connsiteY116-5668" fmla="*/ 1648213 h 1978172"/>
              <a:gd name="connsiteX117-5669" fmla="*/ 6226172 w 10768629"/>
              <a:gd name="connsiteY117-5670" fmla="*/ 1654676 h 1978172"/>
              <a:gd name="connsiteX118-5671" fmla="*/ 6221217 w 10768629"/>
              <a:gd name="connsiteY118-5672" fmla="*/ 1654506 h 1978172"/>
              <a:gd name="connsiteX119-5673" fmla="*/ 6204956 w 10768629"/>
              <a:gd name="connsiteY119-5674" fmla="*/ 1664280 h 1978172"/>
              <a:gd name="connsiteX120-5675" fmla="*/ 6204270 w 10768629"/>
              <a:gd name="connsiteY120-5676" fmla="*/ 1666782 h 1978172"/>
              <a:gd name="connsiteX121-5677" fmla="*/ 6143810 w 10768629"/>
              <a:gd name="connsiteY121-5678" fmla="*/ 1661963 h 1978172"/>
              <a:gd name="connsiteX122-5679" fmla="*/ 6136560 w 10768629"/>
              <a:gd name="connsiteY122-5680" fmla="*/ 1665728 h 1978172"/>
              <a:gd name="connsiteX123-5681" fmla="*/ 6096155 w 10768629"/>
              <a:gd name="connsiteY123-5682" fmla="*/ 1656951 h 1978172"/>
              <a:gd name="connsiteX124-5683" fmla="*/ 6075812 w 10768629"/>
              <a:gd name="connsiteY124-5684" fmla="*/ 1655422 h 1978172"/>
              <a:gd name="connsiteX125-5685" fmla="*/ 6039495 w 10768629"/>
              <a:gd name="connsiteY125-5686" fmla="*/ 1649680 h 1978172"/>
              <a:gd name="connsiteX126-5687" fmla="*/ 6036523 w 10768629"/>
              <a:gd name="connsiteY126-5688" fmla="*/ 1652121 h 1978172"/>
              <a:gd name="connsiteX127-5689" fmla="*/ 6029328 w 10768629"/>
              <a:gd name="connsiteY127-5690" fmla="*/ 1649904 h 1978172"/>
              <a:gd name="connsiteX128-5691" fmla="*/ 6024075 w 10768629"/>
              <a:gd name="connsiteY128-5692" fmla="*/ 1652779 h 1978172"/>
              <a:gd name="connsiteX129-5693" fmla="*/ 6018085 w 10768629"/>
              <a:gd name="connsiteY129-5694" fmla="*/ 1652030 h 1978172"/>
              <a:gd name="connsiteX130-5695" fmla="*/ 5955513 w 10768629"/>
              <a:gd name="connsiteY130-5696" fmla="*/ 1663584 h 1978172"/>
              <a:gd name="connsiteX131-5697" fmla="*/ 5941996 w 10768629"/>
              <a:gd name="connsiteY131-5698" fmla="*/ 1661326 h 1978172"/>
              <a:gd name="connsiteX132-5699" fmla="*/ 5931789 w 10768629"/>
              <a:gd name="connsiteY132-5700" fmla="*/ 1669915 h 1978172"/>
              <a:gd name="connsiteX133-5701" fmla="*/ 5888686 w 10768629"/>
              <a:gd name="connsiteY133-5702" fmla="*/ 1672175 h 1978172"/>
              <a:gd name="connsiteX134-5703" fmla="*/ 5873794 w 10768629"/>
              <a:gd name="connsiteY134-5704" fmla="*/ 1665454 h 1978172"/>
              <a:gd name="connsiteX135-5705" fmla="*/ 5860022 w 10768629"/>
              <a:gd name="connsiteY135-5706" fmla="*/ 1660635 h 1978172"/>
              <a:gd name="connsiteX136-5707" fmla="*/ 5858237 w 10768629"/>
              <a:gd name="connsiteY136-5708" fmla="*/ 1660649 h 1978172"/>
              <a:gd name="connsiteX137-5709" fmla="*/ 5840319 w 10768629"/>
              <a:gd name="connsiteY137-5710" fmla="*/ 1660798 h 1978172"/>
              <a:gd name="connsiteX138-5711" fmla="*/ 5806984 w 10768629"/>
              <a:gd name="connsiteY138-5712" fmla="*/ 1661075 h 1978172"/>
              <a:gd name="connsiteX139-5713" fmla="*/ 5742351 w 10768629"/>
              <a:gd name="connsiteY139-5714" fmla="*/ 1667489 h 1978172"/>
              <a:gd name="connsiteX140-5715" fmla="*/ 5521171 w 10768629"/>
              <a:gd name="connsiteY140-5716" fmla="*/ 1671626 h 1978172"/>
              <a:gd name="connsiteX141-5717" fmla="*/ 5457384 w 10768629"/>
              <a:gd name="connsiteY141-5718" fmla="*/ 1683952 h 1978172"/>
              <a:gd name="connsiteX142-5719" fmla="*/ 4950070 w 10768629"/>
              <a:gd name="connsiteY142-5720" fmla="*/ 1748401 h 1978172"/>
              <a:gd name="connsiteX143-5721" fmla="*/ 4872172 w 10768629"/>
              <a:gd name="connsiteY143-5722" fmla="*/ 1757222 h 1978172"/>
              <a:gd name="connsiteX144-5723" fmla="*/ 4809524 w 10768629"/>
              <a:gd name="connsiteY144-5724" fmla="*/ 1761033 h 1978172"/>
              <a:gd name="connsiteX145-5725" fmla="*/ 4759058 w 10768629"/>
              <a:gd name="connsiteY145-5726" fmla="*/ 1766533 h 1978172"/>
              <a:gd name="connsiteX146-5727" fmla="*/ 4719749 w 10768629"/>
              <a:gd name="connsiteY146-5728" fmla="*/ 1771811 h 1978172"/>
              <a:gd name="connsiteX147-5729" fmla="*/ 4568686 w 10768629"/>
              <a:gd name="connsiteY147-5730" fmla="*/ 1786141 h 1978172"/>
              <a:gd name="connsiteX148-5731" fmla="*/ 4418751 w 10768629"/>
              <a:gd name="connsiteY148-5732" fmla="*/ 1796932 h 1978172"/>
              <a:gd name="connsiteX149-5733" fmla="*/ 4378377 w 10768629"/>
              <a:gd name="connsiteY149-5734" fmla="*/ 1815528 h 1978172"/>
              <a:gd name="connsiteX150-5735" fmla="*/ 4320575 w 10768629"/>
              <a:gd name="connsiteY150-5736" fmla="*/ 1832722 h 1978172"/>
              <a:gd name="connsiteX151-5737" fmla="*/ 4220200 w 10768629"/>
              <a:gd name="connsiteY151-5738" fmla="*/ 1873173 h 1978172"/>
              <a:gd name="connsiteX152-5739" fmla="*/ 4105361 w 10768629"/>
              <a:gd name="connsiteY152-5740" fmla="*/ 1894711 h 1978172"/>
              <a:gd name="connsiteX153-5741" fmla="*/ 3973223 w 10768629"/>
              <a:gd name="connsiteY153-5742" fmla="*/ 1881015 h 1978172"/>
              <a:gd name="connsiteX154-5743" fmla="*/ 3900992 w 10768629"/>
              <a:gd name="connsiteY154-5744" fmla="*/ 1880603 h 1978172"/>
              <a:gd name="connsiteX155-5745" fmla="*/ 3662119 w 10768629"/>
              <a:gd name="connsiteY155-5746" fmla="*/ 1876289 h 1978172"/>
              <a:gd name="connsiteX156-5747" fmla="*/ 3496919 w 10768629"/>
              <a:gd name="connsiteY156-5748" fmla="*/ 1873180 h 1978172"/>
              <a:gd name="connsiteX157-5749" fmla="*/ 3449433 w 10768629"/>
              <a:gd name="connsiteY157-5750" fmla="*/ 1889681 h 1978172"/>
              <a:gd name="connsiteX158-5751" fmla="*/ 3369766 w 10768629"/>
              <a:gd name="connsiteY158-5752" fmla="*/ 1916653 h 1978172"/>
              <a:gd name="connsiteX159-5753" fmla="*/ 3269672 w 10768629"/>
              <a:gd name="connsiteY159-5754" fmla="*/ 1938036 h 1978172"/>
              <a:gd name="connsiteX160-5755" fmla="*/ 3224897 w 10768629"/>
              <a:gd name="connsiteY160-5756" fmla="*/ 1943733 h 1978172"/>
              <a:gd name="connsiteX161-5757" fmla="*/ 3161463 w 10768629"/>
              <a:gd name="connsiteY161-5758" fmla="*/ 1946591 h 1978172"/>
              <a:gd name="connsiteX162-5759" fmla="*/ 3112044 w 10768629"/>
              <a:gd name="connsiteY162-5760" fmla="*/ 1935614 h 1978172"/>
              <a:gd name="connsiteX163-5761" fmla="*/ 3069716 w 10768629"/>
              <a:gd name="connsiteY163-5762" fmla="*/ 1930463 h 1978172"/>
              <a:gd name="connsiteX164-5763" fmla="*/ 3005773 w 10768629"/>
              <a:gd name="connsiteY164-5764" fmla="*/ 1915878 h 1978172"/>
              <a:gd name="connsiteX165-5765" fmla="*/ 2897201 w 10768629"/>
              <a:gd name="connsiteY165-5766" fmla="*/ 1926772 h 1978172"/>
              <a:gd name="connsiteX166-5767" fmla="*/ 2783891 w 10768629"/>
              <a:gd name="connsiteY166-5768" fmla="*/ 1931749 h 1978172"/>
              <a:gd name="connsiteX167-5769" fmla="*/ 2712447 w 10768629"/>
              <a:gd name="connsiteY167-5770" fmla="*/ 1933044 h 1978172"/>
              <a:gd name="connsiteX168-5771" fmla="*/ 2560151 w 10768629"/>
              <a:gd name="connsiteY168-5772" fmla="*/ 1963609 h 1978172"/>
              <a:gd name="connsiteX169-5773" fmla="*/ 2367221 w 10768629"/>
              <a:gd name="connsiteY169-5774" fmla="*/ 1971884 h 1978172"/>
              <a:gd name="connsiteX170-5775" fmla="*/ 2272130 w 10768629"/>
              <a:gd name="connsiteY170-5776" fmla="*/ 1961162 h 1978172"/>
              <a:gd name="connsiteX171-5777" fmla="*/ 2189404 w 10768629"/>
              <a:gd name="connsiteY171-5778" fmla="*/ 1978172 h 1978172"/>
              <a:gd name="connsiteX172-5779" fmla="*/ 2077704 w 10768629"/>
              <a:gd name="connsiteY172-5780" fmla="*/ 1965002 h 1978172"/>
              <a:gd name="connsiteX173-5781" fmla="*/ 2033299 w 10768629"/>
              <a:gd name="connsiteY173-5782" fmla="*/ 1969042 h 1978172"/>
              <a:gd name="connsiteX174-5783" fmla="*/ 1967996 w 10768629"/>
              <a:gd name="connsiteY174-5784" fmla="*/ 1953187 h 1978172"/>
              <a:gd name="connsiteX175-5785" fmla="*/ 1855805 w 10768629"/>
              <a:gd name="connsiteY175-5786" fmla="*/ 1926082 h 1978172"/>
              <a:gd name="connsiteX176-5787" fmla="*/ 1790957 w 10768629"/>
              <a:gd name="connsiteY176-5788" fmla="*/ 1919460 h 1978172"/>
              <a:gd name="connsiteX177-5789" fmla="*/ 1613978 w 10768629"/>
              <a:gd name="connsiteY177-5790" fmla="*/ 1891581 h 1978172"/>
              <a:gd name="connsiteX178-5791" fmla="*/ 1436831 w 10768629"/>
              <a:gd name="connsiteY178-5792" fmla="*/ 1856201 h 1978172"/>
              <a:gd name="connsiteX179-5793" fmla="*/ 1357365 w 10768629"/>
              <a:gd name="connsiteY179-5794" fmla="*/ 1832140 h 1978172"/>
              <a:gd name="connsiteX180-5795" fmla="*/ 1232341 w 10768629"/>
              <a:gd name="connsiteY180-5796" fmla="*/ 1785942 h 1978172"/>
              <a:gd name="connsiteX181-5797" fmla="*/ 1162595 w 10768629"/>
              <a:gd name="connsiteY181-5798" fmla="*/ 1758337 h 1978172"/>
              <a:gd name="connsiteX182-5799" fmla="*/ 1128523 w 10768629"/>
              <a:gd name="connsiteY182-5800" fmla="*/ 1763621 h 1978172"/>
              <a:gd name="connsiteX183-5801" fmla="*/ 991903 w 10768629"/>
              <a:gd name="connsiteY183-5802" fmla="*/ 1786741 h 1978172"/>
              <a:gd name="connsiteX184-5803" fmla="*/ 883960 w 10768629"/>
              <a:gd name="connsiteY184-5804" fmla="*/ 1822386 h 1978172"/>
              <a:gd name="connsiteX185-5805" fmla="*/ 766531 w 10768629"/>
              <a:gd name="connsiteY185-5806" fmla="*/ 1805053 h 1978172"/>
              <a:gd name="connsiteX186-5807" fmla="*/ 669779 w 10768629"/>
              <a:gd name="connsiteY186-5808" fmla="*/ 1800537 h 1978172"/>
              <a:gd name="connsiteX187-5809" fmla="*/ 523898 w 10768629"/>
              <a:gd name="connsiteY187-5810" fmla="*/ 1811085 h 1978172"/>
              <a:gd name="connsiteX188-5811" fmla="*/ 360251 w 10768629"/>
              <a:gd name="connsiteY188-5812" fmla="*/ 1830735 h 1978172"/>
              <a:gd name="connsiteX189-5813" fmla="*/ 255207 w 10768629"/>
              <a:gd name="connsiteY189-5814" fmla="*/ 1818275 h 1978172"/>
              <a:gd name="connsiteX190-5815" fmla="*/ 101803 w 10768629"/>
              <a:gd name="connsiteY190-5816" fmla="*/ 1870647 h 1978172"/>
              <a:gd name="connsiteX191-5817" fmla="*/ 25397 w 10768629"/>
              <a:gd name="connsiteY191-5818" fmla="*/ 1888443 h 1978172"/>
              <a:gd name="connsiteX192-5819" fmla="*/ 2370 w 10768629"/>
              <a:gd name="connsiteY192-5820" fmla="*/ 1878311 h 1978172"/>
              <a:gd name="connsiteX193-5821" fmla="*/ 0 w 10768629"/>
              <a:gd name="connsiteY193-5822" fmla="*/ 1878785 h 1978172"/>
              <a:gd name="connsiteX194-5823" fmla="*/ 0 w 10768629"/>
              <a:gd name="connsiteY194-5824" fmla="*/ 0 h 1978172"/>
              <a:gd name="connsiteX0-5825" fmla="*/ 0 w 10768629"/>
              <a:gd name="connsiteY0-5826" fmla="*/ 0 h 1978172"/>
              <a:gd name="connsiteX1-5827" fmla="*/ 10768629 w 10768629"/>
              <a:gd name="connsiteY1-5828" fmla="*/ 0 h 1978172"/>
              <a:gd name="connsiteX2-5829" fmla="*/ 10733254 w 10768629"/>
              <a:gd name="connsiteY2-5830" fmla="*/ 31439 h 1978172"/>
              <a:gd name="connsiteX3-5831" fmla="*/ 10727085 w 10768629"/>
              <a:gd name="connsiteY3-5832" fmla="*/ 37910 h 1978172"/>
              <a:gd name="connsiteX4-5833" fmla="*/ 10675953 w 10768629"/>
              <a:gd name="connsiteY4-5834" fmla="*/ 68623 h 1978172"/>
              <a:gd name="connsiteX5-5835" fmla="*/ 10637091 w 10768629"/>
              <a:gd name="connsiteY5-5836" fmla="*/ 90361 h 1978172"/>
              <a:gd name="connsiteX6-5837" fmla="*/ 10610971 w 10768629"/>
              <a:gd name="connsiteY6-5838" fmla="*/ 110764 h 1978172"/>
              <a:gd name="connsiteX7-5839" fmla="*/ 10532872 w 10768629"/>
              <a:gd name="connsiteY7-5840" fmla="*/ 138028 h 1978172"/>
              <a:gd name="connsiteX8-5841" fmla="*/ 10398558 w 10768629"/>
              <a:gd name="connsiteY8-5842" fmla="*/ 172911 h 1978172"/>
              <a:gd name="connsiteX9-5843" fmla="*/ 10371128 w 10768629"/>
              <a:gd name="connsiteY9-5844" fmla="*/ 182609 h 1978172"/>
              <a:gd name="connsiteX10-5845" fmla="*/ 10352178 w 10768629"/>
              <a:gd name="connsiteY10-5846" fmla="*/ 199976 h 1978172"/>
              <a:gd name="connsiteX11-5847" fmla="*/ 10351815 w 10768629"/>
              <a:gd name="connsiteY11-5848" fmla="*/ 211879 h 1978172"/>
              <a:gd name="connsiteX12-5849" fmla="*/ 10337471 w 10768629"/>
              <a:gd name="connsiteY12-5850" fmla="*/ 218661 h 1978172"/>
              <a:gd name="connsiteX13-5851" fmla="*/ 10334625 w 10768629"/>
              <a:gd name="connsiteY13-5852" fmla="*/ 222351 h 1978172"/>
              <a:gd name="connsiteX14-5853" fmla="*/ 10256365 w 10768629"/>
              <a:gd name="connsiteY14-5854" fmla="*/ 235917 h 1978172"/>
              <a:gd name="connsiteX15-5855" fmla="*/ 10201127 w 10768629"/>
              <a:gd name="connsiteY15-5856" fmla="*/ 267448 h 1978172"/>
              <a:gd name="connsiteX16-5857" fmla="*/ 9961218 w 10768629"/>
              <a:gd name="connsiteY16-5858" fmla="*/ 326720 h 1978172"/>
              <a:gd name="connsiteX17-5859" fmla="*/ 9859715 w 10768629"/>
              <a:gd name="connsiteY17-5860" fmla="*/ 355698 h 1978172"/>
              <a:gd name="connsiteX18-5861" fmla="*/ 9679867 w 10768629"/>
              <a:gd name="connsiteY18-5862" fmla="*/ 399081 h 1978172"/>
              <a:gd name="connsiteX19-5863" fmla="*/ 9490654 w 10768629"/>
              <a:gd name="connsiteY19-5864" fmla="*/ 455225 h 1978172"/>
              <a:gd name="connsiteX20-5865" fmla="*/ 9470837 w 10768629"/>
              <a:gd name="connsiteY20-5866" fmla="*/ 452539 h 1978172"/>
              <a:gd name="connsiteX21-5867" fmla="*/ 9469082 w 10768629"/>
              <a:gd name="connsiteY21-5868" fmla="*/ 454891 h 1978172"/>
              <a:gd name="connsiteX22-5869" fmla="*/ 9448038 w 10768629"/>
              <a:gd name="connsiteY22-5870" fmla="*/ 459733 h 1978172"/>
              <a:gd name="connsiteX23-5871" fmla="*/ 9396821 w 10768629"/>
              <a:gd name="connsiteY23-5872" fmla="*/ 455795 h 1978172"/>
              <a:gd name="connsiteX24-5873" fmla="*/ 9392197 w 10768629"/>
              <a:gd name="connsiteY24-5874" fmla="*/ 459796 h 1978172"/>
              <a:gd name="connsiteX25-5875" fmla="*/ 9347994 w 10768629"/>
              <a:gd name="connsiteY25-5876" fmla="*/ 464462 h 1978172"/>
              <a:gd name="connsiteX26-5877" fmla="*/ 9347889 w 10768629"/>
              <a:gd name="connsiteY26-5878" fmla="*/ 466539 h 1978172"/>
              <a:gd name="connsiteX27-5879" fmla="*/ 9337639 w 10768629"/>
              <a:gd name="connsiteY27-5880" fmla="*/ 476654 h 1978172"/>
              <a:gd name="connsiteX28-5881" fmla="*/ 9316893 w 10768629"/>
              <a:gd name="connsiteY28-5882" fmla="*/ 491390 h 1978172"/>
              <a:gd name="connsiteX29-5883" fmla="*/ 9229283 w 10768629"/>
              <a:gd name="connsiteY29-5884" fmla="*/ 555377 h 1978172"/>
              <a:gd name="connsiteX30-5885" fmla="*/ 9220274 w 10768629"/>
              <a:gd name="connsiteY30-5886" fmla="*/ 557502 h 1978172"/>
              <a:gd name="connsiteX31-5887" fmla="*/ 9220202 w 10768629"/>
              <a:gd name="connsiteY31-5888" fmla="*/ 558001 h 1978172"/>
              <a:gd name="connsiteX32-5889" fmla="*/ 9210908 w 10768629"/>
              <a:gd name="connsiteY32-5890" fmla="*/ 561147 h 1978172"/>
              <a:gd name="connsiteX33-5891" fmla="*/ 9186374 w 10768629"/>
              <a:gd name="connsiteY33-5892" fmla="*/ 565502 h 1978172"/>
              <a:gd name="connsiteX34-5893" fmla="*/ 9181058 w 10768629"/>
              <a:gd name="connsiteY34-5894" fmla="*/ 569943 h 1978172"/>
              <a:gd name="connsiteX35-5895" fmla="*/ 9179948 w 10768629"/>
              <a:gd name="connsiteY35-5896" fmla="*/ 576062 h 1978172"/>
              <a:gd name="connsiteX36-5897" fmla="*/ 9149110 w 10768629"/>
              <a:gd name="connsiteY36-5898" fmla="*/ 598906 h 1978172"/>
              <a:gd name="connsiteX37-5899" fmla="*/ 9078556 w 10768629"/>
              <a:gd name="connsiteY37-5900" fmla="*/ 644039 h 1978172"/>
              <a:gd name="connsiteX38-5901" fmla="*/ 8996399 w 10768629"/>
              <a:gd name="connsiteY38-5902" fmla="*/ 690055 h 1978172"/>
              <a:gd name="connsiteX39-5903" fmla="*/ 8803791 w 10768629"/>
              <a:gd name="connsiteY39-5904" fmla="*/ 813860 h 1978172"/>
              <a:gd name="connsiteX40-5905" fmla="*/ 8636202 w 10768629"/>
              <a:gd name="connsiteY40-5906" fmla="*/ 848463 h 1978172"/>
              <a:gd name="connsiteX41-5907" fmla="*/ 8555372 w 10768629"/>
              <a:gd name="connsiteY41-5908" fmla="*/ 883171 h 1978172"/>
              <a:gd name="connsiteX42-5909" fmla="*/ 8507229 w 10768629"/>
              <a:gd name="connsiteY42-5910" fmla="*/ 901665 h 1978172"/>
              <a:gd name="connsiteX43-5911" fmla="*/ 8428473 w 10768629"/>
              <a:gd name="connsiteY43-5912" fmla="*/ 927985 h 1978172"/>
              <a:gd name="connsiteX44-5913" fmla="*/ 8427914 w 10768629"/>
              <a:gd name="connsiteY44-5914" fmla="*/ 933480 h 1978172"/>
              <a:gd name="connsiteX45-5915" fmla="*/ 8420327 w 10768629"/>
              <a:gd name="connsiteY45-5916" fmla="*/ 941984 h 1978172"/>
              <a:gd name="connsiteX46-5917" fmla="*/ 8407128 w 10768629"/>
              <a:gd name="connsiteY46-5918" fmla="*/ 961344 h 1978172"/>
              <a:gd name="connsiteX47-5919" fmla="*/ 8380548 w 10768629"/>
              <a:gd name="connsiteY47-5920" fmla="*/ 987916 h 1978172"/>
              <a:gd name="connsiteX48-5921" fmla="*/ 8379462 w 10768629"/>
              <a:gd name="connsiteY48-5922" fmla="*/ 987106 h 1978172"/>
              <a:gd name="connsiteX49-5923" fmla="*/ 8369725 w 10768629"/>
              <a:gd name="connsiteY49-5924" fmla="*/ 989186 h 1978172"/>
              <a:gd name="connsiteX50-5925" fmla="*/ 8304438 w 10768629"/>
              <a:gd name="connsiteY50-5926" fmla="*/ 996739 h 1978172"/>
              <a:gd name="connsiteX51-5927" fmla="*/ 8280929 w 10768629"/>
              <a:gd name="connsiteY51-5928" fmla="*/ 1023089 h 1978172"/>
              <a:gd name="connsiteX52-5929" fmla="*/ 8275760 w 10768629"/>
              <a:gd name="connsiteY52-5930" fmla="*/ 1027772 h 1978172"/>
              <a:gd name="connsiteX53-5931" fmla="*/ 8275478 w 10768629"/>
              <a:gd name="connsiteY53-5932" fmla="*/ 1027605 h 1978172"/>
              <a:gd name="connsiteX54-5933" fmla="*/ 8269666 w 10768629"/>
              <a:gd name="connsiteY54-5934" fmla="*/ 1032033 h 1978172"/>
              <a:gd name="connsiteX55-5935" fmla="*/ 8203836 w 10768629"/>
              <a:gd name="connsiteY55-5936" fmla="*/ 1037347 h 1978172"/>
              <a:gd name="connsiteX56-5937" fmla="*/ 8122936 w 10768629"/>
              <a:gd name="connsiteY56-5938" fmla="*/ 1063113 h 1978172"/>
              <a:gd name="connsiteX57-5939" fmla="*/ 8043658 w 10768629"/>
              <a:gd name="connsiteY57-5940" fmla="*/ 1092746 h 1978172"/>
              <a:gd name="connsiteX58-5941" fmla="*/ 8015351 w 10768629"/>
              <a:gd name="connsiteY58-5942" fmla="*/ 1105478 h 1978172"/>
              <a:gd name="connsiteX59-5943" fmla="*/ 7963145 w 10768629"/>
              <a:gd name="connsiteY59-5944" fmla="*/ 1119346 h 1978172"/>
              <a:gd name="connsiteX60-5945" fmla="*/ 7938145 w 10768629"/>
              <a:gd name="connsiteY60-5946" fmla="*/ 1120225 h 1978172"/>
              <a:gd name="connsiteX61-5947" fmla="*/ 7937238 w 10768629"/>
              <a:gd name="connsiteY61-5948" fmla="*/ 1121204 h 1978172"/>
              <a:gd name="connsiteX62-5949" fmla="*/ 7934398 w 10768629"/>
              <a:gd name="connsiteY62-5950" fmla="*/ 1118240 h 1978172"/>
              <a:gd name="connsiteX63-5951" fmla="*/ 7918248 w 10768629"/>
              <a:gd name="connsiteY63-5952" fmla="*/ 1124371 h 1978172"/>
              <a:gd name="connsiteX64-5953" fmla="*/ 7914119 w 10768629"/>
              <a:gd name="connsiteY64-5954" fmla="*/ 1127653 h 1978172"/>
              <a:gd name="connsiteX65-5955" fmla="*/ 7907658 w 10768629"/>
              <a:gd name="connsiteY65-5956" fmla="*/ 1130350 h 1978172"/>
              <a:gd name="connsiteX66-5957" fmla="*/ 7907434 w 10768629"/>
              <a:gd name="connsiteY66-5958" fmla="*/ 1130103 h 1978172"/>
              <a:gd name="connsiteX67-5959" fmla="*/ 7901508 w 10768629"/>
              <a:gd name="connsiteY67-5960" fmla="*/ 1133245 h 1978172"/>
              <a:gd name="connsiteX68-5961" fmla="*/ 7873287 w 10768629"/>
              <a:gd name="connsiteY68-5962" fmla="*/ 1152609 h 1978172"/>
              <a:gd name="connsiteX69-5963" fmla="*/ 7834833 w 10768629"/>
              <a:gd name="connsiteY69-5964" fmla="*/ 1153868 h 1978172"/>
              <a:gd name="connsiteX70-5965" fmla="*/ 7828661 w 10768629"/>
              <a:gd name="connsiteY70-5966" fmla="*/ 1139994 h 1978172"/>
              <a:gd name="connsiteX71-5967" fmla="*/ 7823966 w 10768629"/>
              <a:gd name="connsiteY71-5968" fmla="*/ 1143178 h 1978172"/>
              <a:gd name="connsiteX72-5969" fmla="*/ 7815078 w 10768629"/>
              <a:gd name="connsiteY72-5970" fmla="*/ 1151776 h 1978172"/>
              <a:gd name="connsiteX73-5971" fmla="*/ 7812026 w 10768629"/>
              <a:gd name="connsiteY73-5972" fmla="*/ 1151522 h 1978172"/>
              <a:gd name="connsiteX74-5973" fmla="*/ 7782249 w 10768629"/>
              <a:gd name="connsiteY74-5974" fmla="*/ 1160970 h 1978172"/>
              <a:gd name="connsiteX75-5975" fmla="*/ 7773476 w 10768629"/>
              <a:gd name="connsiteY75-5976" fmla="*/ 1157414 h 1978172"/>
              <a:gd name="connsiteX76-5977" fmla="*/ 7769600 w 10768629"/>
              <a:gd name="connsiteY76-5978" fmla="*/ 1157365 h 1978172"/>
              <a:gd name="connsiteX77-5979" fmla="*/ 7752631 w 10768629"/>
              <a:gd name="connsiteY77-5980" fmla="*/ 1172815 h 1978172"/>
              <a:gd name="connsiteX78-5981" fmla="*/ 7743525 w 10768629"/>
              <a:gd name="connsiteY78-5982" fmla="*/ 1179064 h 1978172"/>
              <a:gd name="connsiteX79-5983" fmla="*/ 7685942 w 10768629"/>
              <a:gd name="connsiteY79-5984" fmla="*/ 1233723 h 1978172"/>
              <a:gd name="connsiteX80-5985" fmla="*/ 7586920 w 10768629"/>
              <a:gd name="connsiteY80-5986" fmla="*/ 1261888 h 1978172"/>
              <a:gd name="connsiteX81-5987" fmla="*/ 7486100 w 10768629"/>
              <a:gd name="connsiteY81-5988" fmla="*/ 1292563 h 1978172"/>
              <a:gd name="connsiteX82-5989" fmla="*/ 7407190 w 10768629"/>
              <a:gd name="connsiteY82-5990" fmla="*/ 1314737 h 1978172"/>
              <a:gd name="connsiteX83-5991" fmla="*/ 7240698 w 10768629"/>
              <a:gd name="connsiteY83-5992" fmla="*/ 1438832 h 1978172"/>
              <a:gd name="connsiteX84-5993" fmla="*/ 7197675 w 10768629"/>
              <a:gd name="connsiteY84-5994" fmla="*/ 1447530 h 1978172"/>
              <a:gd name="connsiteX85-5995" fmla="*/ 7164788 w 10768629"/>
              <a:gd name="connsiteY85-5996" fmla="*/ 1480293 h 1978172"/>
              <a:gd name="connsiteX86-5997" fmla="*/ 7147929 w 10768629"/>
              <a:gd name="connsiteY86-5998" fmla="*/ 1477641 h 1978172"/>
              <a:gd name="connsiteX87-5999" fmla="*/ 7144965 w 10768629"/>
              <a:gd name="connsiteY87-6000" fmla="*/ 1476908 h 1978172"/>
              <a:gd name="connsiteX88-6001" fmla="*/ 7134299 w 10768629"/>
              <a:gd name="connsiteY88-6002" fmla="*/ 1479969 h 1978172"/>
              <a:gd name="connsiteX89-6003" fmla="*/ 7129809 w 10768629"/>
              <a:gd name="connsiteY89-6004" fmla="*/ 1473339 h 1978172"/>
              <a:gd name="connsiteX90-6005" fmla="*/ 7112688 w 10768629"/>
              <a:gd name="connsiteY90-6006" fmla="*/ 1472575 h 1978172"/>
              <a:gd name="connsiteX91-6007" fmla="*/ 7093470 w 10768629"/>
              <a:gd name="connsiteY91-6008" fmla="*/ 1480300 h 1978172"/>
              <a:gd name="connsiteX92-6009" fmla="*/ 7025034 w 10768629"/>
              <a:gd name="connsiteY92-6010" fmla="*/ 1506934 h 1978172"/>
              <a:gd name="connsiteX93-6011" fmla="*/ 7014783 w 10768629"/>
              <a:gd name="connsiteY93-6012" fmla="*/ 1515868 h 1978172"/>
              <a:gd name="connsiteX94-6013" fmla="*/ 6979706 w 10768629"/>
              <a:gd name="connsiteY94-6014" fmla="*/ 1523511 h 1978172"/>
              <a:gd name="connsiteX95-6015" fmla="*/ 6977890 w 10768629"/>
              <a:gd name="connsiteY95-6016" fmla="*/ 1525793 h 1978172"/>
              <a:gd name="connsiteX96-6017" fmla="*/ 6944339 w 10768629"/>
              <a:gd name="connsiteY96-6018" fmla="*/ 1536237 h 1978172"/>
              <a:gd name="connsiteX97-6019" fmla="*/ 6886996 w 10768629"/>
              <a:gd name="connsiteY97-6020" fmla="*/ 1563569 h 1978172"/>
              <a:gd name="connsiteX98-6021" fmla="*/ 6874510 w 10768629"/>
              <a:gd name="connsiteY98-6022" fmla="*/ 1558469 h 1978172"/>
              <a:gd name="connsiteX99-6023" fmla="*/ 6871943 w 10768629"/>
              <a:gd name="connsiteY99-6024" fmla="*/ 1554651 h 1978172"/>
              <a:gd name="connsiteX100-6025" fmla="*/ 6856174 w 10768629"/>
              <a:gd name="connsiteY100-6026" fmla="*/ 1562024 h 1978172"/>
              <a:gd name="connsiteX101-6027" fmla="*/ 6842321 w 10768629"/>
              <a:gd name="connsiteY101-6028" fmla="*/ 1560554 h 1978172"/>
              <a:gd name="connsiteX102-6029" fmla="*/ 6832713 w 10768629"/>
              <a:gd name="connsiteY102-6030" fmla="*/ 1569357 h 1978172"/>
              <a:gd name="connsiteX103-6031" fmla="*/ 6816351 w 10768629"/>
              <a:gd name="connsiteY103-6032" fmla="*/ 1571495 h 1978172"/>
              <a:gd name="connsiteX104-6033" fmla="*/ 6795800 w 10768629"/>
              <a:gd name="connsiteY104-6034" fmla="*/ 1572010 h 1978172"/>
              <a:gd name="connsiteX105-6035" fmla="*/ 6777546 w 10768629"/>
              <a:gd name="connsiteY105-6036" fmla="*/ 1568661 h 1978172"/>
              <a:gd name="connsiteX106-6037" fmla="*/ 6751528 w 10768629"/>
              <a:gd name="connsiteY106-6038" fmla="*/ 1574143 h 1978172"/>
              <a:gd name="connsiteX107-6039" fmla="*/ 6691966 w 10768629"/>
              <a:gd name="connsiteY107-6040" fmla="*/ 1582255 h 1978172"/>
              <a:gd name="connsiteX108-6041" fmla="*/ 6646941 w 10768629"/>
              <a:gd name="connsiteY108-6042" fmla="*/ 1588471 h 1978172"/>
              <a:gd name="connsiteX109-6043" fmla="*/ 6568576 w 10768629"/>
              <a:gd name="connsiteY109-6044" fmla="*/ 1606488 h 1978172"/>
              <a:gd name="connsiteX110-6045" fmla="*/ 6554358 w 10768629"/>
              <a:gd name="connsiteY110-6046" fmla="*/ 1621701 h 1978172"/>
              <a:gd name="connsiteX111-6047" fmla="*/ 6516968 w 10768629"/>
              <a:gd name="connsiteY111-6048" fmla="*/ 1617195 h 1978172"/>
              <a:gd name="connsiteX112-6049" fmla="*/ 6506479 w 10768629"/>
              <a:gd name="connsiteY112-6050" fmla="*/ 1602227 h 1978172"/>
              <a:gd name="connsiteX113-6051" fmla="*/ 6458436 w 10768629"/>
              <a:gd name="connsiteY113-6052" fmla="*/ 1607332 h 1978172"/>
              <a:gd name="connsiteX114-6053" fmla="*/ 6414786 w 10768629"/>
              <a:gd name="connsiteY114-6054" fmla="*/ 1628815 h 1978172"/>
              <a:gd name="connsiteX115-6055" fmla="*/ 6357085 w 10768629"/>
              <a:gd name="connsiteY115-6056" fmla="*/ 1640846 h 1978172"/>
              <a:gd name="connsiteX116-6057" fmla="*/ 6322636 w 10768629"/>
              <a:gd name="connsiteY116-6058" fmla="*/ 1648213 h 1978172"/>
              <a:gd name="connsiteX117-6059" fmla="*/ 6226172 w 10768629"/>
              <a:gd name="connsiteY117-6060" fmla="*/ 1654676 h 1978172"/>
              <a:gd name="connsiteX118-6061" fmla="*/ 6221217 w 10768629"/>
              <a:gd name="connsiteY118-6062" fmla="*/ 1654506 h 1978172"/>
              <a:gd name="connsiteX119-6063" fmla="*/ 6204956 w 10768629"/>
              <a:gd name="connsiteY119-6064" fmla="*/ 1664280 h 1978172"/>
              <a:gd name="connsiteX120-6065" fmla="*/ 6204270 w 10768629"/>
              <a:gd name="connsiteY120-6066" fmla="*/ 1666782 h 1978172"/>
              <a:gd name="connsiteX121-6067" fmla="*/ 6143810 w 10768629"/>
              <a:gd name="connsiteY121-6068" fmla="*/ 1661963 h 1978172"/>
              <a:gd name="connsiteX122-6069" fmla="*/ 6136560 w 10768629"/>
              <a:gd name="connsiteY122-6070" fmla="*/ 1665728 h 1978172"/>
              <a:gd name="connsiteX123-6071" fmla="*/ 6096155 w 10768629"/>
              <a:gd name="connsiteY123-6072" fmla="*/ 1656951 h 1978172"/>
              <a:gd name="connsiteX124-6073" fmla="*/ 6075812 w 10768629"/>
              <a:gd name="connsiteY124-6074" fmla="*/ 1655422 h 1978172"/>
              <a:gd name="connsiteX125-6075" fmla="*/ 6039495 w 10768629"/>
              <a:gd name="connsiteY125-6076" fmla="*/ 1649680 h 1978172"/>
              <a:gd name="connsiteX126-6077" fmla="*/ 6036523 w 10768629"/>
              <a:gd name="connsiteY126-6078" fmla="*/ 1652121 h 1978172"/>
              <a:gd name="connsiteX127-6079" fmla="*/ 6029328 w 10768629"/>
              <a:gd name="connsiteY127-6080" fmla="*/ 1649904 h 1978172"/>
              <a:gd name="connsiteX128-6081" fmla="*/ 6024075 w 10768629"/>
              <a:gd name="connsiteY128-6082" fmla="*/ 1652779 h 1978172"/>
              <a:gd name="connsiteX129-6083" fmla="*/ 6018085 w 10768629"/>
              <a:gd name="connsiteY129-6084" fmla="*/ 1652030 h 1978172"/>
              <a:gd name="connsiteX130-6085" fmla="*/ 5955513 w 10768629"/>
              <a:gd name="connsiteY130-6086" fmla="*/ 1663584 h 1978172"/>
              <a:gd name="connsiteX131-6087" fmla="*/ 5941996 w 10768629"/>
              <a:gd name="connsiteY131-6088" fmla="*/ 1661326 h 1978172"/>
              <a:gd name="connsiteX132-6089" fmla="*/ 5931789 w 10768629"/>
              <a:gd name="connsiteY132-6090" fmla="*/ 1669915 h 1978172"/>
              <a:gd name="connsiteX133-6091" fmla="*/ 5888686 w 10768629"/>
              <a:gd name="connsiteY133-6092" fmla="*/ 1672175 h 1978172"/>
              <a:gd name="connsiteX134-6093" fmla="*/ 5873794 w 10768629"/>
              <a:gd name="connsiteY134-6094" fmla="*/ 1665454 h 1978172"/>
              <a:gd name="connsiteX135-6095" fmla="*/ 5860022 w 10768629"/>
              <a:gd name="connsiteY135-6096" fmla="*/ 1660635 h 1978172"/>
              <a:gd name="connsiteX136-6097" fmla="*/ 5858237 w 10768629"/>
              <a:gd name="connsiteY136-6098" fmla="*/ 1660649 h 1978172"/>
              <a:gd name="connsiteX137-6099" fmla="*/ 5840319 w 10768629"/>
              <a:gd name="connsiteY137-6100" fmla="*/ 1660798 h 1978172"/>
              <a:gd name="connsiteX138-6101" fmla="*/ 5806984 w 10768629"/>
              <a:gd name="connsiteY138-6102" fmla="*/ 1661075 h 1978172"/>
              <a:gd name="connsiteX139-6103" fmla="*/ 5742351 w 10768629"/>
              <a:gd name="connsiteY139-6104" fmla="*/ 1667489 h 1978172"/>
              <a:gd name="connsiteX140-6105" fmla="*/ 5521171 w 10768629"/>
              <a:gd name="connsiteY140-6106" fmla="*/ 1671626 h 1978172"/>
              <a:gd name="connsiteX141-6107" fmla="*/ 5457384 w 10768629"/>
              <a:gd name="connsiteY141-6108" fmla="*/ 1683952 h 1978172"/>
              <a:gd name="connsiteX142-6109" fmla="*/ 4950070 w 10768629"/>
              <a:gd name="connsiteY142-6110" fmla="*/ 1748401 h 1978172"/>
              <a:gd name="connsiteX143-6111" fmla="*/ 4872172 w 10768629"/>
              <a:gd name="connsiteY143-6112" fmla="*/ 1757222 h 1978172"/>
              <a:gd name="connsiteX144-6113" fmla="*/ 4809524 w 10768629"/>
              <a:gd name="connsiteY144-6114" fmla="*/ 1761033 h 1978172"/>
              <a:gd name="connsiteX145-6115" fmla="*/ 4759058 w 10768629"/>
              <a:gd name="connsiteY145-6116" fmla="*/ 1766533 h 1978172"/>
              <a:gd name="connsiteX146-6117" fmla="*/ 4719749 w 10768629"/>
              <a:gd name="connsiteY146-6118" fmla="*/ 1771811 h 1978172"/>
              <a:gd name="connsiteX147-6119" fmla="*/ 4568686 w 10768629"/>
              <a:gd name="connsiteY147-6120" fmla="*/ 1786141 h 1978172"/>
              <a:gd name="connsiteX148-6121" fmla="*/ 4418751 w 10768629"/>
              <a:gd name="connsiteY148-6122" fmla="*/ 1796932 h 1978172"/>
              <a:gd name="connsiteX149-6123" fmla="*/ 4378377 w 10768629"/>
              <a:gd name="connsiteY149-6124" fmla="*/ 1815528 h 1978172"/>
              <a:gd name="connsiteX150-6125" fmla="*/ 4320575 w 10768629"/>
              <a:gd name="connsiteY150-6126" fmla="*/ 1832722 h 1978172"/>
              <a:gd name="connsiteX151-6127" fmla="*/ 4220200 w 10768629"/>
              <a:gd name="connsiteY151-6128" fmla="*/ 1873173 h 1978172"/>
              <a:gd name="connsiteX152-6129" fmla="*/ 4105361 w 10768629"/>
              <a:gd name="connsiteY152-6130" fmla="*/ 1894711 h 1978172"/>
              <a:gd name="connsiteX153-6131" fmla="*/ 3973223 w 10768629"/>
              <a:gd name="connsiteY153-6132" fmla="*/ 1881015 h 1978172"/>
              <a:gd name="connsiteX154-6133" fmla="*/ 3900992 w 10768629"/>
              <a:gd name="connsiteY154-6134" fmla="*/ 1880603 h 1978172"/>
              <a:gd name="connsiteX155-6135" fmla="*/ 3662119 w 10768629"/>
              <a:gd name="connsiteY155-6136" fmla="*/ 1876289 h 1978172"/>
              <a:gd name="connsiteX156-6137" fmla="*/ 3496919 w 10768629"/>
              <a:gd name="connsiteY156-6138" fmla="*/ 1873180 h 1978172"/>
              <a:gd name="connsiteX157-6139" fmla="*/ 3449433 w 10768629"/>
              <a:gd name="connsiteY157-6140" fmla="*/ 1889681 h 1978172"/>
              <a:gd name="connsiteX158-6141" fmla="*/ 3369766 w 10768629"/>
              <a:gd name="connsiteY158-6142" fmla="*/ 1916653 h 1978172"/>
              <a:gd name="connsiteX159-6143" fmla="*/ 3269672 w 10768629"/>
              <a:gd name="connsiteY159-6144" fmla="*/ 1938036 h 1978172"/>
              <a:gd name="connsiteX160-6145" fmla="*/ 3224897 w 10768629"/>
              <a:gd name="connsiteY160-6146" fmla="*/ 1943733 h 1978172"/>
              <a:gd name="connsiteX161-6147" fmla="*/ 3161463 w 10768629"/>
              <a:gd name="connsiteY161-6148" fmla="*/ 1946591 h 1978172"/>
              <a:gd name="connsiteX162-6149" fmla="*/ 3112044 w 10768629"/>
              <a:gd name="connsiteY162-6150" fmla="*/ 1935614 h 1978172"/>
              <a:gd name="connsiteX163-6151" fmla="*/ 3069716 w 10768629"/>
              <a:gd name="connsiteY163-6152" fmla="*/ 1930463 h 1978172"/>
              <a:gd name="connsiteX164-6153" fmla="*/ 3005773 w 10768629"/>
              <a:gd name="connsiteY164-6154" fmla="*/ 1915878 h 1978172"/>
              <a:gd name="connsiteX165-6155" fmla="*/ 2897201 w 10768629"/>
              <a:gd name="connsiteY165-6156" fmla="*/ 1926772 h 1978172"/>
              <a:gd name="connsiteX166-6157" fmla="*/ 2783891 w 10768629"/>
              <a:gd name="connsiteY166-6158" fmla="*/ 1931749 h 1978172"/>
              <a:gd name="connsiteX167-6159" fmla="*/ 2712447 w 10768629"/>
              <a:gd name="connsiteY167-6160" fmla="*/ 1933044 h 1978172"/>
              <a:gd name="connsiteX168-6161" fmla="*/ 2560151 w 10768629"/>
              <a:gd name="connsiteY168-6162" fmla="*/ 1963609 h 1978172"/>
              <a:gd name="connsiteX169-6163" fmla="*/ 2367221 w 10768629"/>
              <a:gd name="connsiteY169-6164" fmla="*/ 1971884 h 1978172"/>
              <a:gd name="connsiteX170-6165" fmla="*/ 2272130 w 10768629"/>
              <a:gd name="connsiteY170-6166" fmla="*/ 1961162 h 1978172"/>
              <a:gd name="connsiteX171-6167" fmla="*/ 2189404 w 10768629"/>
              <a:gd name="connsiteY171-6168" fmla="*/ 1978172 h 1978172"/>
              <a:gd name="connsiteX172-6169" fmla="*/ 2077704 w 10768629"/>
              <a:gd name="connsiteY172-6170" fmla="*/ 1965002 h 1978172"/>
              <a:gd name="connsiteX173-6171" fmla="*/ 2033299 w 10768629"/>
              <a:gd name="connsiteY173-6172" fmla="*/ 1969042 h 1978172"/>
              <a:gd name="connsiteX174-6173" fmla="*/ 1967996 w 10768629"/>
              <a:gd name="connsiteY174-6174" fmla="*/ 1953187 h 1978172"/>
              <a:gd name="connsiteX175-6175" fmla="*/ 1855805 w 10768629"/>
              <a:gd name="connsiteY175-6176" fmla="*/ 1926082 h 1978172"/>
              <a:gd name="connsiteX176-6177" fmla="*/ 1790957 w 10768629"/>
              <a:gd name="connsiteY176-6178" fmla="*/ 1919460 h 1978172"/>
              <a:gd name="connsiteX177-6179" fmla="*/ 1613978 w 10768629"/>
              <a:gd name="connsiteY177-6180" fmla="*/ 1891581 h 1978172"/>
              <a:gd name="connsiteX178-6181" fmla="*/ 1436831 w 10768629"/>
              <a:gd name="connsiteY178-6182" fmla="*/ 1856201 h 1978172"/>
              <a:gd name="connsiteX179-6183" fmla="*/ 1357365 w 10768629"/>
              <a:gd name="connsiteY179-6184" fmla="*/ 1832140 h 1978172"/>
              <a:gd name="connsiteX180-6185" fmla="*/ 1232341 w 10768629"/>
              <a:gd name="connsiteY180-6186" fmla="*/ 1785942 h 1978172"/>
              <a:gd name="connsiteX181-6187" fmla="*/ 1162595 w 10768629"/>
              <a:gd name="connsiteY181-6188" fmla="*/ 1758337 h 1978172"/>
              <a:gd name="connsiteX182-6189" fmla="*/ 1128523 w 10768629"/>
              <a:gd name="connsiteY182-6190" fmla="*/ 1763621 h 1978172"/>
              <a:gd name="connsiteX183-6191" fmla="*/ 991903 w 10768629"/>
              <a:gd name="connsiteY183-6192" fmla="*/ 1786741 h 1978172"/>
              <a:gd name="connsiteX184-6193" fmla="*/ 883960 w 10768629"/>
              <a:gd name="connsiteY184-6194" fmla="*/ 1822386 h 1978172"/>
              <a:gd name="connsiteX185-6195" fmla="*/ 766531 w 10768629"/>
              <a:gd name="connsiteY185-6196" fmla="*/ 1805053 h 1978172"/>
              <a:gd name="connsiteX186-6197" fmla="*/ 669779 w 10768629"/>
              <a:gd name="connsiteY186-6198" fmla="*/ 1800537 h 1978172"/>
              <a:gd name="connsiteX187-6199" fmla="*/ 523898 w 10768629"/>
              <a:gd name="connsiteY187-6200" fmla="*/ 1811085 h 1978172"/>
              <a:gd name="connsiteX188-6201" fmla="*/ 360251 w 10768629"/>
              <a:gd name="connsiteY188-6202" fmla="*/ 1830735 h 1978172"/>
              <a:gd name="connsiteX189-6203" fmla="*/ 255207 w 10768629"/>
              <a:gd name="connsiteY189-6204" fmla="*/ 1818275 h 1978172"/>
              <a:gd name="connsiteX190-6205" fmla="*/ 101803 w 10768629"/>
              <a:gd name="connsiteY190-6206" fmla="*/ 1870647 h 1978172"/>
              <a:gd name="connsiteX191-6207" fmla="*/ 25397 w 10768629"/>
              <a:gd name="connsiteY191-6208" fmla="*/ 1888443 h 1978172"/>
              <a:gd name="connsiteX192-6209" fmla="*/ 2370 w 10768629"/>
              <a:gd name="connsiteY192-6210" fmla="*/ 1878311 h 1978172"/>
              <a:gd name="connsiteX193-6211" fmla="*/ 0 w 10768629"/>
              <a:gd name="connsiteY193-6212" fmla="*/ 1878785 h 1978172"/>
              <a:gd name="connsiteX194-6213" fmla="*/ 0 w 10768629"/>
              <a:gd name="connsiteY194-6214" fmla="*/ 0 h 1978172"/>
              <a:gd name="connsiteX0-6215" fmla="*/ 0 w 10768629"/>
              <a:gd name="connsiteY0-6216" fmla="*/ 0 h 1978172"/>
              <a:gd name="connsiteX1-6217" fmla="*/ 10768629 w 10768629"/>
              <a:gd name="connsiteY1-6218" fmla="*/ 0 h 1978172"/>
              <a:gd name="connsiteX2-6219" fmla="*/ 10733254 w 10768629"/>
              <a:gd name="connsiteY2-6220" fmla="*/ 31439 h 1978172"/>
              <a:gd name="connsiteX3-6221" fmla="*/ 10727085 w 10768629"/>
              <a:gd name="connsiteY3-6222" fmla="*/ 37910 h 1978172"/>
              <a:gd name="connsiteX4-6223" fmla="*/ 10675953 w 10768629"/>
              <a:gd name="connsiteY4-6224" fmla="*/ 68623 h 1978172"/>
              <a:gd name="connsiteX5-6225" fmla="*/ 10637091 w 10768629"/>
              <a:gd name="connsiteY5-6226" fmla="*/ 90361 h 1978172"/>
              <a:gd name="connsiteX6-6227" fmla="*/ 10610971 w 10768629"/>
              <a:gd name="connsiteY6-6228" fmla="*/ 110764 h 1978172"/>
              <a:gd name="connsiteX7-6229" fmla="*/ 10532872 w 10768629"/>
              <a:gd name="connsiteY7-6230" fmla="*/ 138028 h 1978172"/>
              <a:gd name="connsiteX8-6231" fmla="*/ 10398558 w 10768629"/>
              <a:gd name="connsiteY8-6232" fmla="*/ 172911 h 1978172"/>
              <a:gd name="connsiteX9-6233" fmla="*/ 10371128 w 10768629"/>
              <a:gd name="connsiteY9-6234" fmla="*/ 182609 h 1978172"/>
              <a:gd name="connsiteX10-6235" fmla="*/ 10352178 w 10768629"/>
              <a:gd name="connsiteY10-6236" fmla="*/ 199976 h 1978172"/>
              <a:gd name="connsiteX11-6237" fmla="*/ 10351815 w 10768629"/>
              <a:gd name="connsiteY11-6238" fmla="*/ 211879 h 1978172"/>
              <a:gd name="connsiteX12-6239" fmla="*/ 10337471 w 10768629"/>
              <a:gd name="connsiteY12-6240" fmla="*/ 218661 h 1978172"/>
              <a:gd name="connsiteX13-6241" fmla="*/ 10334625 w 10768629"/>
              <a:gd name="connsiteY13-6242" fmla="*/ 222351 h 1978172"/>
              <a:gd name="connsiteX14-6243" fmla="*/ 10256365 w 10768629"/>
              <a:gd name="connsiteY14-6244" fmla="*/ 235917 h 1978172"/>
              <a:gd name="connsiteX15-6245" fmla="*/ 10201127 w 10768629"/>
              <a:gd name="connsiteY15-6246" fmla="*/ 267448 h 1978172"/>
              <a:gd name="connsiteX16-6247" fmla="*/ 9961218 w 10768629"/>
              <a:gd name="connsiteY16-6248" fmla="*/ 326720 h 1978172"/>
              <a:gd name="connsiteX17-6249" fmla="*/ 9859715 w 10768629"/>
              <a:gd name="connsiteY17-6250" fmla="*/ 355698 h 1978172"/>
              <a:gd name="connsiteX18-6251" fmla="*/ 9679867 w 10768629"/>
              <a:gd name="connsiteY18-6252" fmla="*/ 399081 h 1978172"/>
              <a:gd name="connsiteX19-6253" fmla="*/ 9490654 w 10768629"/>
              <a:gd name="connsiteY19-6254" fmla="*/ 455225 h 1978172"/>
              <a:gd name="connsiteX20-6255" fmla="*/ 9470837 w 10768629"/>
              <a:gd name="connsiteY20-6256" fmla="*/ 452539 h 1978172"/>
              <a:gd name="connsiteX21-6257" fmla="*/ 9469082 w 10768629"/>
              <a:gd name="connsiteY21-6258" fmla="*/ 454891 h 1978172"/>
              <a:gd name="connsiteX22-6259" fmla="*/ 9448038 w 10768629"/>
              <a:gd name="connsiteY22-6260" fmla="*/ 459733 h 1978172"/>
              <a:gd name="connsiteX23-6261" fmla="*/ 9396821 w 10768629"/>
              <a:gd name="connsiteY23-6262" fmla="*/ 455795 h 1978172"/>
              <a:gd name="connsiteX24-6263" fmla="*/ 9392197 w 10768629"/>
              <a:gd name="connsiteY24-6264" fmla="*/ 459796 h 1978172"/>
              <a:gd name="connsiteX25-6265" fmla="*/ 9347994 w 10768629"/>
              <a:gd name="connsiteY25-6266" fmla="*/ 464462 h 1978172"/>
              <a:gd name="connsiteX26-6267" fmla="*/ 9347889 w 10768629"/>
              <a:gd name="connsiteY26-6268" fmla="*/ 466539 h 1978172"/>
              <a:gd name="connsiteX27-6269" fmla="*/ 9337639 w 10768629"/>
              <a:gd name="connsiteY27-6270" fmla="*/ 476654 h 1978172"/>
              <a:gd name="connsiteX28-6271" fmla="*/ 9316893 w 10768629"/>
              <a:gd name="connsiteY28-6272" fmla="*/ 491390 h 1978172"/>
              <a:gd name="connsiteX29-6273" fmla="*/ 9229283 w 10768629"/>
              <a:gd name="connsiteY29-6274" fmla="*/ 555377 h 1978172"/>
              <a:gd name="connsiteX30-6275" fmla="*/ 9220274 w 10768629"/>
              <a:gd name="connsiteY30-6276" fmla="*/ 557502 h 1978172"/>
              <a:gd name="connsiteX31-6277" fmla="*/ 9220202 w 10768629"/>
              <a:gd name="connsiteY31-6278" fmla="*/ 558001 h 1978172"/>
              <a:gd name="connsiteX32-6279" fmla="*/ 9210908 w 10768629"/>
              <a:gd name="connsiteY32-6280" fmla="*/ 561147 h 1978172"/>
              <a:gd name="connsiteX33-6281" fmla="*/ 9186374 w 10768629"/>
              <a:gd name="connsiteY33-6282" fmla="*/ 565502 h 1978172"/>
              <a:gd name="connsiteX34-6283" fmla="*/ 9181058 w 10768629"/>
              <a:gd name="connsiteY34-6284" fmla="*/ 569943 h 1978172"/>
              <a:gd name="connsiteX35-6285" fmla="*/ 9179948 w 10768629"/>
              <a:gd name="connsiteY35-6286" fmla="*/ 576062 h 1978172"/>
              <a:gd name="connsiteX36-6287" fmla="*/ 9149110 w 10768629"/>
              <a:gd name="connsiteY36-6288" fmla="*/ 598906 h 1978172"/>
              <a:gd name="connsiteX37-6289" fmla="*/ 9078556 w 10768629"/>
              <a:gd name="connsiteY37-6290" fmla="*/ 644039 h 1978172"/>
              <a:gd name="connsiteX38-6291" fmla="*/ 8996399 w 10768629"/>
              <a:gd name="connsiteY38-6292" fmla="*/ 690055 h 1978172"/>
              <a:gd name="connsiteX39-6293" fmla="*/ 8803791 w 10768629"/>
              <a:gd name="connsiteY39-6294" fmla="*/ 813860 h 1978172"/>
              <a:gd name="connsiteX40-6295" fmla="*/ 8636202 w 10768629"/>
              <a:gd name="connsiteY40-6296" fmla="*/ 848463 h 1978172"/>
              <a:gd name="connsiteX41-6297" fmla="*/ 8555372 w 10768629"/>
              <a:gd name="connsiteY41-6298" fmla="*/ 883171 h 1978172"/>
              <a:gd name="connsiteX42-6299" fmla="*/ 8507229 w 10768629"/>
              <a:gd name="connsiteY42-6300" fmla="*/ 901665 h 1978172"/>
              <a:gd name="connsiteX43-6301" fmla="*/ 8428473 w 10768629"/>
              <a:gd name="connsiteY43-6302" fmla="*/ 927985 h 1978172"/>
              <a:gd name="connsiteX44-6303" fmla="*/ 8427914 w 10768629"/>
              <a:gd name="connsiteY44-6304" fmla="*/ 933480 h 1978172"/>
              <a:gd name="connsiteX45-6305" fmla="*/ 8420327 w 10768629"/>
              <a:gd name="connsiteY45-6306" fmla="*/ 941984 h 1978172"/>
              <a:gd name="connsiteX46-6307" fmla="*/ 8407128 w 10768629"/>
              <a:gd name="connsiteY46-6308" fmla="*/ 961344 h 1978172"/>
              <a:gd name="connsiteX47-6309" fmla="*/ 8380548 w 10768629"/>
              <a:gd name="connsiteY47-6310" fmla="*/ 987916 h 1978172"/>
              <a:gd name="connsiteX48-6311" fmla="*/ 8379462 w 10768629"/>
              <a:gd name="connsiteY48-6312" fmla="*/ 987106 h 1978172"/>
              <a:gd name="connsiteX49-6313" fmla="*/ 8369725 w 10768629"/>
              <a:gd name="connsiteY49-6314" fmla="*/ 989186 h 1978172"/>
              <a:gd name="connsiteX50-6315" fmla="*/ 8304438 w 10768629"/>
              <a:gd name="connsiteY50-6316" fmla="*/ 996739 h 1978172"/>
              <a:gd name="connsiteX51-6317" fmla="*/ 8280929 w 10768629"/>
              <a:gd name="connsiteY51-6318" fmla="*/ 1023089 h 1978172"/>
              <a:gd name="connsiteX52-6319" fmla="*/ 8275760 w 10768629"/>
              <a:gd name="connsiteY52-6320" fmla="*/ 1027772 h 1978172"/>
              <a:gd name="connsiteX53-6321" fmla="*/ 8275478 w 10768629"/>
              <a:gd name="connsiteY53-6322" fmla="*/ 1027605 h 1978172"/>
              <a:gd name="connsiteX54-6323" fmla="*/ 8269666 w 10768629"/>
              <a:gd name="connsiteY54-6324" fmla="*/ 1032033 h 1978172"/>
              <a:gd name="connsiteX55-6325" fmla="*/ 8203836 w 10768629"/>
              <a:gd name="connsiteY55-6326" fmla="*/ 1037347 h 1978172"/>
              <a:gd name="connsiteX56-6327" fmla="*/ 8122936 w 10768629"/>
              <a:gd name="connsiteY56-6328" fmla="*/ 1063113 h 1978172"/>
              <a:gd name="connsiteX57-6329" fmla="*/ 8043658 w 10768629"/>
              <a:gd name="connsiteY57-6330" fmla="*/ 1092746 h 1978172"/>
              <a:gd name="connsiteX58-6331" fmla="*/ 8015351 w 10768629"/>
              <a:gd name="connsiteY58-6332" fmla="*/ 1105478 h 1978172"/>
              <a:gd name="connsiteX59-6333" fmla="*/ 7963145 w 10768629"/>
              <a:gd name="connsiteY59-6334" fmla="*/ 1119346 h 1978172"/>
              <a:gd name="connsiteX60-6335" fmla="*/ 7938145 w 10768629"/>
              <a:gd name="connsiteY60-6336" fmla="*/ 1120225 h 1978172"/>
              <a:gd name="connsiteX61-6337" fmla="*/ 7937238 w 10768629"/>
              <a:gd name="connsiteY61-6338" fmla="*/ 1121204 h 1978172"/>
              <a:gd name="connsiteX62-6339" fmla="*/ 7934398 w 10768629"/>
              <a:gd name="connsiteY62-6340" fmla="*/ 1118240 h 1978172"/>
              <a:gd name="connsiteX63-6341" fmla="*/ 7918248 w 10768629"/>
              <a:gd name="connsiteY63-6342" fmla="*/ 1124371 h 1978172"/>
              <a:gd name="connsiteX64-6343" fmla="*/ 7914119 w 10768629"/>
              <a:gd name="connsiteY64-6344" fmla="*/ 1127653 h 1978172"/>
              <a:gd name="connsiteX65-6345" fmla="*/ 7907658 w 10768629"/>
              <a:gd name="connsiteY65-6346" fmla="*/ 1130350 h 1978172"/>
              <a:gd name="connsiteX66-6347" fmla="*/ 7907434 w 10768629"/>
              <a:gd name="connsiteY66-6348" fmla="*/ 1130103 h 1978172"/>
              <a:gd name="connsiteX67-6349" fmla="*/ 7901508 w 10768629"/>
              <a:gd name="connsiteY67-6350" fmla="*/ 1133245 h 1978172"/>
              <a:gd name="connsiteX68-6351" fmla="*/ 7873287 w 10768629"/>
              <a:gd name="connsiteY68-6352" fmla="*/ 1152609 h 1978172"/>
              <a:gd name="connsiteX69-6353" fmla="*/ 7834833 w 10768629"/>
              <a:gd name="connsiteY69-6354" fmla="*/ 1153868 h 1978172"/>
              <a:gd name="connsiteX70-6355" fmla="*/ 7828661 w 10768629"/>
              <a:gd name="connsiteY70-6356" fmla="*/ 1139994 h 1978172"/>
              <a:gd name="connsiteX71-6357" fmla="*/ 7823966 w 10768629"/>
              <a:gd name="connsiteY71-6358" fmla="*/ 1143178 h 1978172"/>
              <a:gd name="connsiteX72-6359" fmla="*/ 7815078 w 10768629"/>
              <a:gd name="connsiteY72-6360" fmla="*/ 1151776 h 1978172"/>
              <a:gd name="connsiteX73-6361" fmla="*/ 7812026 w 10768629"/>
              <a:gd name="connsiteY73-6362" fmla="*/ 1151522 h 1978172"/>
              <a:gd name="connsiteX74-6363" fmla="*/ 7782249 w 10768629"/>
              <a:gd name="connsiteY74-6364" fmla="*/ 1160970 h 1978172"/>
              <a:gd name="connsiteX75-6365" fmla="*/ 7773476 w 10768629"/>
              <a:gd name="connsiteY75-6366" fmla="*/ 1157414 h 1978172"/>
              <a:gd name="connsiteX76-6367" fmla="*/ 7769600 w 10768629"/>
              <a:gd name="connsiteY76-6368" fmla="*/ 1157365 h 1978172"/>
              <a:gd name="connsiteX77-6369" fmla="*/ 7752631 w 10768629"/>
              <a:gd name="connsiteY77-6370" fmla="*/ 1172815 h 1978172"/>
              <a:gd name="connsiteX78-6371" fmla="*/ 7743525 w 10768629"/>
              <a:gd name="connsiteY78-6372" fmla="*/ 1179064 h 1978172"/>
              <a:gd name="connsiteX79-6373" fmla="*/ 7685942 w 10768629"/>
              <a:gd name="connsiteY79-6374" fmla="*/ 1233723 h 1978172"/>
              <a:gd name="connsiteX80-6375" fmla="*/ 7586920 w 10768629"/>
              <a:gd name="connsiteY80-6376" fmla="*/ 1261888 h 1978172"/>
              <a:gd name="connsiteX81-6377" fmla="*/ 7486100 w 10768629"/>
              <a:gd name="connsiteY81-6378" fmla="*/ 1292563 h 1978172"/>
              <a:gd name="connsiteX82-6379" fmla="*/ 7407190 w 10768629"/>
              <a:gd name="connsiteY82-6380" fmla="*/ 1314737 h 1978172"/>
              <a:gd name="connsiteX83-6381" fmla="*/ 7240698 w 10768629"/>
              <a:gd name="connsiteY83-6382" fmla="*/ 1438832 h 1978172"/>
              <a:gd name="connsiteX84-6383" fmla="*/ 7197675 w 10768629"/>
              <a:gd name="connsiteY84-6384" fmla="*/ 1447530 h 1978172"/>
              <a:gd name="connsiteX85-6385" fmla="*/ 7164788 w 10768629"/>
              <a:gd name="connsiteY85-6386" fmla="*/ 1480293 h 1978172"/>
              <a:gd name="connsiteX86-6387" fmla="*/ 7147929 w 10768629"/>
              <a:gd name="connsiteY86-6388" fmla="*/ 1477641 h 1978172"/>
              <a:gd name="connsiteX87-6389" fmla="*/ 7144965 w 10768629"/>
              <a:gd name="connsiteY87-6390" fmla="*/ 1476908 h 1978172"/>
              <a:gd name="connsiteX88-6391" fmla="*/ 7134299 w 10768629"/>
              <a:gd name="connsiteY88-6392" fmla="*/ 1479969 h 1978172"/>
              <a:gd name="connsiteX89-6393" fmla="*/ 7129809 w 10768629"/>
              <a:gd name="connsiteY89-6394" fmla="*/ 1473339 h 1978172"/>
              <a:gd name="connsiteX90-6395" fmla="*/ 7112688 w 10768629"/>
              <a:gd name="connsiteY90-6396" fmla="*/ 1472575 h 1978172"/>
              <a:gd name="connsiteX91-6397" fmla="*/ 7093470 w 10768629"/>
              <a:gd name="connsiteY91-6398" fmla="*/ 1480300 h 1978172"/>
              <a:gd name="connsiteX92-6399" fmla="*/ 7025034 w 10768629"/>
              <a:gd name="connsiteY92-6400" fmla="*/ 1506934 h 1978172"/>
              <a:gd name="connsiteX93-6401" fmla="*/ 7014783 w 10768629"/>
              <a:gd name="connsiteY93-6402" fmla="*/ 1515868 h 1978172"/>
              <a:gd name="connsiteX94-6403" fmla="*/ 6979706 w 10768629"/>
              <a:gd name="connsiteY94-6404" fmla="*/ 1523511 h 1978172"/>
              <a:gd name="connsiteX95-6405" fmla="*/ 6977890 w 10768629"/>
              <a:gd name="connsiteY95-6406" fmla="*/ 1525793 h 1978172"/>
              <a:gd name="connsiteX96-6407" fmla="*/ 6944339 w 10768629"/>
              <a:gd name="connsiteY96-6408" fmla="*/ 1536237 h 1978172"/>
              <a:gd name="connsiteX97-6409" fmla="*/ 6886996 w 10768629"/>
              <a:gd name="connsiteY97-6410" fmla="*/ 1563569 h 1978172"/>
              <a:gd name="connsiteX98-6411" fmla="*/ 6874510 w 10768629"/>
              <a:gd name="connsiteY98-6412" fmla="*/ 1558469 h 1978172"/>
              <a:gd name="connsiteX99-6413" fmla="*/ 6871943 w 10768629"/>
              <a:gd name="connsiteY99-6414" fmla="*/ 1554651 h 1978172"/>
              <a:gd name="connsiteX100-6415" fmla="*/ 6856174 w 10768629"/>
              <a:gd name="connsiteY100-6416" fmla="*/ 1562024 h 1978172"/>
              <a:gd name="connsiteX101-6417" fmla="*/ 6842321 w 10768629"/>
              <a:gd name="connsiteY101-6418" fmla="*/ 1560554 h 1978172"/>
              <a:gd name="connsiteX102-6419" fmla="*/ 6832713 w 10768629"/>
              <a:gd name="connsiteY102-6420" fmla="*/ 1569357 h 1978172"/>
              <a:gd name="connsiteX103-6421" fmla="*/ 6816351 w 10768629"/>
              <a:gd name="connsiteY103-6422" fmla="*/ 1571495 h 1978172"/>
              <a:gd name="connsiteX104-6423" fmla="*/ 6795800 w 10768629"/>
              <a:gd name="connsiteY104-6424" fmla="*/ 1572010 h 1978172"/>
              <a:gd name="connsiteX105-6425" fmla="*/ 6777546 w 10768629"/>
              <a:gd name="connsiteY105-6426" fmla="*/ 1568661 h 1978172"/>
              <a:gd name="connsiteX106-6427" fmla="*/ 6751528 w 10768629"/>
              <a:gd name="connsiteY106-6428" fmla="*/ 1574143 h 1978172"/>
              <a:gd name="connsiteX107-6429" fmla="*/ 6691966 w 10768629"/>
              <a:gd name="connsiteY107-6430" fmla="*/ 1582255 h 1978172"/>
              <a:gd name="connsiteX108-6431" fmla="*/ 6646941 w 10768629"/>
              <a:gd name="connsiteY108-6432" fmla="*/ 1588471 h 1978172"/>
              <a:gd name="connsiteX109-6433" fmla="*/ 6568576 w 10768629"/>
              <a:gd name="connsiteY109-6434" fmla="*/ 1606488 h 1978172"/>
              <a:gd name="connsiteX110-6435" fmla="*/ 6554358 w 10768629"/>
              <a:gd name="connsiteY110-6436" fmla="*/ 1621701 h 1978172"/>
              <a:gd name="connsiteX111-6437" fmla="*/ 6516968 w 10768629"/>
              <a:gd name="connsiteY111-6438" fmla="*/ 1617195 h 1978172"/>
              <a:gd name="connsiteX112-6439" fmla="*/ 6506479 w 10768629"/>
              <a:gd name="connsiteY112-6440" fmla="*/ 1602227 h 1978172"/>
              <a:gd name="connsiteX113-6441" fmla="*/ 6458436 w 10768629"/>
              <a:gd name="connsiteY113-6442" fmla="*/ 1607332 h 1978172"/>
              <a:gd name="connsiteX114-6443" fmla="*/ 6414786 w 10768629"/>
              <a:gd name="connsiteY114-6444" fmla="*/ 1628815 h 1978172"/>
              <a:gd name="connsiteX115-6445" fmla="*/ 6357085 w 10768629"/>
              <a:gd name="connsiteY115-6446" fmla="*/ 1640846 h 1978172"/>
              <a:gd name="connsiteX116-6447" fmla="*/ 6322636 w 10768629"/>
              <a:gd name="connsiteY116-6448" fmla="*/ 1648213 h 1978172"/>
              <a:gd name="connsiteX117-6449" fmla="*/ 6226172 w 10768629"/>
              <a:gd name="connsiteY117-6450" fmla="*/ 1654676 h 1978172"/>
              <a:gd name="connsiteX118-6451" fmla="*/ 6221217 w 10768629"/>
              <a:gd name="connsiteY118-6452" fmla="*/ 1654506 h 1978172"/>
              <a:gd name="connsiteX119-6453" fmla="*/ 6204956 w 10768629"/>
              <a:gd name="connsiteY119-6454" fmla="*/ 1664280 h 1978172"/>
              <a:gd name="connsiteX120-6455" fmla="*/ 6204270 w 10768629"/>
              <a:gd name="connsiteY120-6456" fmla="*/ 1666782 h 1978172"/>
              <a:gd name="connsiteX121-6457" fmla="*/ 6143810 w 10768629"/>
              <a:gd name="connsiteY121-6458" fmla="*/ 1661963 h 1978172"/>
              <a:gd name="connsiteX122-6459" fmla="*/ 6136560 w 10768629"/>
              <a:gd name="connsiteY122-6460" fmla="*/ 1665728 h 1978172"/>
              <a:gd name="connsiteX123-6461" fmla="*/ 6096155 w 10768629"/>
              <a:gd name="connsiteY123-6462" fmla="*/ 1656951 h 1978172"/>
              <a:gd name="connsiteX124-6463" fmla="*/ 6075812 w 10768629"/>
              <a:gd name="connsiteY124-6464" fmla="*/ 1655422 h 1978172"/>
              <a:gd name="connsiteX125-6465" fmla="*/ 6039495 w 10768629"/>
              <a:gd name="connsiteY125-6466" fmla="*/ 1649680 h 1978172"/>
              <a:gd name="connsiteX126-6467" fmla="*/ 6036523 w 10768629"/>
              <a:gd name="connsiteY126-6468" fmla="*/ 1652121 h 1978172"/>
              <a:gd name="connsiteX127-6469" fmla="*/ 6029328 w 10768629"/>
              <a:gd name="connsiteY127-6470" fmla="*/ 1649904 h 1978172"/>
              <a:gd name="connsiteX128-6471" fmla="*/ 6024075 w 10768629"/>
              <a:gd name="connsiteY128-6472" fmla="*/ 1652779 h 1978172"/>
              <a:gd name="connsiteX129-6473" fmla="*/ 6018085 w 10768629"/>
              <a:gd name="connsiteY129-6474" fmla="*/ 1652030 h 1978172"/>
              <a:gd name="connsiteX130-6475" fmla="*/ 5955513 w 10768629"/>
              <a:gd name="connsiteY130-6476" fmla="*/ 1663584 h 1978172"/>
              <a:gd name="connsiteX131-6477" fmla="*/ 5941996 w 10768629"/>
              <a:gd name="connsiteY131-6478" fmla="*/ 1661326 h 1978172"/>
              <a:gd name="connsiteX132-6479" fmla="*/ 5931789 w 10768629"/>
              <a:gd name="connsiteY132-6480" fmla="*/ 1669915 h 1978172"/>
              <a:gd name="connsiteX133-6481" fmla="*/ 5888686 w 10768629"/>
              <a:gd name="connsiteY133-6482" fmla="*/ 1672175 h 1978172"/>
              <a:gd name="connsiteX134-6483" fmla="*/ 5873794 w 10768629"/>
              <a:gd name="connsiteY134-6484" fmla="*/ 1665454 h 1978172"/>
              <a:gd name="connsiteX135-6485" fmla="*/ 5860022 w 10768629"/>
              <a:gd name="connsiteY135-6486" fmla="*/ 1660635 h 1978172"/>
              <a:gd name="connsiteX136-6487" fmla="*/ 5858237 w 10768629"/>
              <a:gd name="connsiteY136-6488" fmla="*/ 1660649 h 1978172"/>
              <a:gd name="connsiteX137-6489" fmla="*/ 5840319 w 10768629"/>
              <a:gd name="connsiteY137-6490" fmla="*/ 1660798 h 1978172"/>
              <a:gd name="connsiteX138-6491" fmla="*/ 5806984 w 10768629"/>
              <a:gd name="connsiteY138-6492" fmla="*/ 1661075 h 1978172"/>
              <a:gd name="connsiteX139-6493" fmla="*/ 5742351 w 10768629"/>
              <a:gd name="connsiteY139-6494" fmla="*/ 1667489 h 1978172"/>
              <a:gd name="connsiteX140-6495" fmla="*/ 5521171 w 10768629"/>
              <a:gd name="connsiteY140-6496" fmla="*/ 1671626 h 1978172"/>
              <a:gd name="connsiteX141-6497" fmla="*/ 5457384 w 10768629"/>
              <a:gd name="connsiteY141-6498" fmla="*/ 1683952 h 1978172"/>
              <a:gd name="connsiteX142-6499" fmla="*/ 4950070 w 10768629"/>
              <a:gd name="connsiteY142-6500" fmla="*/ 1748401 h 1978172"/>
              <a:gd name="connsiteX143-6501" fmla="*/ 4872172 w 10768629"/>
              <a:gd name="connsiteY143-6502" fmla="*/ 1757222 h 1978172"/>
              <a:gd name="connsiteX144-6503" fmla="*/ 4809524 w 10768629"/>
              <a:gd name="connsiteY144-6504" fmla="*/ 1761033 h 1978172"/>
              <a:gd name="connsiteX145-6505" fmla="*/ 4759058 w 10768629"/>
              <a:gd name="connsiteY145-6506" fmla="*/ 1766533 h 1978172"/>
              <a:gd name="connsiteX146-6507" fmla="*/ 4719749 w 10768629"/>
              <a:gd name="connsiteY146-6508" fmla="*/ 1771811 h 1978172"/>
              <a:gd name="connsiteX147-6509" fmla="*/ 4568686 w 10768629"/>
              <a:gd name="connsiteY147-6510" fmla="*/ 1786141 h 1978172"/>
              <a:gd name="connsiteX148-6511" fmla="*/ 4418751 w 10768629"/>
              <a:gd name="connsiteY148-6512" fmla="*/ 1796932 h 1978172"/>
              <a:gd name="connsiteX149-6513" fmla="*/ 4378377 w 10768629"/>
              <a:gd name="connsiteY149-6514" fmla="*/ 1815528 h 1978172"/>
              <a:gd name="connsiteX150-6515" fmla="*/ 4320575 w 10768629"/>
              <a:gd name="connsiteY150-6516" fmla="*/ 1832722 h 1978172"/>
              <a:gd name="connsiteX151-6517" fmla="*/ 4220200 w 10768629"/>
              <a:gd name="connsiteY151-6518" fmla="*/ 1873173 h 1978172"/>
              <a:gd name="connsiteX152-6519" fmla="*/ 4105361 w 10768629"/>
              <a:gd name="connsiteY152-6520" fmla="*/ 1894711 h 1978172"/>
              <a:gd name="connsiteX153-6521" fmla="*/ 3973223 w 10768629"/>
              <a:gd name="connsiteY153-6522" fmla="*/ 1881015 h 1978172"/>
              <a:gd name="connsiteX154-6523" fmla="*/ 3900992 w 10768629"/>
              <a:gd name="connsiteY154-6524" fmla="*/ 1880603 h 1978172"/>
              <a:gd name="connsiteX155-6525" fmla="*/ 3662119 w 10768629"/>
              <a:gd name="connsiteY155-6526" fmla="*/ 1876289 h 1978172"/>
              <a:gd name="connsiteX156-6527" fmla="*/ 3496919 w 10768629"/>
              <a:gd name="connsiteY156-6528" fmla="*/ 1873180 h 1978172"/>
              <a:gd name="connsiteX157-6529" fmla="*/ 3449433 w 10768629"/>
              <a:gd name="connsiteY157-6530" fmla="*/ 1889681 h 1978172"/>
              <a:gd name="connsiteX158-6531" fmla="*/ 3369766 w 10768629"/>
              <a:gd name="connsiteY158-6532" fmla="*/ 1916653 h 1978172"/>
              <a:gd name="connsiteX159-6533" fmla="*/ 3269672 w 10768629"/>
              <a:gd name="connsiteY159-6534" fmla="*/ 1938036 h 1978172"/>
              <a:gd name="connsiteX160-6535" fmla="*/ 3224897 w 10768629"/>
              <a:gd name="connsiteY160-6536" fmla="*/ 1943733 h 1978172"/>
              <a:gd name="connsiteX161-6537" fmla="*/ 3161463 w 10768629"/>
              <a:gd name="connsiteY161-6538" fmla="*/ 1946591 h 1978172"/>
              <a:gd name="connsiteX162-6539" fmla="*/ 3112044 w 10768629"/>
              <a:gd name="connsiteY162-6540" fmla="*/ 1935614 h 1978172"/>
              <a:gd name="connsiteX163-6541" fmla="*/ 3069716 w 10768629"/>
              <a:gd name="connsiteY163-6542" fmla="*/ 1930463 h 1978172"/>
              <a:gd name="connsiteX164-6543" fmla="*/ 3005773 w 10768629"/>
              <a:gd name="connsiteY164-6544" fmla="*/ 1915878 h 1978172"/>
              <a:gd name="connsiteX165-6545" fmla="*/ 2897201 w 10768629"/>
              <a:gd name="connsiteY165-6546" fmla="*/ 1926772 h 1978172"/>
              <a:gd name="connsiteX166-6547" fmla="*/ 2783891 w 10768629"/>
              <a:gd name="connsiteY166-6548" fmla="*/ 1931749 h 1978172"/>
              <a:gd name="connsiteX167-6549" fmla="*/ 2712447 w 10768629"/>
              <a:gd name="connsiteY167-6550" fmla="*/ 1933044 h 1978172"/>
              <a:gd name="connsiteX168-6551" fmla="*/ 2560151 w 10768629"/>
              <a:gd name="connsiteY168-6552" fmla="*/ 1963609 h 1978172"/>
              <a:gd name="connsiteX169-6553" fmla="*/ 2367221 w 10768629"/>
              <a:gd name="connsiteY169-6554" fmla="*/ 1971884 h 1978172"/>
              <a:gd name="connsiteX170-6555" fmla="*/ 2272130 w 10768629"/>
              <a:gd name="connsiteY170-6556" fmla="*/ 1961162 h 1978172"/>
              <a:gd name="connsiteX171-6557" fmla="*/ 2189404 w 10768629"/>
              <a:gd name="connsiteY171-6558" fmla="*/ 1978172 h 1978172"/>
              <a:gd name="connsiteX172-6559" fmla="*/ 2077704 w 10768629"/>
              <a:gd name="connsiteY172-6560" fmla="*/ 1965002 h 1978172"/>
              <a:gd name="connsiteX173-6561" fmla="*/ 2033299 w 10768629"/>
              <a:gd name="connsiteY173-6562" fmla="*/ 1969042 h 1978172"/>
              <a:gd name="connsiteX174-6563" fmla="*/ 1967996 w 10768629"/>
              <a:gd name="connsiteY174-6564" fmla="*/ 1953187 h 1978172"/>
              <a:gd name="connsiteX175-6565" fmla="*/ 1855805 w 10768629"/>
              <a:gd name="connsiteY175-6566" fmla="*/ 1926082 h 1978172"/>
              <a:gd name="connsiteX176-6567" fmla="*/ 1790957 w 10768629"/>
              <a:gd name="connsiteY176-6568" fmla="*/ 1919460 h 1978172"/>
              <a:gd name="connsiteX177-6569" fmla="*/ 1613978 w 10768629"/>
              <a:gd name="connsiteY177-6570" fmla="*/ 1891581 h 1978172"/>
              <a:gd name="connsiteX178-6571" fmla="*/ 1436831 w 10768629"/>
              <a:gd name="connsiteY178-6572" fmla="*/ 1856201 h 1978172"/>
              <a:gd name="connsiteX179-6573" fmla="*/ 1357365 w 10768629"/>
              <a:gd name="connsiteY179-6574" fmla="*/ 1832140 h 1978172"/>
              <a:gd name="connsiteX180-6575" fmla="*/ 1232341 w 10768629"/>
              <a:gd name="connsiteY180-6576" fmla="*/ 1785942 h 1978172"/>
              <a:gd name="connsiteX181-6577" fmla="*/ 1162595 w 10768629"/>
              <a:gd name="connsiteY181-6578" fmla="*/ 1758337 h 1978172"/>
              <a:gd name="connsiteX182-6579" fmla="*/ 1128523 w 10768629"/>
              <a:gd name="connsiteY182-6580" fmla="*/ 1763621 h 1978172"/>
              <a:gd name="connsiteX183-6581" fmla="*/ 991903 w 10768629"/>
              <a:gd name="connsiteY183-6582" fmla="*/ 1786741 h 1978172"/>
              <a:gd name="connsiteX184-6583" fmla="*/ 883960 w 10768629"/>
              <a:gd name="connsiteY184-6584" fmla="*/ 1822386 h 1978172"/>
              <a:gd name="connsiteX185-6585" fmla="*/ 766531 w 10768629"/>
              <a:gd name="connsiteY185-6586" fmla="*/ 1805053 h 1978172"/>
              <a:gd name="connsiteX186-6587" fmla="*/ 669779 w 10768629"/>
              <a:gd name="connsiteY186-6588" fmla="*/ 1800537 h 1978172"/>
              <a:gd name="connsiteX187-6589" fmla="*/ 523898 w 10768629"/>
              <a:gd name="connsiteY187-6590" fmla="*/ 1811085 h 1978172"/>
              <a:gd name="connsiteX188-6591" fmla="*/ 360251 w 10768629"/>
              <a:gd name="connsiteY188-6592" fmla="*/ 1830735 h 1978172"/>
              <a:gd name="connsiteX189-6593" fmla="*/ 255207 w 10768629"/>
              <a:gd name="connsiteY189-6594" fmla="*/ 1818275 h 1978172"/>
              <a:gd name="connsiteX190-6595" fmla="*/ 101803 w 10768629"/>
              <a:gd name="connsiteY190-6596" fmla="*/ 1870647 h 1978172"/>
              <a:gd name="connsiteX191-6597" fmla="*/ 25397 w 10768629"/>
              <a:gd name="connsiteY191-6598" fmla="*/ 1888443 h 1978172"/>
              <a:gd name="connsiteX192-6599" fmla="*/ 2370 w 10768629"/>
              <a:gd name="connsiteY192-6600" fmla="*/ 1878311 h 1978172"/>
              <a:gd name="connsiteX193-6601" fmla="*/ 0 w 10768629"/>
              <a:gd name="connsiteY193-6602" fmla="*/ 1878785 h 1978172"/>
              <a:gd name="connsiteX194-6603" fmla="*/ 0 w 10768629"/>
              <a:gd name="connsiteY194-6604" fmla="*/ 0 h 1978172"/>
              <a:gd name="connsiteX0-6605" fmla="*/ 0 w 10768629"/>
              <a:gd name="connsiteY0-6606" fmla="*/ 0 h 1978172"/>
              <a:gd name="connsiteX1-6607" fmla="*/ 10768629 w 10768629"/>
              <a:gd name="connsiteY1-6608" fmla="*/ 0 h 1978172"/>
              <a:gd name="connsiteX2-6609" fmla="*/ 10733254 w 10768629"/>
              <a:gd name="connsiteY2-6610" fmla="*/ 31439 h 1978172"/>
              <a:gd name="connsiteX3-6611" fmla="*/ 10727085 w 10768629"/>
              <a:gd name="connsiteY3-6612" fmla="*/ 37910 h 1978172"/>
              <a:gd name="connsiteX4-6613" fmla="*/ 10675953 w 10768629"/>
              <a:gd name="connsiteY4-6614" fmla="*/ 68623 h 1978172"/>
              <a:gd name="connsiteX5-6615" fmla="*/ 10637091 w 10768629"/>
              <a:gd name="connsiteY5-6616" fmla="*/ 90361 h 1978172"/>
              <a:gd name="connsiteX6-6617" fmla="*/ 10610971 w 10768629"/>
              <a:gd name="connsiteY6-6618" fmla="*/ 110764 h 1978172"/>
              <a:gd name="connsiteX7-6619" fmla="*/ 10532872 w 10768629"/>
              <a:gd name="connsiteY7-6620" fmla="*/ 138028 h 1978172"/>
              <a:gd name="connsiteX8-6621" fmla="*/ 10398558 w 10768629"/>
              <a:gd name="connsiteY8-6622" fmla="*/ 172911 h 1978172"/>
              <a:gd name="connsiteX9-6623" fmla="*/ 10371128 w 10768629"/>
              <a:gd name="connsiteY9-6624" fmla="*/ 182609 h 1978172"/>
              <a:gd name="connsiteX10-6625" fmla="*/ 10352178 w 10768629"/>
              <a:gd name="connsiteY10-6626" fmla="*/ 199976 h 1978172"/>
              <a:gd name="connsiteX11-6627" fmla="*/ 10351815 w 10768629"/>
              <a:gd name="connsiteY11-6628" fmla="*/ 211879 h 1978172"/>
              <a:gd name="connsiteX12-6629" fmla="*/ 10337471 w 10768629"/>
              <a:gd name="connsiteY12-6630" fmla="*/ 218661 h 1978172"/>
              <a:gd name="connsiteX13-6631" fmla="*/ 10334625 w 10768629"/>
              <a:gd name="connsiteY13-6632" fmla="*/ 222351 h 1978172"/>
              <a:gd name="connsiteX14-6633" fmla="*/ 10256365 w 10768629"/>
              <a:gd name="connsiteY14-6634" fmla="*/ 235917 h 1978172"/>
              <a:gd name="connsiteX15-6635" fmla="*/ 10201127 w 10768629"/>
              <a:gd name="connsiteY15-6636" fmla="*/ 267448 h 1978172"/>
              <a:gd name="connsiteX16-6637" fmla="*/ 9961218 w 10768629"/>
              <a:gd name="connsiteY16-6638" fmla="*/ 326720 h 1978172"/>
              <a:gd name="connsiteX17-6639" fmla="*/ 9859715 w 10768629"/>
              <a:gd name="connsiteY17-6640" fmla="*/ 355698 h 1978172"/>
              <a:gd name="connsiteX18-6641" fmla="*/ 9679867 w 10768629"/>
              <a:gd name="connsiteY18-6642" fmla="*/ 399081 h 1978172"/>
              <a:gd name="connsiteX19-6643" fmla="*/ 9490654 w 10768629"/>
              <a:gd name="connsiteY19-6644" fmla="*/ 455225 h 1978172"/>
              <a:gd name="connsiteX20-6645" fmla="*/ 9470837 w 10768629"/>
              <a:gd name="connsiteY20-6646" fmla="*/ 452539 h 1978172"/>
              <a:gd name="connsiteX21-6647" fmla="*/ 9469082 w 10768629"/>
              <a:gd name="connsiteY21-6648" fmla="*/ 454891 h 1978172"/>
              <a:gd name="connsiteX22-6649" fmla="*/ 9448038 w 10768629"/>
              <a:gd name="connsiteY22-6650" fmla="*/ 459733 h 1978172"/>
              <a:gd name="connsiteX23-6651" fmla="*/ 9396821 w 10768629"/>
              <a:gd name="connsiteY23-6652" fmla="*/ 455795 h 1978172"/>
              <a:gd name="connsiteX24-6653" fmla="*/ 9392197 w 10768629"/>
              <a:gd name="connsiteY24-6654" fmla="*/ 459796 h 1978172"/>
              <a:gd name="connsiteX25-6655" fmla="*/ 9347994 w 10768629"/>
              <a:gd name="connsiteY25-6656" fmla="*/ 464462 h 1978172"/>
              <a:gd name="connsiteX26-6657" fmla="*/ 9347889 w 10768629"/>
              <a:gd name="connsiteY26-6658" fmla="*/ 466539 h 1978172"/>
              <a:gd name="connsiteX27-6659" fmla="*/ 9337639 w 10768629"/>
              <a:gd name="connsiteY27-6660" fmla="*/ 476654 h 1978172"/>
              <a:gd name="connsiteX28-6661" fmla="*/ 9316893 w 10768629"/>
              <a:gd name="connsiteY28-6662" fmla="*/ 491390 h 1978172"/>
              <a:gd name="connsiteX29-6663" fmla="*/ 9229283 w 10768629"/>
              <a:gd name="connsiteY29-6664" fmla="*/ 555377 h 1978172"/>
              <a:gd name="connsiteX30-6665" fmla="*/ 9220274 w 10768629"/>
              <a:gd name="connsiteY30-6666" fmla="*/ 557502 h 1978172"/>
              <a:gd name="connsiteX31-6667" fmla="*/ 9220202 w 10768629"/>
              <a:gd name="connsiteY31-6668" fmla="*/ 558001 h 1978172"/>
              <a:gd name="connsiteX32-6669" fmla="*/ 9210908 w 10768629"/>
              <a:gd name="connsiteY32-6670" fmla="*/ 561147 h 1978172"/>
              <a:gd name="connsiteX33-6671" fmla="*/ 9186374 w 10768629"/>
              <a:gd name="connsiteY33-6672" fmla="*/ 565502 h 1978172"/>
              <a:gd name="connsiteX34-6673" fmla="*/ 9181058 w 10768629"/>
              <a:gd name="connsiteY34-6674" fmla="*/ 569943 h 1978172"/>
              <a:gd name="connsiteX35-6675" fmla="*/ 9179948 w 10768629"/>
              <a:gd name="connsiteY35-6676" fmla="*/ 576062 h 1978172"/>
              <a:gd name="connsiteX36-6677" fmla="*/ 9149110 w 10768629"/>
              <a:gd name="connsiteY36-6678" fmla="*/ 598906 h 1978172"/>
              <a:gd name="connsiteX37-6679" fmla="*/ 9078556 w 10768629"/>
              <a:gd name="connsiteY37-6680" fmla="*/ 644039 h 1978172"/>
              <a:gd name="connsiteX38-6681" fmla="*/ 8996399 w 10768629"/>
              <a:gd name="connsiteY38-6682" fmla="*/ 690055 h 1978172"/>
              <a:gd name="connsiteX39-6683" fmla="*/ 8803791 w 10768629"/>
              <a:gd name="connsiteY39-6684" fmla="*/ 813860 h 1978172"/>
              <a:gd name="connsiteX40-6685" fmla="*/ 8636202 w 10768629"/>
              <a:gd name="connsiteY40-6686" fmla="*/ 848463 h 1978172"/>
              <a:gd name="connsiteX41-6687" fmla="*/ 8555372 w 10768629"/>
              <a:gd name="connsiteY41-6688" fmla="*/ 883171 h 1978172"/>
              <a:gd name="connsiteX42-6689" fmla="*/ 8507229 w 10768629"/>
              <a:gd name="connsiteY42-6690" fmla="*/ 901665 h 1978172"/>
              <a:gd name="connsiteX43-6691" fmla="*/ 8428473 w 10768629"/>
              <a:gd name="connsiteY43-6692" fmla="*/ 927985 h 1978172"/>
              <a:gd name="connsiteX44-6693" fmla="*/ 8427914 w 10768629"/>
              <a:gd name="connsiteY44-6694" fmla="*/ 933480 h 1978172"/>
              <a:gd name="connsiteX45-6695" fmla="*/ 8420327 w 10768629"/>
              <a:gd name="connsiteY45-6696" fmla="*/ 941984 h 1978172"/>
              <a:gd name="connsiteX46-6697" fmla="*/ 8407128 w 10768629"/>
              <a:gd name="connsiteY46-6698" fmla="*/ 961344 h 1978172"/>
              <a:gd name="connsiteX47-6699" fmla="*/ 8380548 w 10768629"/>
              <a:gd name="connsiteY47-6700" fmla="*/ 987916 h 1978172"/>
              <a:gd name="connsiteX48-6701" fmla="*/ 8379462 w 10768629"/>
              <a:gd name="connsiteY48-6702" fmla="*/ 987106 h 1978172"/>
              <a:gd name="connsiteX49-6703" fmla="*/ 8369725 w 10768629"/>
              <a:gd name="connsiteY49-6704" fmla="*/ 989186 h 1978172"/>
              <a:gd name="connsiteX50-6705" fmla="*/ 8304438 w 10768629"/>
              <a:gd name="connsiteY50-6706" fmla="*/ 996739 h 1978172"/>
              <a:gd name="connsiteX51-6707" fmla="*/ 8280929 w 10768629"/>
              <a:gd name="connsiteY51-6708" fmla="*/ 1023089 h 1978172"/>
              <a:gd name="connsiteX52-6709" fmla="*/ 8275760 w 10768629"/>
              <a:gd name="connsiteY52-6710" fmla="*/ 1027772 h 1978172"/>
              <a:gd name="connsiteX53-6711" fmla="*/ 8275478 w 10768629"/>
              <a:gd name="connsiteY53-6712" fmla="*/ 1027605 h 1978172"/>
              <a:gd name="connsiteX54-6713" fmla="*/ 8269666 w 10768629"/>
              <a:gd name="connsiteY54-6714" fmla="*/ 1032033 h 1978172"/>
              <a:gd name="connsiteX55-6715" fmla="*/ 8203836 w 10768629"/>
              <a:gd name="connsiteY55-6716" fmla="*/ 1037347 h 1978172"/>
              <a:gd name="connsiteX56-6717" fmla="*/ 8122936 w 10768629"/>
              <a:gd name="connsiteY56-6718" fmla="*/ 1063113 h 1978172"/>
              <a:gd name="connsiteX57-6719" fmla="*/ 8043658 w 10768629"/>
              <a:gd name="connsiteY57-6720" fmla="*/ 1092746 h 1978172"/>
              <a:gd name="connsiteX58-6721" fmla="*/ 8015351 w 10768629"/>
              <a:gd name="connsiteY58-6722" fmla="*/ 1105478 h 1978172"/>
              <a:gd name="connsiteX59-6723" fmla="*/ 7963145 w 10768629"/>
              <a:gd name="connsiteY59-6724" fmla="*/ 1119346 h 1978172"/>
              <a:gd name="connsiteX60-6725" fmla="*/ 7938145 w 10768629"/>
              <a:gd name="connsiteY60-6726" fmla="*/ 1120225 h 1978172"/>
              <a:gd name="connsiteX61-6727" fmla="*/ 7937238 w 10768629"/>
              <a:gd name="connsiteY61-6728" fmla="*/ 1121204 h 1978172"/>
              <a:gd name="connsiteX62-6729" fmla="*/ 7934398 w 10768629"/>
              <a:gd name="connsiteY62-6730" fmla="*/ 1118240 h 1978172"/>
              <a:gd name="connsiteX63-6731" fmla="*/ 7918248 w 10768629"/>
              <a:gd name="connsiteY63-6732" fmla="*/ 1124371 h 1978172"/>
              <a:gd name="connsiteX64-6733" fmla="*/ 7914119 w 10768629"/>
              <a:gd name="connsiteY64-6734" fmla="*/ 1127653 h 1978172"/>
              <a:gd name="connsiteX65-6735" fmla="*/ 7907658 w 10768629"/>
              <a:gd name="connsiteY65-6736" fmla="*/ 1130350 h 1978172"/>
              <a:gd name="connsiteX66-6737" fmla="*/ 7907434 w 10768629"/>
              <a:gd name="connsiteY66-6738" fmla="*/ 1130103 h 1978172"/>
              <a:gd name="connsiteX67-6739" fmla="*/ 7901508 w 10768629"/>
              <a:gd name="connsiteY67-6740" fmla="*/ 1133245 h 1978172"/>
              <a:gd name="connsiteX68-6741" fmla="*/ 7873287 w 10768629"/>
              <a:gd name="connsiteY68-6742" fmla="*/ 1152609 h 1978172"/>
              <a:gd name="connsiteX69-6743" fmla="*/ 7834833 w 10768629"/>
              <a:gd name="connsiteY69-6744" fmla="*/ 1153868 h 1978172"/>
              <a:gd name="connsiteX70-6745" fmla="*/ 7828661 w 10768629"/>
              <a:gd name="connsiteY70-6746" fmla="*/ 1139994 h 1978172"/>
              <a:gd name="connsiteX71-6747" fmla="*/ 7823966 w 10768629"/>
              <a:gd name="connsiteY71-6748" fmla="*/ 1143178 h 1978172"/>
              <a:gd name="connsiteX72-6749" fmla="*/ 7815078 w 10768629"/>
              <a:gd name="connsiteY72-6750" fmla="*/ 1151776 h 1978172"/>
              <a:gd name="connsiteX73-6751" fmla="*/ 7812026 w 10768629"/>
              <a:gd name="connsiteY73-6752" fmla="*/ 1151522 h 1978172"/>
              <a:gd name="connsiteX74-6753" fmla="*/ 7782249 w 10768629"/>
              <a:gd name="connsiteY74-6754" fmla="*/ 1160970 h 1978172"/>
              <a:gd name="connsiteX75-6755" fmla="*/ 7773476 w 10768629"/>
              <a:gd name="connsiteY75-6756" fmla="*/ 1157414 h 1978172"/>
              <a:gd name="connsiteX76-6757" fmla="*/ 7769600 w 10768629"/>
              <a:gd name="connsiteY76-6758" fmla="*/ 1157365 h 1978172"/>
              <a:gd name="connsiteX77-6759" fmla="*/ 7752631 w 10768629"/>
              <a:gd name="connsiteY77-6760" fmla="*/ 1172815 h 1978172"/>
              <a:gd name="connsiteX78-6761" fmla="*/ 7743525 w 10768629"/>
              <a:gd name="connsiteY78-6762" fmla="*/ 1179064 h 1978172"/>
              <a:gd name="connsiteX79-6763" fmla="*/ 7685942 w 10768629"/>
              <a:gd name="connsiteY79-6764" fmla="*/ 1233723 h 1978172"/>
              <a:gd name="connsiteX80-6765" fmla="*/ 7586920 w 10768629"/>
              <a:gd name="connsiteY80-6766" fmla="*/ 1261888 h 1978172"/>
              <a:gd name="connsiteX81-6767" fmla="*/ 7486100 w 10768629"/>
              <a:gd name="connsiteY81-6768" fmla="*/ 1292563 h 1978172"/>
              <a:gd name="connsiteX82-6769" fmla="*/ 7407190 w 10768629"/>
              <a:gd name="connsiteY82-6770" fmla="*/ 1314737 h 1978172"/>
              <a:gd name="connsiteX83-6771" fmla="*/ 7240698 w 10768629"/>
              <a:gd name="connsiteY83-6772" fmla="*/ 1438832 h 1978172"/>
              <a:gd name="connsiteX84-6773" fmla="*/ 7197675 w 10768629"/>
              <a:gd name="connsiteY84-6774" fmla="*/ 1447530 h 1978172"/>
              <a:gd name="connsiteX85-6775" fmla="*/ 7164788 w 10768629"/>
              <a:gd name="connsiteY85-6776" fmla="*/ 1480293 h 1978172"/>
              <a:gd name="connsiteX86-6777" fmla="*/ 7147929 w 10768629"/>
              <a:gd name="connsiteY86-6778" fmla="*/ 1477641 h 1978172"/>
              <a:gd name="connsiteX87-6779" fmla="*/ 7144965 w 10768629"/>
              <a:gd name="connsiteY87-6780" fmla="*/ 1476908 h 1978172"/>
              <a:gd name="connsiteX88-6781" fmla="*/ 7134299 w 10768629"/>
              <a:gd name="connsiteY88-6782" fmla="*/ 1479969 h 1978172"/>
              <a:gd name="connsiteX89-6783" fmla="*/ 7129809 w 10768629"/>
              <a:gd name="connsiteY89-6784" fmla="*/ 1473339 h 1978172"/>
              <a:gd name="connsiteX90-6785" fmla="*/ 7112688 w 10768629"/>
              <a:gd name="connsiteY90-6786" fmla="*/ 1472575 h 1978172"/>
              <a:gd name="connsiteX91-6787" fmla="*/ 7093470 w 10768629"/>
              <a:gd name="connsiteY91-6788" fmla="*/ 1480300 h 1978172"/>
              <a:gd name="connsiteX92-6789" fmla="*/ 7025034 w 10768629"/>
              <a:gd name="connsiteY92-6790" fmla="*/ 1506934 h 1978172"/>
              <a:gd name="connsiteX93-6791" fmla="*/ 7014783 w 10768629"/>
              <a:gd name="connsiteY93-6792" fmla="*/ 1515868 h 1978172"/>
              <a:gd name="connsiteX94-6793" fmla="*/ 6979706 w 10768629"/>
              <a:gd name="connsiteY94-6794" fmla="*/ 1523511 h 1978172"/>
              <a:gd name="connsiteX95-6795" fmla="*/ 6977890 w 10768629"/>
              <a:gd name="connsiteY95-6796" fmla="*/ 1525793 h 1978172"/>
              <a:gd name="connsiteX96-6797" fmla="*/ 6944339 w 10768629"/>
              <a:gd name="connsiteY96-6798" fmla="*/ 1536237 h 1978172"/>
              <a:gd name="connsiteX97-6799" fmla="*/ 6886996 w 10768629"/>
              <a:gd name="connsiteY97-6800" fmla="*/ 1563569 h 1978172"/>
              <a:gd name="connsiteX98-6801" fmla="*/ 6874510 w 10768629"/>
              <a:gd name="connsiteY98-6802" fmla="*/ 1558469 h 1978172"/>
              <a:gd name="connsiteX99-6803" fmla="*/ 6871943 w 10768629"/>
              <a:gd name="connsiteY99-6804" fmla="*/ 1554651 h 1978172"/>
              <a:gd name="connsiteX100-6805" fmla="*/ 6856174 w 10768629"/>
              <a:gd name="connsiteY100-6806" fmla="*/ 1562024 h 1978172"/>
              <a:gd name="connsiteX101-6807" fmla="*/ 6842321 w 10768629"/>
              <a:gd name="connsiteY101-6808" fmla="*/ 1560554 h 1978172"/>
              <a:gd name="connsiteX102-6809" fmla="*/ 6832713 w 10768629"/>
              <a:gd name="connsiteY102-6810" fmla="*/ 1569357 h 1978172"/>
              <a:gd name="connsiteX103-6811" fmla="*/ 6816351 w 10768629"/>
              <a:gd name="connsiteY103-6812" fmla="*/ 1571495 h 1978172"/>
              <a:gd name="connsiteX104-6813" fmla="*/ 6795800 w 10768629"/>
              <a:gd name="connsiteY104-6814" fmla="*/ 1572010 h 1978172"/>
              <a:gd name="connsiteX105-6815" fmla="*/ 6777546 w 10768629"/>
              <a:gd name="connsiteY105-6816" fmla="*/ 1568661 h 1978172"/>
              <a:gd name="connsiteX106-6817" fmla="*/ 6751528 w 10768629"/>
              <a:gd name="connsiteY106-6818" fmla="*/ 1574143 h 1978172"/>
              <a:gd name="connsiteX107-6819" fmla="*/ 6691966 w 10768629"/>
              <a:gd name="connsiteY107-6820" fmla="*/ 1582255 h 1978172"/>
              <a:gd name="connsiteX108-6821" fmla="*/ 6646941 w 10768629"/>
              <a:gd name="connsiteY108-6822" fmla="*/ 1588471 h 1978172"/>
              <a:gd name="connsiteX109-6823" fmla="*/ 6568576 w 10768629"/>
              <a:gd name="connsiteY109-6824" fmla="*/ 1606488 h 1978172"/>
              <a:gd name="connsiteX110-6825" fmla="*/ 6554358 w 10768629"/>
              <a:gd name="connsiteY110-6826" fmla="*/ 1621701 h 1978172"/>
              <a:gd name="connsiteX111-6827" fmla="*/ 6516968 w 10768629"/>
              <a:gd name="connsiteY111-6828" fmla="*/ 1617195 h 1978172"/>
              <a:gd name="connsiteX112-6829" fmla="*/ 6506479 w 10768629"/>
              <a:gd name="connsiteY112-6830" fmla="*/ 1602227 h 1978172"/>
              <a:gd name="connsiteX113-6831" fmla="*/ 6458436 w 10768629"/>
              <a:gd name="connsiteY113-6832" fmla="*/ 1607332 h 1978172"/>
              <a:gd name="connsiteX114-6833" fmla="*/ 6414786 w 10768629"/>
              <a:gd name="connsiteY114-6834" fmla="*/ 1628815 h 1978172"/>
              <a:gd name="connsiteX115-6835" fmla="*/ 6357085 w 10768629"/>
              <a:gd name="connsiteY115-6836" fmla="*/ 1640846 h 1978172"/>
              <a:gd name="connsiteX116-6837" fmla="*/ 6322636 w 10768629"/>
              <a:gd name="connsiteY116-6838" fmla="*/ 1648213 h 1978172"/>
              <a:gd name="connsiteX117-6839" fmla="*/ 6226172 w 10768629"/>
              <a:gd name="connsiteY117-6840" fmla="*/ 1654676 h 1978172"/>
              <a:gd name="connsiteX118-6841" fmla="*/ 6221217 w 10768629"/>
              <a:gd name="connsiteY118-6842" fmla="*/ 1654506 h 1978172"/>
              <a:gd name="connsiteX119-6843" fmla="*/ 6204956 w 10768629"/>
              <a:gd name="connsiteY119-6844" fmla="*/ 1664280 h 1978172"/>
              <a:gd name="connsiteX120-6845" fmla="*/ 6204270 w 10768629"/>
              <a:gd name="connsiteY120-6846" fmla="*/ 1666782 h 1978172"/>
              <a:gd name="connsiteX121-6847" fmla="*/ 6143810 w 10768629"/>
              <a:gd name="connsiteY121-6848" fmla="*/ 1661963 h 1978172"/>
              <a:gd name="connsiteX122-6849" fmla="*/ 6136560 w 10768629"/>
              <a:gd name="connsiteY122-6850" fmla="*/ 1665728 h 1978172"/>
              <a:gd name="connsiteX123-6851" fmla="*/ 6096155 w 10768629"/>
              <a:gd name="connsiteY123-6852" fmla="*/ 1656951 h 1978172"/>
              <a:gd name="connsiteX124-6853" fmla="*/ 6075812 w 10768629"/>
              <a:gd name="connsiteY124-6854" fmla="*/ 1655422 h 1978172"/>
              <a:gd name="connsiteX125-6855" fmla="*/ 6039495 w 10768629"/>
              <a:gd name="connsiteY125-6856" fmla="*/ 1649680 h 1978172"/>
              <a:gd name="connsiteX126-6857" fmla="*/ 6036523 w 10768629"/>
              <a:gd name="connsiteY126-6858" fmla="*/ 1652121 h 1978172"/>
              <a:gd name="connsiteX127-6859" fmla="*/ 6029328 w 10768629"/>
              <a:gd name="connsiteY127-6860" fmla="*/ 1649904 h 1978172"/>
              <a:gd name="connsiteX128-6861" fmla="*/ 6024075 w 10768629"/>
              <a:gd name="connsiteY128-6862" fmla="*/ 1652779 h 1978172"/>
              <a:gd name="connsiteX129-6863" fmla="*/ 6018085 w 10768629"/>
              <a:gd name="connsiteY129-6864" fmla="*/ 1652030 h 1978172"/>
              <a:gd name="connsiteX130-6865" fmla="*/ 5955513 w 10768629"/>
              <a:gd name="connsiteY130-6866" fmla="*/ 1663584 h 1978172"/>
              <a:gd name="connsiteX131-6867" fmla="*/ 5941996 w 10768629"/>
              <a:gd name="connsiteY131-6868" fmla="*/ 1661326 h 1978172"/>
              <a:gd name="connsiteX132-6869" fmla="*/ 5931789 w 10768629"/>
              <a:gd name="connsiteY132-6870" fmla="*/ 1669915 h 1978172"/>
              <a:gd name="connsiteX133-6871" fmla="*/ 5888686 w 10768629"/>
              <a:gd name="connsiteY133-6872" fmla="*/ 1672175 h 1978172"/>
              <a:gd name="connsiteX134-6873" fmla="*/ 5873794 w 10768629"/>
              <a:gd name="connsiteY134-6874" fmla="*/ 1665454 h 1978172"/>
              <a:gd name="connsiteX135-6875" fmla="*/ 5860022 w 10768629"/>
              <a:gd name="connsiteY135-6876" fmla="*/ 1660635 h 1978172"/>
              <a:gd name="connsiteX136-6877" fmla="*/ 5858237 w 10768629"/>
              <a:gd name="connsiteY136-6878" fmla="*/ 1660649 h 1978172"/>
              <a:gd name="connsiteX137-6879" fmla="*/ 5840319 w 10768629"/>
              <a:gd name="connsiteY137-6880" fmla="*/ 1660798 h 1978172"/>
              <a:gd name="connsiteX138-6881" fmla="*/ 5806984 w 10768629"/>
              <a:gd name="connsiteY138-6882" fmla="*/ 1661075 h 1978172"/>
              <a:gd name="connsiteX139-6883" fmla="*/ 5742351 w 10768629"/>
              <a:gd name="connsiteY139-6884" fmla="*/ 1667489 h 1978172"/>
              <a:gd name="connsiteX140-6885" fmla="*/ 5521171 w 10768629"/>
              <a:gd name="connsiteY140-6886" fmla="*/ 1671626 h 1978172"/>
              <a:gd name="connsiteX141-6887" fmla="*/ 5457384 w 10768629"/>
              <a:gd name="connsiteY141-6888" fmla="*/ 1683952 h 1978172"/>
              <a:gd name="connsiteX142-6889" fmla="*/ 4950070 w 10768629"/>
              <a:gd name="connsiteY142-6890" fmla="*/ 1748401 h 1978172"/>
              <a:gd name="connsiteX143-6891" fmla="*/ 4872172 w 10768629"/>
              <a:gd name="connsiteY143-6892" fmla="*/ 1757222 h 1978172"/>
              <a:gd name="connsiteX144-6893" fmla="*/ 4809524 w 10768629"/>
              <a:gd name="connsiteY144-6894" fmla="*/ 1761033 h 1978172"/>
              <a:gd name="connsiteX145-6895" fmla="*/ 4759058 w 10768629"/>
              <a:gd name="connsiteY145-6896" fmla="*/ 1766533 h 1978172"/>
              <a:gd name="connsiteX146-6897" fmla="*/ 4719749 w 10768629"/>
              <a:gd name="connsiteY146-6898" fmla="*/ 1771811 h 1978172"/>
              <a:gd name="connsiteX147-6899" fmla="*/ 4568686 w 10768629"/>
              <a:gd name="connsiteY147-6900" fmla="*/ 1786141 h 1978172"/>
              <a:gd name="connsiteX148-6901" fmla="*/ 4418751 w 10768629"/>
              <a:gd name="connsiteY148-6902" fmla="*/ 1796932 h 1978172"/>
              <a:gd name="connsiteX149-6903" fmla="*/ 4378377 w 10768629"/>
              <a:gd name="connsiteY149-6904" fmla="*/ 1815528 h 1978172"/>
              <a:gd name="connsiteX150-6905" fmla="*/ 4320575 w 10768629"/>
              <a:gd name="connsiteY150-6906" fmla="*/ 1832722 h 1978172"/>
              <a:gd name="connsiteX151-6907" fmla="*/ 4220200 w 10768629"/>
              <a:gd name="connsiteY151-6908" fmla="*/ 1873173 h 1978172"/>
              <a:gd name="connsiteX152-6909" fmla="*/ 4105361 w 10768629"/>
              <a:gd name="connsiteY152-6910" fmla="*/ 1894711 h 1978172"/>
              <a:gd name="connsiteX153-6911" fmla="*/ 3973223 w 10768629"/>
              <a:gd name="connsiteY153-6912" fmla="*/ 1881015 h 1978172"/>
              <a:gd name="connsiteX154-6913" fmla="*/ 3900992 w 10768629"/>
              <a:gd name="connsiteY154-6914" fmla="*/ 1880603 h 1978172"/>
              <a:gd name="connsiteX155-6915" fmla="*/ 3662119 w 10768629"/>
              <a:gd name="connsiteY155-6916" fmla="*/ 1889285 h 1978172"/>
              <a:gd name="connsiteX156-6917" fmla="*/ 3496919 w 10768629"/>
              <a:gd name="connsiteY156-6918" fmla="*/ 1873180 h 1978172"/>
              <a:gd name="connsiteX157-6919" fmla="*/ 3449433 w 10768629"/>
              <a:gd name="connsiteY157-6920" fmla="*/ 1889681 h 1978172"/>
              <a:gd name="connsiteX158-6921" fmla="*/ 3369766 w 10768629"/>
              <a:gd name="connsiteY158-6922" fmla="*/ 1916653 h 1978172"/>
              <a:gd name="connsiteX159-6923" fmla="*/ 3269672 w 10768629"/>
              <a:gd name="connsiteY159-6924" fmla="*/ 1938036 h 1978172"/>
              <a:gd name="connsiteX160-6925" fmla="*/ 3224897 w 10768629"/>
              <a:gd name="connsiteY160-6926" fmla="*/ 1943733 h 1978172"/>
              <a:gd name="connsiteX161-6927" fmla="*/ 3161463 w 10768629"/>
              <a:gd name="connsiteY161-6928" fmla="*/ 1946591 h 1978172"/>
              <a:gd name="connsiteX162-6929" fmla="*/ 3112044 w 10768629"/>
              <a:gd name="connsiteY162-6930" fmla="*/ 1935614 h 1978172"/>
              <a:gd name="connsiteX163-6931" fmla="*/ 3069716 w 10768629"/>
              <a:gd name="connsiteY163-6932" fmla="*/ 1930463 h 1978172"/>
              <a:gd name="connsiteX164-6933" fmla="*/ 3005773 w 10768629"/>
              <a:gd name="connsiteY164-6934" fmla="*/ 1915878 h 1978172"/>
              <a:gd name="connsiteX165-6935" fmla="*/ 2897201 w 10768629"/>
              <a:gd name="connsiteY165-6936" fmla="*/ 1926772 h 1978172"/>
              <a:gd name="connsiteX166-6937" fmla="*/ 2783891 w 10768629"/>
              <a:gd name="connsiteY166-6938" fmla="*/ 1931749 h 1978172"/>
              <a:gd name="connsiteX167-6939" fmla="*/ 2712447 w 10768629"/>
              <a:gd name="connsiteY167-6940" fmla="*/ 1933044 h 1978172"/>
              <a:gd name="connsiteX168-6941" fmla="*/ 2560151 w 10768629"/>
              <a:gd name="connsiteY168-6942" fmla="*/ 1963609 h 1978172"/>
              <a:gd name="connsiteX169-6943" fmla="*/ 2367221 w 10768629"/>
              <a:gd name="connsiteY169-6944" fmla="*/ 1971884 h 1978172"/>
              <a:gd name="connsiteX170-6945" fmla="*/ 2272130 w 10768629"/>
              <a:gd name="connsiteY170-6946" fmla="*/ 1961162 h 1978172"/>
              <a:gd name="connsiteX171-6947" fmla="*/ 2189404 w 10768629"/>
              <a:gd name="connsiteY171-6948" fmla="*/ 1978172 h 1978172"/>
              <a:gd name="connsiteX172-6949" fmla="*/ 2077704 w 10768629"/>
              <a:gd name="connsiteY172-6950" fmla="*/ 1965002 h 1978172"/>
              <a:gd name="connsiteX173-6951" fmla="*/ 2033299 w 10768629"/>
              <a:gd name="connsiteY173-6952" fmla="*/ 1969042 h 1978172"/>
              <a:gd name="connsiteX174-6953" fmla="*/ 1967996 w 10768629"/>
              <a:gd name="connsiteY174-6954" fmla="*/ 1953187 h 1978172"/>
              <a:gd name="connsiteX175-6955" fmla="*/ 1855805 w 10768629"/>
              <a:gd name="connsiteY175-6956" fmla="*/ 1926082 h 1978172"/>
              <a:gd name="connsiteX176-6957" fmla="*/ 1790957 w 10768629"/>
              <a:gd name="connsiteY176-6958" fmla="*/ 1919460 h 1978172"/>
              <a:gd name="connsiteX177-6959" fmla="*/ 1613978 w 10768629"/>
              <a:gd name="connsiteY177-6960" fmla="*/ 1891581 h 1978172"/>
              <a:gd name="connsiteX178-6961" fmla="*/ 1436831 w 10768629"/>
              <a:gd name="connsiteY178-6962" fmla="*/ 1856201 h 1978172"/>
              <a:gd name="connsiteX179-6963" fmla="*/ 1357365 w 10768629"/>
              <a:gd name="connsiteY179-6964" fmla="*/ 1832140 h 1978172"/>
              <a:gd name="connsiteX180-6965" fmla="*/ 1232341 w 10768629"/>
              <a:gd name="connsiteY180-6966" fmla="*/ 1785942 h 1978172"/>
              <a:gd name="connsiteX181-6967" fmla="*/ 1162595 w 10768629"/>
              <a:gd name="connsiteY181-6968" fmla="*/ 1758337 h 1978172"/>
              <a:gd name="connsiteX182-6969" fmla="*/ 1128523 w 10768629"/>
              <a:gd name="connsiteY182-6970" fmla="*/ 1763621 h 1978172"/>
              <a:gd name="connsiteX183-6971" fmla="*/ 991903 w 10768629"/>
              <a:gd name="connsiteY183-6972" fmla="*/ 1786741 h 1978172"/>
              <a:gd name="connsiteX184-6973" fmla="*/ 883960 w 10768629"/>
              <a:gd name="connsiteY184-6974" fmla="*/ 1822386 h 1978172"/>
              <a:gd name="connsiteX185-6975" fmla="*/ 766531 w 10768629"/>
              <a:gd name="connsiteY185-6976" fmla="*/ 1805053 h 1978172"/>
              <a:gd name="connsiteX186-6977" fmla="*/ 669779 w 10768629"/>
              <a:gd name="connsiteY186-6978" fmla="*/ 1800537 h 1978172"/>
              <a:gd name="connsiteX187-6979" fmla="*/ 523898 w 10768629"/>
              <a:gd name="connsiteY187-6980" fmla="*/ 1811085 h 1978172"/>
              <a:gd name="connsiteX188-6981" fmla="*/ 360251 w 10768629"/>
              <a:gd name="connsiteY188-6982" fmla="*/ 1830735 h 1978172"/>
              <a:gd name="connsiteX189-6983" fmla="*/ 255207 w 10768629"/>
              <a:gd name="connsiteY189-6984" fmla="*/ 1818275 h 1978172"/>
              <a:gd name="connsiteX190-6985" fmla="*/ 101803 w 10768629"/>
              <a:gd name="connsiteY190-6986" fmla="*/ 1870647 h 1978172"/>
              <a:gd name="connsiteX191-6987" fmla="*/ 25397 w 10768629"/>
              <a:gd name="connsiteY191-6988" fmla="*/ 1888443 h 1978172"/>
              <a:gd name="connsiteX192-6989" fmla="*/ 2370 w 10768629"/>
              <a:gd name="connsiteY192-6990" fmla="*/ 1878311 h 1978172"/>
              <a:gd name="connsiteX193-6991" fmla="*/ 0 w 10768629"/>
              <a:gd name="connsiteY193-6992" fmla="*/ 1878785 h 1978172"/>
              <a:gd name="connsiteX194-6993" fmla="*/ 0 w 10768629"/>
              <a:gd name="connsiteY194-6994" fmla="*/ 0 h 1978172"/>
              <a:gd name="connsiteX0-6995" fmla="*/ 0 w 10768629"/>
              <a:gd name="connsiteY0-6996" fmla="*/ 0 h 1978172"/>
              <a:gd name="connsiteX1-6997" fmla="*/ 10768629 w 10768629"/>
              <a:gd name="connsiteY1-6998" fmla="*/ 0 h 1978172"/>
              <a:gd name="connsiteX2-6999" fmla="*/ 10733254 w 10768629"/>
              <a:gd name="connsiteY2-7000" fmla="*/ 31439 h 1978172"/>
              <a:gd name="connsiteX3-7001" fmla="*/ 10727085 w 10768629"/>
              <a:gd name="connsiteY3-7002" fmla="*/ 37910 h 1978172"/>
              <a:gd name="connsiteX4-7003" fmla="*/ 10675953 w 10768629"/>
              <a:gd name="connsiteY4-7004" fmla="*/ 68623 h 1978172"/>
              <a:gd name="connsiteX5-7005" fmla="*/ 10637091 w 10768629"/>
              <a:gd name="connsiteY5-7006" fmla="*/ 90361 h 1978172"/>
              <a:gd name="connsiteX6-7007" fmla="*/ 10610971 w 10768629"/>
              <a:gd name="connsiteY6-7008" fmla="*/ 110764 h 1978172"/>
              <a:gd name="connsiteX7-7009" fmla="*/ 10532872 w 10768629"/>
              <a:gd name="connsiteY7-7010" fmla="*/ 138028 h 1978172"/>
              <a:gd name="connsiteX8-7011" fmla="*/ 10398558 w 10768629"/>
              <a:gd name="connsiteY8-7012" fmla="*/ 172911 h 1978172"/>
              <a:gd name="connsiteX9-7013" fmla="*/ 10371128 w 10768629"/>
              <a:gd name="connsiteY9-7014" fmla="*/ 182609 h 1978172"/>
              <a:gd name="connsiteX10-7015" fmla="*/ 10352178 w 10768629"/>
              <a:gd name="connsiteY10-7016" fmla="*/ 199976 h 1978172"/>
              <a:gd name="connsiteX11-7017" fmla="*/ 10351815 w 10768629"/>
              <a:gd name="connsiteY11-7018" fmla="*/ 211879 h 1978172"/>
              <a:gd name="connsiteX12-7019" fmla="*/ 10337471 w 10768629"/>
              <a:gd name="connsiteY12-7020" fmla="*/ 218661 h 1978172"/>
              <a:gd name="connsiteX13-7021" fmla="*/ 10334625 w 10768629"/>
              <a:gd name="connsiteY13-7022" fmla="*/ 222351 h 1978172"/>
              <a:gd name="connsiteX14-7023" fmla="*/ 10256365 w 10768629"/>
              <a:gd name="connsiteY14-7024" fmla="*/ 235917 h 1978172"/>
              <a:gd name="connsiteX15-7025" fmla="*/ 10201127 w 10768629"/>
              <a:gd name="connsiteY15-7026" fmla="*/ 267448 h 1978172"/>
              <a:gd name="connsiteX16-7027" fmla="*/ 9961218 w 10768629"/>
              <a:gd name="connsiteY16-7028" fmla="*/ 326720 h 1978172"/>
              <a:gd name="connsiteX17-7029" fmla="*/ 9859715 w 10768629"/>
              <a:gd name="connsiteY17-7030" fmla="*/ 355698 h 1978172"/>
              <a:gd name="connsiteX18-7031" fmla="*/ 9679867 w 10768629"/>
              <a:gd name="connsiteY18-7032" fmla="*/ 399081 h 1978172"/>
              <a:gd name="connsiteX19-7033" fmla="*/ 9490654 w 10768629"/>
              <a:gd name="connsiteY19-7034" fmla="*/ 455225 h 1978172"/>
              <a:gd name="connsiteX20-7035" fmla="*/ 9470837 w 10768629"/>
              <a:gd name="connsiteY20-7036" fmla="*/ 452539 h 1978172"/>
              <a:gd name="connsiteX21-7037" fmla="*/ 9469082 w 10768629"/>
              <a:gd name="connsiteY21-7038" fmla="*/ 454891 h 1978172"/>
              <a:gd name="connsiteX22-7039" fmla="*/ 9448038 w 10768629"/>
              <a:gd name="connsiteY22-7040" fmla="*/ 459733 h 1978172"/>
              <a:gd name="connsiteX23-7041" fmla="*/ 9396821 w 10768629"/>
              <a:gd name="connsiteY23-7042" fmla="*/ 455795 h 1978172"/>
              <a:gd name="connsiteX24-7043" fmla="*/ 9392197 w 10768629"/>
              <a:gd name="connsiteY24-7044" fmla="*/ 459796 h 1978172"/>
              <a:gd name="connsiteX25-7045" fmla="*/ 9347994 w 10768629"/>
              <a:gd name="connsiteY25-7046" fmla="*/ 464462 h 1978172"/>
              <a:gd name="connsiteX26-7047" fmla="*/ 9347889 w 10768629"/>
              <a:gd name="connsiteY26-7048" fmla="*/ 466539 h 1978172"/>
              <a:gd name="connsiteX27-7049" fmla="*/ 9337639 w 10768629"/>
              <a:gd name="connsiteY27-7050" fmla="*/ 476654 h 1978172"/>
              <a:gd name="connsiteX28-7051" fmla="*/ 9316893 w 10768629"/>
              <a:gd name="connsiteY28-7052" fmla="*/ 491390 h 1978172"/>
              <a:gd name="connsiteX29-7053" fmla="*/ 9229283 w 10768629"/>
              <a:gd name="connsiteY29-7054" fmla="*/ 555377 h 1978172"/>
              <a:gd name="connsiteX30-7055" fmla="*/ 9220274 w 10768629"/>
              <a:gd name="connsiteY30-7056" fmla="*/ 557502 h 1978172"/>
              <a:gd name="connsiteX31-7057" fmla="*/ 9220202 w 10768629"/>
              <a:gd name="connsiteY31-7058" fmla="*/ 558001 h 1978172"/>
              <a:gd name="connsiteX32-7059" fmla="*/ 9210908 w 10768629"/>
              <a:gd name="connsiteY32-7060" fmla="*/ 561147 h 1978172"/>
              <a:gd name="connsiteX33-7061" fmla="*/ 9186374 w 10768629"/>
              <a:gd name="connsiteY33-7062" fmla="*/ 565502 h 1978172"/>
              <a:gd name="connsiteX34-7063" fmla="*/ 9181058 w 10768629"/>
              <a:gd name="connsiteY34-7064" fmla="*/ 569943 h 1978172"/>
              <a:gd name="connsiteX35-7065" fmla="*/ 9179948 w 10768629"/>
              <a:gd name="connsiteY35-7066" fmla="*/ 576062 h 1978172"/>
              <a:gd name="connsiteX36-7067" fmla="*/ 9149110 w 10768629"/>
              <a:gd name="connsiteY36-7068" fmla="*/ 598906 h 1978172"/>
              <a:gd name="connsiteX37-7069" fmla="*/ 9078556 w 10768629"/>
              <a:gd name="connsiteY37-7070" fmla="*/ 644039 h 1978172"/>
              <a:gd name="connsiteX38-7071" fmla="*/ 8996399 w 10768629"/>
              <a:gd name="connsiteY38-7072" fmla="*/ 690055 h 1978172"/>
              <a:gd name="connsiteX39-7073" fmla="*/ 8803791 w 10768629"/>
              <a:gd name="connsiteY39-7074" fmla="*/ 813860 h 1978172"/>
              <a:gd name="connsiteX40-7075" fmla="*/ 8636202 w 10768629"/>
              <a:gd name="connsiteY40-7076" fmla="*/ 848463 h 1978172"/>
              <a:gd name="connsiteX41-7077" fmla="*/ 8555372 w 10768629"/>
              <a:gd name="connsiteY41-7078" fmla="*/ 883171 h 1978172"/>
              <a:gd name="connsiteX42-7079" fmla="*/ 8507229 w 10768629"/>
              <a:gd name="connsiteY42-7080" fmla="*/ 901665 h 1978172"/>
              <a:gd name="connsiteX43-7081" fmla="*/ 8428473 w 10768629"/>
              <a:gd name="connsiteY43-7082" fmla="*/ 927985 h 1978172"/>
              <a:gd name="connsiteX44-7083" fmla="*/ 8427914 w 10768629"/>
              <a:gd name="connsiteY44-7084" fmla="*/ 933480 h 1978172"/>
              <a:gd name="connsiteX45-7085" fmla="*/ 8420327 w 10768629"/>
              <a:gd name="connsiteY45-7086" fmla="*/ 941984 h 1978172"/>
              <a:gd name="connsiteX46-7087" fmla="*/ 8407128 w 10768629"/>
              <a:gd name="connsiteY46-7088" fmla="*/ 961344 h 1978172"/>
              <a:gd name="connsiteX47-7089" fmla="*/ 8380548 w 10768629"/>
              <a:gd name="connsiteY47-7090" fmla="*/ 987916 h 1978172"/>
              <a:gd name="connsiteX48-7091" fmla="*/ 8379462 w 10768629"/>
              <a:gd name="connsiteY48-7092" fmla="*/ 987106 h 1978172"/>
              <a:gd name="connsiteX49-7093" fmla="*/ 8369725 w 10768629"/>
              <a:gd name="connsiteY49-7094" fmla="*/ 989186 h 1978172"/>
              <a:gd name="connsiteX50-7095" fmla="*/ 8304438 w 10768629"/>
              <a:gd name="connsiteY50-7096" fmla="*/ 996739 h 1978172"/>
              <a:gd name="connsiteX51-7097" fmla="*/ 8280929 w 10768629"/>
              <a:gd name="connsiteY51-7098" fmla="*/ 1023089 h 1978172"/>
              <a:gd name="connsiteX52-7099" fmla="*/ 8275760 w 10768629"/>
              <a:gd name="connsiteY52-7100" fmla="*/ 1027772 h 1978172"/>
              <a:gd name="connsiteX53-7101" fmla="*/ 8275478 w 10768629"/>
              <a:gd name="connsiteY53-7102" fmla="*/ 1027605 h 1978172"/>
              <a:gd name="connsiteX54-7103" fmla="*/ 8269666 w 10768629"/>
              <a:gd name="connsiteY54-7104" fmla="*/ 1032033 h 1978172"/>
              <a:gd name="connsiteX55-7105" fmla="*/ 8203836 w 10768629"/>
              <a:gd name="connsiteY55-7106" fmla="*/ 1037347 h 1978172"/>
              <a:gd name="connsiteX56-7107" fmla="*/ 8122936 w 10768629"/>
              <a:gd name="connsiteY56-7108" fmla="*/ 1063113 h 1978172"/>
              <a:gd name="connsiteX57-7109" fmla="*/ 8043658 w 10768629"/>
              <a:gd name="connsiteY57-7110" fmla="*/ 1092746 h 1978172"/>
              <a:gd name="connsiteX58-7111" fmla="*/ 8015351 w 10768629"/>
              <a:gd name="connsiteY58-7112" fmla="*/ 1105478 h 1978172"/>
              <a:gd name="connsiteX59-7113" fmla="*/ 7963145 w 10768629"/>
              <a:gd name="connsiteY59-7114" fmla="*/ 1119346 h 1978172"/>
              <a:gd name="connsiteX60-7115" fmla="*/ 7938145 w 10768629"/>
              <a:gd name="connsiteY60-7116" fmla="*/ 1120225 h 1978172"/>
              <a:gd name="connsiteX61-7117" fmla="*/ 7937238 w 10768629"/>
              <a:gd name="connsiteY61-7118" fmla="*/ 1121204 h 1978172"/>
              <a:gd name="connsiteX62-7119" fmla="*/ 7934398 w 10768629"/>
              <a:gd name="connsiteY62-7120" fmla="*/ 1118240 h 1978172"/>
              <a:gd name="connsiteX63-7121" fmla="*/ 7918248 w 10768629"/>
              <a:gd name="connsiteY63-7122" fmla="*/ 1124371 h 1978172"/>
              <a:gd name="connsiteX64-7123" fmla="*/ 7914119 w 10768629"/>
              <a:gd name="connsiteY64-7124" fmla="*/ 1127653 h 1978172"/>
              <a:gd name="connsiteX65-7125" fmla="*/ 7907658 w 10768629"/>
              <a:gd name="connsiteY65-7126" fmla="*/ 1130350 h 1978172"/>
              <a:gd name="connsiteX66-7127" fmla="*/ 7907434 w 10768629"/>
              <a:gd name="connsiteY66-7128" fmla="*/ 1130103 h 1978172"/>
              <a:gd name="connsiteX67-7129" fmla="*/ 7901508 w 10768629"/>
              <a:gd name="connsiteY67-7130" fmla="*/ 1133245 h 1978172"/>
              <a:gd name="connsiteX68-7131" fmla="*/ 7873287 w 10768629"/>
              <a:gd name="connsiteY68-7132" fmla="*/ 1152609 h 1978172"/>
              <a:gd name="connsiteX69-7133" fmla="*/ 7834833 w 10768629"/>
              <a:gd name="connsiteY69-7134" fmla="*/ 1153868 h 1978172"/>
              <a:gd name="connsiteX70-7135" fmla="*/ 7828661 w 10768629"/>
              <a:gd name="connsiteY70-7136" fmla="*/ 1139994 h 1978172"/>
              <a:gd name="connsiteX71-7137" fmla="*/ 7823966 w 10768629"/>
              <a:gd name="connsiteY71-7138" fmla="*/ 1143178 h 1978172"/>
              <a:gd name="connsiteX72-7139" fmla="*/ 7815078 w 10768629"/>
              <a:gd name="connsiteY72-7140" fmla="*/ 1151776 h 1978172"/>
              <a:gd name="connsiteX73-7141" fmla="*/ 7812026 w 10768629"/>
              <a:gd name="connsiteY73-7142" fmla="*/ 1151522 h 1978172"/>
              <a:gd name="connsiteX74-7143" fmla="*/ 7782249 w 10768629"/>
              <a:gd name="connsiteY74-7144" fmla="*/ 1160970 h 1978172"/>
              <a:gd name="connsiteX75-7145" fmla="*/ 7773476 w 10768629"/>
              <a:gd name="connsiteY75-7146" fmla="*/ 1157414 h 1978172"/>
              <a:gd name="connsiteX76-7147" fmla="*/ 7769600 w 10768629"/>
              <a:gd name="connsiteY76-7148" fmla="*/ 1157365 h 1978172"/>
              <a:gd name="connsiteX77-7149" fmla="*/ 7752631 w 10768629"/>
              <a:gd name="connsiteY77-7150" fmla="*/ 1172815 h 1978172"/>
              <a:gd name="connsiteX78-7151" fmla="*/ 7743525 w 10768629"/>
              <a:gd name="connsiteY78-7152" fmla="*/ 1179064 h 1978172"/>
              <a:gd name="connsiteX79-7153" fmla="*/ 7685942 w 10768629"/>
              <a:gd name="connsiteY79-7154" fmla="*/ 1233723 h 1978172"/>
              <a:gd name="connsiteX80-7155" fmla="*/ 7586920 w 10768629"/>
              <a:gd name="connsiteY80-7156" fmla="*/ 1261888 h 1978172"/>
              <a:gd name="connsiteX81-7157" fmla="*/ 7486100 w 10768629"/>
              <a:gd name="connsiteY81-7158" fmla="*/ 1292563 h 1978172"/>
              <a:gd name="connsiteX82-7159" fmla="*/ 7407190 w 10768629"/>
              <a:gd name="connsiteY82-7160" fmla="*/ 1314737 h 1978172"/>
              <a:gd name="connsiteX83-7161" fmla="*/ 7240698 w 10768629"/>
              <a:gd name="connsiteY83-7162" fmla="*/ 1438832 h 1978172"/>
              <a:gd name="connsiteX84-7163" fmla="*/ 7197675 w 10768629"/>
              <a:gd name="connsiteY84-7164" fmla="*/ 1447530 h 1978172"/>
              <a:gd name="connsiteX85-7165" fmla="*/ 7164788 w 10768629"/>
              <a:gd name="connsiteY85-7166" fmla="*/ 1480293 h 1978172"/>
              <a:gd name="connsiteX86-7167" fmla="*/ 7147929 w 10768629"/>
              <a:gd name="connsiteY86-7168" fmla="*/ 1477641 h 1978172"/>
              <a:gd name="connsiteX87-7169" fmla="*/ 7144965 w 10768629"/>
              <a:gd name="connsiteY87-7170" fmla="*/ 1476908 h 1978172"/>
              <a:gd name="connsiteX88-7171" fmla="*/ 7134299 w 10768629"/>
              <a:gd name="connsiteY88-7172" fmla="*/ 1479969 h 1978172"/>
              <a:gd name="connsiteX89-7173" fmla="*/ 7129809 w 10768629"/>
              <a:gd name="connsiteY89-7174" fmla="*/ 1473339 h 1978172"/>
              <a:gd name="connsiteX90-7175" fmla="*/ 7112688 w 10768629"/>
              <a:gd name="connsiteY90-7176" fmla="*/ 1472575 h 1978172"/>
              <a:gd name="connsiteX91-7177" fmla="*/ 7093470 w 10768629"/>
              <a:gd name="connsiteY91-7178" fmla="*/ 1480300 h 1978172"/>
              <a:gd name="connsiteX92-7179" fmla="*/ 7025034 w 10768629"/>
              <a:gd name="connsiteY92-7180" fmla="*/ 1506934 h 1978172"/>
              <a:gd name="connsiteX93-7181" fmla="*/ 7014783 w 10768629"/>
              <a:gd name="connsiteY93-7182" fmla="*/ 1515868 h 1978172"/>
              <a:gd name="connsiteX94-7183" fmla="*/ 6979706 w 10768629"/>
              <a:gd name="connsiteY94-7184" fmla="*/ 1523511 h 1978172"/>
              <a:gd name="connsiteX95-7185" fmla="*/ 6977890 w 10768629"/>
              <a:gd name="connsiteY95-7186" fmla="*/ 1525793 h 1978172"/>
              <a:gd name="connsiteX96-7187" fmla="*/ 6944339 w 10768629"/>
              <a:gd name="connsiteY96-7188" fmla="*/ 1536237 h 1978172"/>
              <a:gd name="connsiteX97-7189" fmla="*/ 6886996 w 10768629"/>
              <a:gd name="connsiteY97-7190" fmla="*/ 1563569 h 1978172"/>
              <a:gd name="connsiteX98-7191" fmla="*/ 6874510 w 10768629"/>
              <a:gd name="connsiteY98-7192" fmla="*/ 1558469 h 1978172"/>
              <a:gd name="connsiteX99-7193" fmla="*/ 6871943 w 10768629"/>
              <a:gd name="connsiteY99-7194" fmla="*/ 1554651 h 1978172"/>
              <a:gd name="connsiteX100-7195" fmla="*/ 6856174 w 10768629"/>
              <a:gd name="connsiteY100-7196" fmla="*/ 1562024 h 1978172"/>
              <a:gd name="connsiteX101-7197" fmla="*/ 6842321 w 10768629"/>
              <a:gd name="connsiteY101-7198" fmla="*/ 1560554 h 1978172"/>
              <a:gd name="connsiteX102-7199" fmla="*/ 6832713 w 10768629"/>
              <a:gd name="connsiteY102-7200" fmla="*/ 1569357 h 1978172"/>
              <a:gd name="connsiteX103-7201" fmla="*/ 6816351 w 10768629"/>
              <a:gd name="connsiteY103-7202" fmla="*/ 1571495 h 1978172"/>
              <a:gd name="connsiteX104-7203" fmla="*/ 6795800 w 10768629"/>
              <a:gd name="connsiteY104-7204" fmla="*/ 1572010 h 1978172"/>
              <a:gd name="connsiteX105-7205" fmla="*/ 6777546 w 10768629"/>
              <a:gd name="connsiteY105-7206" fmla="*/ 1568661 h 1978172"/>
              <a:gd name="connsiteX106-7207" fmla="*/ 6751528 w 10768629"/>
              <a:gd name="connsiteY106-7208" fmla="*/ 1574143 h 1978172"/>
              <a:gd name="connsiteX107-7209" fmla="*/ 6691966 w 10768629"/>
              <a:gd name="connsiteY107-7210" fmla="*/ 1582255 h 1978172"/>
              <a:gd name="connsiteX108-7211" fmla="*/ 6646941 w 10768629"/>
              <a:gd name="connsiteY108-7212" fmla="*/ 1588471 h 1978172"/>
              <a:gd name="connsiteX109-7213" fmla="*/ 6568576 w 10768629"/>
              <a:gd name="connsiteY109-7214" fmla="*/ 1606488 h 1978172"/>
              <a:gd name="connsiteX110-7215" fmla="*/ 6554358 w 10768629"/>
              <a:gd name="connsiteY110-7216" fmla="*/ 1621701 h 1978172"/>
              <a:gd name="connsiteX111-7217" fmla="*/ 6516968 w 10768629"/>
              <a:gd name="connsiteY111-7218" fmla="*/ 1617195 h 1978172"/>
              <a:gd name="connsiteX112-7219" fmla="*/ 6506479 w 10768629"/>
              <a:gd name="connsiteY112-7220" fmla="*/ 1602227 h 1978172"/>
              <a:gd name="connsiteX113-7221" fmla="*/ 6458436 w 10768629"/>
              <a:gd name="connsiteY113-7222" fmla="*/ 1607332 h 1978172"/>
              <a:gd name="connsiteX114-7223" fmla="*/ 6414786 w 10768629"/>
              <a:gd name="connsiteY114-7224" fmla="*/ 1628815 h 1978172"/>
              <a:gd name="connsiteX115-7225" fmla="*/ 6357085 w 10768629"/>
              <a:gd name="connsiteY115-7226" fmla="*/ 1640846 h 1978172"/>
              <a:gd name="connsiteX116-7227" fmla="*/ 6322636 w 10768629"/>
              <a:gd name="connsiteY116-7228" fmla="*/ 1648213 h 1978172"/>
              <a:gd name="connsiteX117-7229" fmla="*/ 6226172 w 10768629"/>
              <a:gd name="connsiteY117-7230" fmla="*/ 1654676 h 1978172"/>
              <a:gd name="connsiteX118-7231" fmla="*/ 6221217 w 10768629"/>
              <a:gd name="connsiteY118-7232" fmla="*/ 1654506 h 1978172"/>
              <a:gd name="connsiteX119-7233" fmla="*/ 6204956 w 10768629"/>
              <a:gd name="connsiteY119-7234" fmla="*/ 1664280 h 1978172"/>
              <a:gd name="connsiteX120-7235" fmla="*/ 6204270 w 10768629"/>
              <a:gd name="connsiteY120-7236" fmla="*/ 1666782 h 1978172"/>
              <a:gd name="connsiteX121-7237" fmla="*/ 6143810 w 10768629"/>
              <a:gd name="connsiteY121-7238" fmla="*/ 1661963 h 1978172"/>
              <a:gd name="connsiteX122-7239" fmla="*/ 6136560 w 10768629"/>
              <a:gd name="connsiteY122-7240" fmla="*/ 1665728 h 1978172"/>
              <a:gd name="connsiteX123-7241" fmla="*/ 6096155 w 10768629"/>
              <a:gd name="connsiteY123-7242" fmla="*/ 1656951 h 1978172"/>
              <a:gd name="connsiteX124-7243" fmla="*/ 6075812 w 10768629"/>
              <a:gd name="connsiteY124-7244" fmla="*/ 1655422 h 1978172"/>
              <a:gd name="connsiteX125-7245" fmla="*/ 6039495 w 10768629"/>
              <a:gd name="connsiteY125-7246" fmla="*/ 1649680 h 1978172"/>
              <a:gd name="connsiteX126-7247" fmla="*/ 6036523 w 10768629"/>
              <a:gd name="connsiteY126-7248" fmla="*/ 1652121 h 1978172"/>
              <a:gd name="connsiteX127-7249" fmla="*/ 6029328 w 10768629"/>
              <a:gd name="connsiteY127-7250" fmla="*/ 1649904 h 1978172"/>
              <a:gd name="connsiteX128-7251" fmla="*/ 6024075 w 10768629"/>
              <a:gd name="connsiteY128-7252" fmla="*/ 1652779 h 1978172"/>
              <a:gd name="connsiteX129-7253" fmla="*/ 6018085 w 10768629"/>
              <a:gd name="connsiteY129-7254" fmla="*/ 1652030 h 1978172"/>
              <a:gd name="connsiteX130-7255" fmla="*/ 5955513 w 10768629"/>
              <a:gd name="connsiteY130-7256" fmla="*/ 1663584 h 1978172"/>
              <a:gd name="connsiteX131-7257" fmla="*/ 5941996 w 10768629"/>
              <a:gd name="connsiteY131-7258" fmla="*/ 1661326 h 1978172"/>
              <a:gd name="connsiteX132-7259" fmla="*/ 5931789 w 10768629"/>
              <a:gd name="connsiteY132-7260" fmla="*/ 1669915 h 1978172"/>
              <a:gd name="connsiteX133-7261" fmla="*/ 5888686 w 10768629"/>
              <a:gd name="connsiteY133-7262" fmla="*/ 1672175 h 1978172"/>
              <a:gd name="connsiteX134-7263" fmla="*/ 5873794 w 10768629"/>
              <a:gd name="connsiteY134-7264" fmla="*/ 1665454 h 1978172"/>
              <a:gd name="connsiteX135-7265" fmla="*/ 5860022 w 10768629"/>
              <a:gd name="connsiteY135-7266" fmla="*/ 1660635 h 1978172"/>
              <a:gd name="connsiteX136-7267" fmla="*/ 5858237 w 10768629"/>
              <a:gd name="connsiteY136-7268" fmla="*/ 1660649 h 1978172"/>
              <a:gd name="connsiteX137-7269" fmla="*/ 5840319 w 10768629"/>
              <a:gd name="connsiteY137-7270" fmla="*/ 1660798 h 1978172"/>
              <a:gd name="connsiteX138-7271" fmla="*/ 5806984 w 10768629"/>
              <a:gd name="connsiteY138-7272" fmla="*/ 1661075 h 1978172"/>
              <a:gd name="connsiteX139-7273" fmla="*/ 5742351 w 10768629"/>
              <a:gd name="connsiteY139-7274" fmla="*/ 1667489 h 1978172"/>
              <a:gd name="connsiteX140-7275" fmla="*/ 5521171 w 10768629"/>
              <a:gd name="connsiteY140-7276" fmla="*/ 1671626 h 1978172"/>
              <a:gd name="connsiteX141-7277" fmla="*/ 5457384 w 10768629"/>
              <a:gd name="connsiteY141-7278" fmla="*/ 1683952 h 1978172"/>
              <a:gd name="connsiteX142-7279" fmla="*/ 4950070 w 10768629"/>
              <a:gd name="connsiteY142-7280" fmla="*/ 1748401 h 1978172"/>
              <a:gd name="connsiteX143-7281" fmla="*/ 4872172 w 10768629"/>
              <a:gd name="connsiteY143-7282" fmla="*/ 1757222 h 1978172"/>
              <a:gd name="connsiteX144-7283" fmla="*/ 4809524 w 10768629"/>
              <a:gd name="connsiteY144-7284" fmla="*/ 1761033 h 1978172"/>
              <a:gd name="connsiteX145-7285" fmla="*/ 4759058 w 10768629"/>
              <a:gd name="connsiteY145-7286" fmla="*/ 1766533 h 1978172"/>
              <a:gd name="connsiteX146-7287" fmla="*/ 4719749 w 10768629"/>
              <a:gd name="connsiteY146-7288" fmla="*/ 1771811 h 1978172"/>
              <a:gd name="connsiteX147-7289" fmla="*/ 4568686 w 10768629"/>
              <a:gd name="connsiteY147-7290" fmla="*/ 1786141 h 1978172"/>
              <a:gd name="connsiteX148-7291" fmla="*/ 4418751 w 10768629"/>
              <a:gd name="connsiteY148-7292" fmla="*/ 1796932 h 1978172"/>
              <a:gd name="connsiteX149-7293" fmla="*/ 4378377 w 10768629"/>
              <a:gd name="connsiteY149-7294" fmla="*/ 1815528 h 1978172"/>
              <a:gd name="connsiteX150-7295" fmla="*/ 4320575 w 10768629"/>
              <a:gd name="connsiteY150-7296" fmla="*/ 1832722 h 1978172"/>
              <a:gd name="connsiteX151-7297" fmla="*/ 4220200 w 10768629"/>
              <a:gd name="connsiteY151-7298" fmla="*/ 1873173 h 1978172"/>
              <a:gd name="connsiteX152-7299" fmla="*/ 4105361 w 10768629"/>
              <a:gd name="connsiteY152-7300" fmla="*/ 1894711 h 1978172"/>
              <a:gd name="connsiteX153-7301" fmla="*/ 3973223 w 10768629"/>
              <a:gd name="connsiteY153-7302" fmla="*/ 1881015 h 1978172"/>
              <a:gd name="connsiteX154-7303" fmla="*/ 3900992 w 10768629"/>
              <a:gd name="connsiteY154-7304" fmla="*/ 1880603 h 1978172"/>
              <a:gd name="connsiteX155-7305" fmla="*/ 3662119 w 10768629"/>
              <a:gd name="connsiteY155-7306" fmla="*/ 1889285 h 1978172"/>
              <a:gd name="connsiteX156-7307" fmla="*/ 3496919 w 10768629"/>
              <a:gd name="connsiteY156-7308" fmla="*/ 1873180 h 1978172"/>
              <a:gd name="connsiteX157-7309" fmla="*/ 3449433 w 10768629"/>
              <a:gd name="connsiteY157-7310" fmla="*/ 1889681 h 1978172"/>
              <a:gd name="connsiteX158-7311" fmla="*/ 3369766 w 10768629"/>
              <a:gd name="connsiteY158-7312" fmla="*/ 1916653 h 1978172"/>
              <a:gd name="connsiteX159-7313" fmla="*/ 3269672 w 10768629"/>
              <a:gd name="connsiteY159-7314" fmla="*/ 1938036 h 1978172"/>
              <a:gd name="connsiteX160-7315" fmla="*/ 3224897 w 10768629"/>
              <a:gd name="connsiteY160-7316" fmla="*/ 1943733 h 1978172"/>
              <a:gd name="connsiteX161-7317" fmla="*/ 3161463 w 10768629"/>
              <a:gd name="connsiteY161-7318" fmla="*/ 1946591 h 1978172"/>
              <a:gd name="connsiteX162-7319" fmla="*/ 3112044 w 10768629"/>
              <a:gd name="connsiteY162-7320" fmla="*/ 1935614 h 1978172"/>
              <a:gd name="connsiteX163-7321" fmla="*/ 3069716 w 10768629"/>
              <a:gd name="connsiteY163-7322" fmla="*/ 1930463 h 1978172"/>
              <a:gd name="connsiteX164-7323" fmla="*/ 3005773 w 10768629"/>
              <a:gd name="connsiteY164-7324" fmla="*/ 1915878 h 1978172"/>
              <a:gd name="connsiteX165-7325" fmla="*/ 2897201 w 10768629"/>
              <a:gd name="connsiteY165-7326" fmla="*/ 1926772 h 1978172"/>
              <a:gd name="connsiteX166-7327" fmla="*/ 2783891 w 10768629"/>
              <a:gd name="connsiteY166-7328" fmla="*/ 1931749 h 1978172"/>
              <a:gd name="connsiteX167-7329" fmla="*/ 2712447 w 10768629"/>
              <a:gd name="connsiteY167-7330" fmla="*/ 1933044 h 1978172"/>
              <a:gd name="connsiteX168-7331" fmla="*/ 2560151 w 10768629"/>
              <a:gd name="connsiteY168-7332" fmla="*/ 1963609 h 1978172"/>
              <a:gd name="connsiteX169-7333" fmla="*/ 2367221 w 10768629"/>
              <a:gd name="connsiteY169-7334" fmla="*/ 1971884 h 1978172"/>
              <a:gd name="connsiteX170-7335" fmla="*/ 2272130 w 10768629"/>
              <a:gd name="connsiteY170-7336" fmla="*/ 1961162 h 1978172"/>
              <a:gd name="connsiteX171-7337" fmla="*/ 2189404 w 10768629"/>
              <a:gd name="connsiteY171-7338" fmla="*/ 1978172 h 1978172"/>
              <a:gd name="connsiteX172-7339" fmla="*/ 2077704 w 10768629"/>
              <a:gd name="connsiteY172-7340" fmla="*/ 1965002 h 1978172"/>
              <a:gd name="connsiteX173-7341" fmla="*/ 2033299 w 10768629"/>
              <a:gd name="connsiteY173-7342" fmla="*/ 1969042 h 1978172"/>
              <a:gd name="connsiteX174-7343" fmla="*/ 1967996 w 10768629"/>
              <a:gd name="connsiteY174-7344" fmla="*/ 1953187 h 1978172"/>
              <a:gd name="connsiteX175-7345" fmla="*/ 1855805 w 10768629"/>
              <a:gd name="connsiteY175-7346" fmla="*/ 1926082 h 1978172"/>
              <a:gd name="connsiteX176-7347" fmla="*/ 1790957 w 10768629"/>
              <a:gd name="connsiteY176-7348" fmla="*/ 1919460 h 1978172"/>
              <a:gd name="connsiteX177-7349" fmla="*/ 1613978 w 10768629"/>
              <a:gd name="connsiteY177-7350" fmla="*/ 1891581 h 1978172"/>
              <a:gd name="connsiteX178-7351" fmla="*/ 1436831 w 10768629"/>
              <a:gd name="connsiteY178-7352" fmla="*/ 1856201 h 1978172"/>
              <a:gd name="connsiteX179-7353" fmla="*/ 1357365 w 10768629"/>
              <a:gd name="connsiteY179-7354" fmla="*/ 1832140 h 1978172"/>
              <a:gd name="connsiteX180-7355" fmla="*/ 1232341 w 10768629"/>
              <a:gd name="connsiteY180-7356" fmla="*/ 1785942 h 1978172"/>
              <a:gd name="connsiteX181-7357" fmla="*/ 1162595 w 10768629"/>
              <a:gd name="connsiteY181-7358" fmla="*/ 1758337 h 1978172"/>
              <a:gd name="connsiteX182-7359" fmla="*/ 1128523 w 10768629"/>
              <a:gd name="connsiteY182-7360" fmla="*/ 1763621 h 1978172"/>
              <a:gd name="connsiteX183-7361" fmla="*/ 991903 w 10768629"/>
              <a:gd name="connsiteY183-7362" fmla="*/ 1786741 h 1978172"/>
              <a:gd name="connsiteX184-7363" fmla="*/ 883960 w 10768629"/>
              <a:gd name="connsiteY184-7364" fmla="*/ 1822386 h 1978172"/>
              <a:gd name="connsiteX185-7365" fmla="*/ 766531 w 10768629"/>
              <a:gd name="connsiteY185-7366" fmla="*/ 1805053 h 1978172"/>
              <a:gd name="connsiteX186-7367" fmla="*/ 669779 w 10768629"/>
              <a:gd name="connsiteY186-7368" fmla="*/ 1800537 h 1978172"/>
              <a:gd name="connsiteX187-7369" fmla="*/ 523898 w 10768629"/>
              <a:gd name="connsiteY187-7370" fmla="*/ 1811085 h 1978172"/>
              <a:gd name="connsiteX188-7371" fmla="*/ 360251 w 10768629"/>
              <a:gd name="connsiteY188-7372" fmla="*/ 1830735 h 1978172"/>
              <a:gd name="connsiteX189-7373" fmla="*/ 255207 w 10768629"/>
              <a:gd name="connsiteY189-7374" fmla="*/ 1818275 h 1978172"/>
              <a:gd name="connsiteX190-7375" fmla="*/ 101803 w 10768629"/>
              <a:gd name="connsiteY190-7376" fmla="*/ 1870647 h 1978172"/>
              <a:gd name="connsiteX191-7377" fmla="*/ 25397 w 10768629"/>
              <a:gd name="connsiteY191-7378" fmla="*/ 1888443 h 1978172"/>
              <a:gd name="connsiteX192-7379" fmla="*/ 2370 w 10768629"/>
              <a:gd name="connsiteY192-7380" fmla="*/ 1878311 h 1978172"/>
              <a:gd name="connsiteX193-7381" fmla="*/ 0 w 10768629"/>
              <a:gd name="connsiteY193-7382" fmla="*/ 1878785 h 1978172"/>
              <a:gd name="connsiteX194-7383" fmla="*/ 0 w 10768629"/>
              <a:gd name="connsiteY194-7384" fmla="*/ 0 h 1978172"/>
              <a:gd name="connsiteX0-7385" fmla="*/ 0 w 10768629"/>
              <a:gd name="connsiteY0-7386" fmla="*/ 0 h 1978172"/>
              <a:gd name="connsiteX1-7387" fmla="*/ 10768629 w 10768629"/>
              <a:gd name="connsiteY1-7388" fmla="*/ 0 h 1978172"/>
              <a:gd name="connsiteX2-7389" fmla="*/ 10733254 w 10768629"/>
              <a:gd name="connsiteY2-7390" fmla="*/ 31439 h 1978172"/>
              <a:gd name="connsiteX3-7391" fmla="*/ 10727085 w 10768629"/>
              <a:gd name="connsiteY3-7392" fmla="*/ 37910 h 1978172"/>
              <a:gd name="connsiteX4-7393" fmla="*/ 10675953 w 10768629"/>
              <a:gd name="connsiteY4-7394" fmla="*/ 68623 h 1978172"/>
              <a:gd name="connsiteX5-7395" fmla="*/ 10637091 w 10768629"/>
              <a:gd name="connsiteY5-7396" fmla="*/ 90361 h 1978172"/>
              <a:gd name="connsiteX6-7397" fmla="*/ 10610971 w 10768629"/>
              <a:gd name="connsiteY6-7398" fmla="*/ 110764 h 1978172"/>
              <a:gd name="connsiteX7-7399" fmla="*/ 10532872 w 10768629"/>
              <a:gd name="connsiteY7-7400" fmla="*/ 138028 h 1978172"/>
              <a:gd name="connsiteX8-7401" fmla="*/ 10398558 w 10768629"/>
              <a:gd name="connsiteY8-7402" fmla="*/ 172911 h 1978172"/>
              <a:gd name="connsiteX9-7403" fmla="*/ 10371128 w 10768629"/>
              <a:gd name="connsiteY9-7404" fmla="*/ 182609 h 1978172"/>
              <a:gd name="connsiteX10-7405" fmla="*/ 10352178 w 10768629"/>
              <a:gd name="connsiteY10-7406" fmla="*/ 199976 h 1978172"/>
              <a:gd name="connsiteX11-7407" fmla="*/ 10351815 w 10768629"/>
              <a:gd name="connsiteY11-7408" fmla="*/ 211879 h 1978172"/>
              <a:gd name="connsiteX12-7409" fmla="*/ 10337471 w 10768629"/>
              <a:gd name="connsiteY12-7410" fmla="*/ 218661 h 1978172"/>
              <a:gd name="connsiteX13-7411" fmla="*/ 10334625 w 10768629"/>
              <a:gd name="connsiteY13-7412" fmla="*/ 222351 h 1978172"/>
              <a:gd name="connsiteX14-7413" fmla="*/ 10256365 w 10768629"/>
              <a:gd name="connsiteY14-7414" fmla="*/ 235917 h 1978172"/>
              <a:gd name="connsiteX15-7415" fmla="*/ 10201127 w 10768629"/>
              <a:gd name="connsiteY15-7416" fmla="*/ 267448 h 1978172"/>
              <a:gd name="connsiteX16-7417" fmla="*/ 9961218 w 10768629"/>
              <a:gd name="connsiteY16-7418" fmla="*/ 326720 h 1978172"/>
              <a:gd name="connsiteX17-7419" fmla="*/ 9859715 w 10768629"/>
              <a:gd name="connsiteY17-7420" fmla="*/ 355698 h 1978172"/>
              <a:gd name="connsiteX18-7421" fmla="*/ 9679867 w 10768629"/>
              <a:gd name="connsiteY18-7422" fmla="*/ 399081 h 1978172"/>
              <a:gd name="connsiteX19-7423" fmla="*/ 9490654 w 10768629"/>
              <a:gd name="connsiteY19-7424" fmla="*/ 455225 h 1978172"/>
              <a:gd name="connsiteX20-7425" fmla="*/ 9470837 w 10768629"/>
              <a:gd name="connsiteY20-7426" fmla="*/ 452539 h 1978172"/>
              <a:gd name="connsiteX21-7427" fmla="*/ 9469082 w 10768629"/>
              <a:gd name="connsiteY21-7428" fmla="*/ 454891 h 1978172"/>
              <a:gd name="connsiteX22-7429" fmla="*/ 9448038 w 10768629"/>
              <a:gd name="connsiteY22-7430" fmla="*/ 459733 h 1978172"/>
              <a:gd name="connsiteX23-7431" fmla="*/ 9396821 w 10768629"/>
              <a:gd name="connsiteY23-7432" fmla="*/ 455795 h 1978172"/>
              <a:gd name="connsiteX24-7433" fmla="*/ 9392197 w 10768629"/>
              <a:gd name="connsiteY24-7434" fmla="*/ 459796 h 1978172"/>
              <a:gd name="connsiteX25-7435" fmla="*/ 9347994 w 10768629"/>
              <a:gd name="connsiteY25-7436" fmla="*/ 464462 h 1978172"/>
              <a:gd name="connsiteX26-7437" fmla="*/ 9347889 w 10768629"/>
              <a:gd name="connsiteY26-7438" fmla="*/ 466539 h 1978172"/>
              <a:gd name="connsiteX27-7439" fmla="*/ 9337639 w 10768629"/>
              <a:gd name="connsiteY27-7440" fmla="*/ 476654 h 1978172"/>
              <a:gd name="connsiteX28-7441" fmla="*/ 9316893 w 10768629"/>
              <a:gd name="connsiteY28-7442" fmla="*/ 491390 h 1978172"/>
              <a:gd name="connsiteX29-7443" fmla="*/ 9229283 w 10768629"/>
              <a:gd name="connsiteY29-7444" fmla="*/ 555377 h 1978172"/>
              <a:gd name="connsiteX30-7445" fmla="*/ 9220274 w 10768629"/>
              <a:gd name="connsiteY30-7446" fmla="*/ 557502 h 1978172"/>
              <a:gd name="connsiteX31-7447" fmla="*/ 9220202 w 10768629"/>
              <a:gd name="connsiteY31-7448" fmla="*/ 558001 h 1978172"/>
              <a:gd name="connsiteX32-7449" fmla="*/ 9210908 w 10768629"/>
              <a:gd name="connsiteY32-7450" fmla="*/ 561147 h 1978172"/>
              <a:gd name="connsiteX33-7451" fmla="*/ 9186374 w 10768629"/>
              <a:gd name="connsiteY33-7452" fmla="*/ 565502 h 1978172"/>
              <a:gd name="connsiteX34-7453" fmla="*/ 9181058 w 10768629"/>
              <a:gd name="connsiteY34-7454" fmla="*/ 569943 h 1978172"/>
              <a:gd name="connsiteX35-7455" fmla="*/ 9179948 w 10768629"/>
              <a:gd name="connsiteY35-7456" fmla="*/ 576062 h 1978172"/>
              <a:gd name="connsiteX36-7457" fmla="*/ 9149110 w 10768629"/>
              <a:gd name="connsiteY36-7458" fmla="*/ 598906 h 1978172"/>
              <a:gd name="connsiteX37-7459" fmla="*/ 9078556 w 10768629"/>
              <a:gd name="connsiteY37-7460" fmla="*/ 644039 h 1978172"/>
              <a:gd name="connsiteX38-7461" fmla="*/ 8996399 w 10768629"/>
              <a:gd name="connsiteY38-7462" fmla="*/ 690055 h 1978172"/>
              <a:gd name="connsiteX39-7463" fmla="*/ 8803791 w 10768629"/>
              <a:gd name="connsiteY39-7464" fmla="*/ 813860 h 1978172"/>
              <a:gd name="connsiteX40-7465" fmla="*/ 8636202 w 10768629"/>
              <a:gd name="connsiteY40-7466" fmla="*/ 848463 h 1978172"/>
              <a:gd name="connsiteX41-7467" fmla="*/ 8555372 w 10768629"/>
              <a:gd name="connsiteY41-7468" fmla="*/ 883171 h 1978172"/>
              <a:gd name="connsiteX42-7469" fmla="*/ 8507229 w 10768629"/>
              <a:gd name="connsiteY42-7470" fmla="*/ 901665 h 1978172"/>
              <a:gd name="connsiteX43-7471" fmla="*/ 8428473 w 10768629"/>
              <a:gd name="connsiteY43-7472" fmla="*/ 927985 h 1978172"/>
              <a:gd name="connsiteX44-7473" fmla="*/ 8427914 w 10768629"/>
              <a:gd name="connsiteY44-7474" fmla="*/ 933480 h 1978172"/>
              <a:gd name="connsiteX45-7475" fmla="*/ 8420327 w 10768629"/>
              <a:gd name="connsiteY45-7476" fmla="*/ 941984 h 1978172"/>
              <a:gd name="connsiteX46-7477" fmla="*/ 8407128 w 10768629"/>
              <a:gd name="connsiteY46-7478" fmla="*/ 961344 h 1978172"/>
              <a:gd name="connsiteX47-7479" fmla="*/ 8380548 w 10768629"/>
              <a:gd name="connsiteY47-7480" fmla="*/ 987916 h 1978172"/>
              <a:gd name="connsiteX48-7481" fmla="*/ 8379462 w 10768629"/>
              <a:gd name="connsiteY48-7482" fmla="*/ 987106 h 1978172"/>
              <a:gd name="connsiteX49-7483" fmla="*/ 8369725 w 10768629"/>
              <a:gd name="connsiteY49-7484" fmla="*/ 989186 h 1978172"/>
              <a:gd name="connsiteX50-7485" fmla="*/ 8304438 w 10768629"/>
              <a:gd name="connsiteY50-7486" fmla="*/ 996739 h 1978172"/>
              <a:gd name="connsiteX51-7487" fmla="*/ 8280929 w 10768629"/>
              <a:gd name="connsiteY51-7488" fmla="*/ 1023089 h 1978172"/>
              <a:gd name="connsiteX52-7489" fmla="*/ 8275760 w 10768629"/>
              <a:gd name="connsiteY52-7490" fmla="*/ 1027772 h 1978172"/>
              <a:gd name="connsiteX53-7491" fmla="*/ 8275478 w 10768629"/>
              <a:gd name="connsiteY53-7492" fmla="*/ 1027605 h 1978172"/>
              <a:gd name="connsiteX54-7493" fmla="*/ 8269666 w 10768629"/>
              <a:gd name="connsiteY54-7494" fmla="*/ 1032033 h 1978172"/>
              <a:gd name="connsiteX55-7495" fmla="*/ 8203836 w 10768629"/>
              <a:gd name="connsiteY55-7496" fmla="*/ 1037347 h 1978172"/>
              <a:gd name="connsiteX56-7497" fmla="*/ 8122936 w 10768629"/>
              <a:gd name="connsiteY56-7498" fmla="*/ 1063113 h 1978172"/>
              <a:gd name="connsiteX57-7499" fmla="*/ 8043658 w 10768629"/>
              <a:gd name="connsiteY57-7500" fmla="*/ 1092746 h 1978172"/>
              <a:gd name="connsiteX58-7501" fmla="*/ 8015351 w 10768629"/>
              <a:gd name="connsiteY58-7502" fmla="*/ 1105478 h 1978172"/>
              <a:gd name="connsiteX59-7503" fmla="*/ 7963145 w 10768629"/>
              <a:gd name="connsiteY59-7504" fmla="*/ 1119346 h 1978172"/>
              <a:gd name="connsiteX60-7505" fmla="*/ 7938145 w 10768629"/>
              <a:gd name="connsiteY60-7506" fmla="*/ 1120225 h 1978172"/>
              <a:gd name="connsiteX61-7507" fmla="*/ 7937238 w 10768629"/>
              <a:gd name="connsiteY61-7508" fmla="*/ 1121204 h 1978172"/>
              <a:gd name="connsiteX62-7509" fmla="*/ 7934398 w 10768629"/>
              <a:gd name="connsiteY62-7510" fmla="*/ 1118240 h 1978172"/>
              <a:gd name="connsiteX63-7511" fmla="*/ 7918248 w 10768629"/>
              <a:gd name="connsiteY63-7512" fmla="*/ 1124371 h 1978172"/>
              <a:gd name="connsiteX64-7513" fmla="*/ 7914119 w 10768629"/>
              <a:gd name="connsiteY64-7514" fmla="*/ 1127653 h 1978172"/>
              <a:gd name="connsiteX65-7515" fmla="*/ 7907658 w 10768629"/>
              <a:gd name="connsiteY65-7516" fmla="*/ 1130350 h 1978172"/>
              <a:gd name="connsiteX66-7517" fmla="*/ 7907434 w 10768629"/>
              <a:gd name="connsiteY66-7518" fmla="*/ 1130103 h 1978172"/>
              <a:gd name="connsiteX67-7519" fmla="*/ 7901508 w 10768629"/>
              <a:gd name="connsiteY67-7520" fmla="*/ 1133245 h 1978172"/>
              <a:gd name="connsiteX68-7521" fmla="*/ 7873287 w 10768629"/>
              <a:gd name="connsiteY68-7522" fmla="*/ 1152609 h 1978172"/>
              <a:gd name="connsiteX69-7523" fmla="*/ 7834833 w 10768629"/>
              <a:gd name="connsiteY69-7524" fmla="*/ 1153868 h 1978172"/>
              <a:gd name="connsiteX70-7525" fmla="*/ 7828661 w 10768629"/>
              <a:gd name="connsiteY70-7526" fmla="*/ 1139994 h 1978172"/>
              <a:gd name="connsiteX71-7527" fmla="*/ 7823966 w 10768629"/>
              <a:gd name="connsiteY71-7528" fmla="*/ 1143178 h 1978172"/>
              <a:gd name="connsiteX72-7529" fmla="*/ 7815078 w 10768629"/>
              <a:gd name="connsiteY72-7530" fmla="*/ 1151776 h 1978172"/>
              <a:gd name="connsiteX73-7531" fmla="*/ 7812026 w 10768629"/>
              <a:gd name="connsiteY73-7532" fmla="*/ 1151522 h 1978172"/>
              <a:gd name="connsiteX74-7533" fmla="*/ 7782249 w 10768629"/>
              <a:gd name="connsiteY74-7534" fmla="*/ 1160970 h 1978172"/>
              <a:gd name="connsiteX75-7535" fmla="*/ 7773476 w 10768629"/>
              <a:gd name="connsiteY75-7536" fmla="*/ 1157414 h 1978172"/>
              <a:gd name="connsiteX76-7537" fmla="*/ 7769600 w 10768629"/>
              <a:gd name="connsiteY76-7538" fmla="*/ 1157365 h 1978172"/>
              <a:gd name="connsiteX77-7539" fmla="*/ 7752631 w 10768629"/>
              <a:gd name="connsiteY77-7540" fmla="*/ 1172815 h 1978172"/>
              <a:gd name="connsiteX78-7541" fmla="*/ 7743525 w 10768629"/>
              <a:gd name="connsiteY78-7542" fmla="*/ 1179064 h 1978172"/>
              <a:gd name="connsiteX79-7543" fmla="*/ 7685942 w 10768629"/>
              <a:gd name="connsiteY79-7544" fmla="*/ 1233723 h 1978172"/>
              <a:gd name="connsiteX80-7545" fmla="*/ 7586920 w 10768629"/>
              <a:gd name="connsiteY80-7546" fmla="*/ 1261888 h 1978172"/>
              <a:gd name="connsiteX81-7547" fmla="*/ 7486100 w 10768629"/>
              <a:gd name="connsiteY81-7548" fmla="*/ 1292563 h 1978172"/>
              <a:gd name="connsiteX82-7549" fmla="*/ 7407190 w 10768629"/>
              <a:gd name="connsiteY82-7550" fmla="*/ 1314737 h 1978172"/>
              <a:gd name="connsiteX83-7551" fmla="*/ 7240698 w 10768629"/>
              <a:gd name="connsiteY83-7552" fmla="*/ 1438832 h 1978172"/>
              <a:gd name="connsiteX84-7553" fmla="*/ 7197675 w 10768629"/>
              <a:gd name="connsiteY84-7554" fmla="*/ 1447530 h 1978172"/>
              <a:gd name="connsiteX85-7555" fmla="*/ 7164788 w 10768629"/>
              <a:gd name="connsiteY85-7556" fmla="*/ 1480293 h 1978172"/>
              <a:gd name="connsiteX86-7557" fmla="*/ 7147929 w 10768629"/>
              <a:gd name="connsiteY86-7558" fmla="*/ 1477641 h 1978172"/>
              <a:gd name="connsiteX87-7559" fmla="*/ 7144965 w 10768629"/>
              <a:gd name="connsiteY87-7560" fmla="*/ 1476908 h 1978172"/>
              <a:gd name="connsiteX88-7561" fmla="*/ 7134299 w 10768629"/>
              <a:gd name="connsiteY88-7562" fmla="*/ 1479969 h 1978172"/>
              <a:gd name="connsiteX89-7563" fmla="*/ 7129809 w 10768629"/>
              <a:gd name="connsiteY89-7564" fmla="*/ 1473339 h 1978172"/>
              <a:gd name="connsiteX90-7565" fmla="*/ 7112688 w 10768629"/>
              <a:gd name="connsiteY90-7566" fmla="*/ 1472575 h 1978172"/>
              <a:gd name="connsiteX91-7567" fmla="*/ 7093470 w 10768629"/>
              <a:gd name="connsiteY91-7568" fmla="*/ 1480300 h 1978172"/>
              <a:gd name="connsiteX92-7569" fmla="*/ 7025034 w 10768629"/>
              <a:gd name="connsiteY92-7570" fmla="*/ 1506934 h 1978172"/>
              <a:gd name="connsiteX93-7571" fmla="*/ 7014783 w 10768629"/>
              <a:gd name="connsiteY93-7572" fmla="*/ 1515868 h 1978172"/>
              <a:gd name="connsiteX94-7573" fmla="*/ 6979706 w 10768629"/>
              <a:gd name="connsiteY94-7574" fmla="*/ 1523511 h 1978172"/>
              <a:gd name="connsiteX95-7575" fmla="*/ 6977890 w 10768629"/>
              <a:gd name="connsiteY95-7576" fmla="*/ 1525793 h 1978172"/>
              <a:gd name="connsiteX96-7577" fmla="*/ 6944339 w 10768629"/>
              <a:gd name="connsiteY96-7578" fmla="*/ 1536237 h 1978172"/>
              <a:gd name="connsiteX97-7579" fmla="*/ 6886996 w 10768629"/>
              <a:gd name="connsiteY97-7580" fmla="*/ 1563569 h 1978172"/>
              <a:gd name="connsiteX98-7581" fmla="*/ 6874510 w 10768629"/>
              <a:gd name="connsiteY98-7582" fmla="*/ 1558469 h 1978172"/>
              <a:gd name="connsiteX99-7583" fmla="*/ 6871943 w 10768629"/>
              <a:gd name="connsiteY99-7584" fmla="*/ 1554651 h 1978172"/>
              <a:gd name="connsiteX100-7585" fmla="*/ 6856174 w 10768629"/>
              <a:gd name="connsiteY100-7586" fmla="*/ 1562024 h 1978172"/>
              <a:gd name="connsiteX101-7587" fmla="*/ 6842321 w 10768629"/>
              <a:gd name="connsiteY101-7588" fmla="*/ 1560554 h 1978172"/>
              <a:gd name="connsiteX102-7589" fmla="*/ 6832713 w 10768629"/>
              <a:gd name="connsiteY102-7590" fmla="*/ 1569357 h 1978172"/>
              <a:gd name="connsiteX103-7591" fmla="*/ 6816351 w 10768629"/>
              <a:gd name="connsiteY103-7592" fmla="*/ 1571495 h 1978172"/>
              <a:gd name="connsiteX104-7593" fmla="*/ 6795800 w 10768629"/>
              <a:gd name="connsiteY104-7594" fmla="*/ 1572010 h 1978172"/>
              <a:gd name="connsiteX105-7595" fmla="*/ 6777546 w 10768629"/>
              <a:gd name="connsiteY105-7596" fmla="*/ 1568661 h 1978172"/>
              <a:gd name="connsiteX106-7597" fmla="*/ 6751528 w 10768629"/>
              <a:gd name="connsiteY106-7598" fmla="*/ 1574143 h 1978172"/>
              <a:gd name="connsiteX107-7599" fmla="*/ 6691966 w 10768629"/>
              <a:gd name="connsiteY107-7600" fmla="*/ 1582255 h 1978172"/>
              <a:gd name="connsiteX108-7601" fmla="*/ 6646941 w 10768629"/>
              <a:gd name="connsiteY108-7602" fmla="*/ 1588471 h 1978172"/>
              <a:gd name="connsiteX109-7603" fmla="*/ 6568576 w 10768629"/>
              <a:gd name="connsiteY109-7604" fmla="*/ 1606488 h 1978172"/>
              <a:gd name="connsiteX110-7605" fmla="*/ 6554358 w 10768629"/>
              <a:gd name="connsiteY110-7606" fmla="*/ 1621701 h 1978172"/>
              <a:gd name="connsiteX111-7607" fmla="*/ 6516968 w 10768629"/>
              <a:gd name="connsiteY111-7608" fmla="*/ 1617195 h 1978172"/>
              <a:gd name="connsiteX112-7609" fmla="*/ 6506479 w 10768629"/>
              <a:gd name="connsiteY112-7610" fmla="*/ 1602227 h 1978172"/>
              <a:gd name="connsiteX113-7611" fmla="*/ 6458436 w 10768629"/>
              <a:gd name="connsiteY113-7612" fmla="*/ 1607332 h 1978172"/>
              <a:gd name="connsiteX114-7613" fmla="*/ 6414786 w 10768629"/>
              <a:gd name="connsiteY114-7614" fmla="*/ 1628815 h 1978172"/>
              <a:gd name="connsiteX115-7615" fmla="*/ 6357085 w 10768629"/>
              <a:gd name="connsiteY115-7616" fmla="*/ 1640846 h 1978172"/>
              <a:gd name="connsiteX116-7617" fmla="*/ 6322636 w 10768629"/>
              <a:gd name="connsiteY116-7618" fmla="*/ 1648213 h 1978172"/>
              <a:gd name="connsiteX117-7619" fmla="*/ 6226172 w 10768629"/>
              <a:gd name="connsiteY117-7620" fmla="*/ 1654676 h 1978172"/>
              <a:gd name="connsiteX118-7621" fmla="*/ 6221217 w 10768629"/>
              <a:gd name="connsiteY118-7622" fmla="*/ 1654506 h 1978172"/>
              <a:gd name="connsiteX119-7623" fmla="*/ 6204956 w 10768629"/>
              <a:gd name="connsiteY119-7624" fmla="*/ 1664280 h 1978172"/>
              <a:gd name="connsiteX120-7625" fmla="*/ 6204270 w 10768629"/>
              <a:gd name="connsiteY120-7626" fmla="*/ 1666782 h 1978172"/>
              <a:gd name="connsiteX121-7627" fmla="*/ 6143810 w 10768629"/>
              <a:gd name="connsiteY121-7628" fmla="*/ 1661963 h 1978172"/>
              <a:gd name="connsiteX122-7629" fmla="*/ 6136560 w 10768629"/>
              <a:gd name="connsiteY122-7630" fmla="*/ 1665728 h 1978172"/>
              <a:gd name="connsiteX123-7631" fmla="*/ 6096155 w 10768629"/>
              <a:gd name="connsiteY123-7632" fmla="*/ 1656951 h 1978172"/>
              <a:gd name="connsiteX124-7633" fmla="*/ 6075812 w 10768629"/>
              <a:gd name="connsiteY124-7634" fmla="*/ 1655422 h 1978172"/>
              <a:gd name="connsiteX125-7635" fmla="*/ 6039495 w 10768629"/>
              <a:gd name="connsiteY125-7636" fmla="*/ 1649680 h 1978172"/>
              <a:gd name="connsiteX126-7637" fmla="*/ 6036523 w 10768629"/>
              <a:gd name="connsiteY126-7638" fmla="*/ 1652121 h 1978172"/>
              <a:gd name="connsiteX127-7639" fmla="*/ 6029328 w 10768629"/>
              <a:gd name="connsiteY127-7640" fmla="*/ 1649904 h 1978172"/>
              <a:gd name="connsiteX128-7641" fmla="*/ 6024075 w 10768629"/>
              <a:gd name="connsiteY128-7642" fmla="*/ 1652779 h 1978172"/>
              <a:gd name="connsiteX129-7643" fmla="*/ 6018085 w 10768629"/>
              <a:gd name="connsiteY129-7644" fmla="*/ 1652030 h 1978172"/>
              <a:gd name="connsiteX130-7645" fmla="*/ 5955513 w 10768629"/>
              <a:gd name="connsiteY130-7646" fmla="*/ 1663584 h 1978172"/>
              <a:gd name="connsiteX131-7647" fmla="*/ 5941996 w 10768629"/>
              <a:gd name="connsiteY131-7648" fmla="*/ 1661326 h 1978172"/>
              <a:gd name="connsiteX132-7649" fmla="*/ 5931789 w 10768629"/>
              <a:gd name="connsiteY132-7650" fmla="*/ 1669915 h 1978172"/>
              <a:gd name="connsiteX133-7651" fmla="*/ 5888686 w 10768629"/>
              <a:gd name="connsiteY133-7652" fmla="*/ 1672175 h 1978172"/>
              <a:gd name="connsiteX134-7653" fmla="*/ 5873794 w 10768629"/>
              <a:gd name="connsiteY134-7654" fmla="*/ 1665454 h 1978172"/>
              <a:gd name="connsiteX135-7655" fmla="*/ 5860022 w 10768629"/>
              <a:gd name="connsiteY135-7656" fmla="*/ 1660635 h 1978172"/>
              <a:gd name="connsiteX136-7657" fmla="*/ 5858237 w 10768629"/>
              <a:gd name="connsiteY136-7658" fmla="*/ 1660649 h 1978172"/>
              <a:gd name="connsiteX137-7659" fmla="*/ 5840319 w 10768629"/>
              <a:gd name="connsiteY137-7660" fmla="*/ 1660798 h 1978172"/>
              <a:gd name="connsiteX138-7661" fmla="*/ 5806984 w 10768629"/>
              <a:gd name="connsiteY138-7662" fmla="*/ 1661075 h 1978172"/>
              <a:gd name="connsiteX139-7663" fmla="*/ 5742351 w 10768629"/>
              <a:gd name="connsiteY139-7664" fmla="*/ 1667489 h 1978172"/>
              <a:gd name="connsiteX140-7665" fmla="*/ 5521171 w 10768629"/>
              <a:gd name="connsiteY140-7666" fmla="*/ 1671626 h 1978172"/>
              <a:gd name="connsiteX141-7667" fmla="*/ 5457384 w 10768629"/>
              <a:gd name="connsiteY141-7668" fmla="*/ 1683952 h 1978172"/>
              <a:gd name="connsiteX142-7669" fmla="*/ 4950070 w 10768629"/>
              <a:gd name="connsiteY142-7670" fmla="*/ 1748401 h 1978172"/>
              <a:gd name="connsiteX143-7671" fmla="*/ 4872172 w 10768629"/>
              <a:gd name="connsiteY143-7672" fmla="*/ 1757222 h 1978172"/>
              <a:gd name="connsiteX144-7673" fmla="*/ 4809524 w 10768629"/>
              <a:gd name="connsiteY144-7674" fmla="*/ 1761033 h 1978172"/>
              <a:gd name="connsiteX145-7675" fmla="*/ 4759058 w 10768629"/>
              <a:gd name="connsiteY145-7676" fmla="*/ 1766533 h 1978172"/>
              <a:gd name="connsiteX146-7677" fmla="*/ 4719749 w 10768629"/>
              <a:gd name="connsiteY146-7678" fmla="*/ 1771811 h 1978172"/>
              <a:gd name="connsiteX147-7679" fmla="*/ 4568686 w 10768629"/>
              <a:gd name="connsiteY147-7680" fmla="*/ 1786141 h 1978172"/>
              <a:gd name="connsiteX148-7681" fmla="*/ 4418751 w 10768629"/>
              <a:gd name="connsiteY148-7682" fmla="*/ 1796932 h 1978172"/>
              <a:gd name="connsiteX149-7683" fmla="*/ 4378377 w 10768629"/>
              <a:gd name="connsiteY149-7684" fmla="*/ 1815528 h 1978172"/>
              <a:gd name="connsiteX150-7685" fmla="*/ 4320575 w 10768629"/>
              <a:gd name="connsiteY150-7686" fmla="*/ 1832722 h 1978172"/>
              <a:gd name="connsiteX151-7687" fmla="*/ 4220200 w 10768629"/>
              <a:gd name="connsiteY151-7688" fmla="*/ 1873173 h 1978172"/>
              <a:gd name="connsiteX152-7689" fmla="*/ 4105361 w 10768629"/>
              <a:gd name="connsiteY152-7690" fmla="*/ 1894711 h 1978172"/>
              <a:gd name="connsiteX153-7691" fmla="*/ 3973223 w 10768629"/>
              <a:gd name="connsiteY153-7692" fmla="*/ 1881015 h 1978172"/>
              <a:gd name="connsiteX154-7693" fmla="*/ 3900992 w 10768629"/>
              <a:gd name="connsiteY154-7694" fmla="*/ 1880603 h 1978172"/>
              <a:gd name="connsiteX155-7695" fmla="*/ 3662119 w 10768629"/>
              <a:gd name="connsiteY155-7696" fmla="*/ 1889285 h 1978172"/>
              <a:gd name="connsiteX156-7697" fmla="*/ 3496919 w 10768629"/>
              <a:gd name="connsiteY156-7698" fmla="*/ 1873180 h 1978172"/>
              <a:gd name="connsiteX157-7699" fmla="*/ 3449433 w 10768629"/>
              <a:gd name="connsiteY157-7700" fmla="*/ 1889681 h 1978172"/>
              <a:gd name="connsiteX158-7701" fmla="*/ 3369766 w 10768629"/>
              <a:gd name="connsiteY158-7702" fmla="*/ 1916653 h 1978172"/>
              <a:gd name="connsiteX159-7703" fmla="*/ 3269672 w 10768629"/>
              <a:gd name="connsiteY159-7704" fmla="*/ 1938036 h 1978172"/>
              <a:gd name="connsiteX160-7705" fmla="*/ 3224897 w 10768629"/>
              <a:gd name="connsiteY160-7706" fmla="*/ 1943733 h 1978172"/>
              <a:gd name="connsiteX161-7707" fmla="*/ 3161463 w 10768629"/>
              <a:gd name="connsiteY161-7708" fmla="*/ 1946591 h 1978172"/>
              <a:gd name="connsiteX162-7709" fmla="*/ 3112044 w 10768629"/>
              <a:gd name="connsiteY162-7710" fmla="*/ 1935614 h 1978172"/>
              <a:gd name="connsiteX163-7711" fmla="*/ 3069716 w 10768629"/>
              <a:gd name="connsiteY163-7712" fmla="*/ 1930463 h 1978172"/>
              <a:gd name="connsiteX164-7713" fmla="*/ 3005773 w 10768629"/>
              <a:gd name="connsiteY164-7714" fmla="*/ 1915878 h 1978172"/>
              <a:gd name="connsiteX165-7715" fmla="*/ 2897201 w 10768629"/>
              <a:gd name="connsiteY165-7716" fmla="*/ 1926772 h 1978172"/>
              <a:gd name="connsiteX166-7717" fmla="*/ 2783891 w 10768629"/>
              <a:gd name="connsiteY166-7718" fmla="*/ 1931749 h 1978172"/>
              <a:gd name="connsiteX167-7719" fmla="*/ 2712447 w 10768629"/>
              <a:gd name="connsiteY167-7720" fmla="*/ 1933044 h 1978172"/>
              <a:gd name="connsiteX168-7721" fmla="*/ 2560151 w 10768629"/>
              <a:gd name="connsiteY168-7722" fmla="*/ 1963609 h 1978172"/>
              <a:gd name="connsiteX169-7723" fmla="*/ 2367221 w 10768629"/>
              <a:gd name="connsiteY169-7724" fmla="*/ 1971884 h 1978172"/>
              <a:gd name="connsiteX170-7725" fmla="*/ 2272130 w 10768629"/>
              <a:gd name="connsiteY170-7726" fmla="*/ 1961162 h 1978172"/>
              <a:gd name="connsiteX171-7727" fmla="*/ 2189404 w 10768629"/>
              <a:gd name="connsiteY171-7728" fmla="*/ 1978172 h 1978172"/>
              <a:gd name="connsiteX172-7729" fmla="*/ 2077704 w 10768629"/>
              <a:gd name="connsiteY172-7730" fmla="*/ 1965002 h 1978172"/>
              <a:gd name="connsiteX173-7731" fmla="*/ 2033299 w 10768629"/>
              <a:gd name="connsiteY173-7732" fmla="*/ 1969042 h 1978172"/>
              <a:gd name="connsiteX174-7733" fmla="*/ 1967996 w 10768629"/>
              <a:gd name="connsiteY174-7734" fmla="*/ 1953187 h 1978172"/>
              <a:gd name="connsiteX175-7735" fmla="*/ 1855805 w 10768629"/>
              <a:gd name="connsiteY175-7736" fmla="*/ 1926082 h 1978172"/>
              <a:gd name="connsiteX176-7737" fmla="*/ 1790957 w 10768629"/>
              <a:gd name="connsiteY176-7738" fmla="*/ 1919460 h 1978172"/>
              <a:gd name="connsiteX177-7739" fmla="*/ 1613978 w 10768629"/>
              <a:gd name="connsiteY177-7740" fmla="*/ 1891581 h 1978172"/>
              <a:gd name="connsiteX178-7741" fmla="*/ 1436831 w 10768629"/>
              <a:gd name="connsiteY178-7742" fmla="*/ 1856201 h 1978172"/>
              <a:gd name="connsiteX179-7743" fmla="*/ 1357365 w 10768629"/>
              <a:gd name="connsiteY179-7744" fmla="*/ 1832140 h 1978172"/>
              <a:gd name="connsiteX180-7745" fmla="*/ 1232341 w 10768629"/>
              <a:gd name="connsiteY180-7746" fmla="*/ 1785942 h 1978172"/>
              <a:gd name="connsiteX181-7747" fmla="*/ 1162595 w 10768629"/>
              <a:gd name="connsiteY181-7748" fmla="*/ 1758337 h 1978172"/>
              <a:gd name="connsiteX182-7749" fmla="*/ 1128523 w 10768629"/>
              <a:gd name="connsiteY182-7750" fmla="*/ 1763621 h 1978172"/>
              <a:gd name="connsiteX183-7751" fmla="*/ 991903 w 10768629"/>
              <a:gd name="connsiteY183-7752" fmla="*/ 1786741 h 1978172"/>
              <a:gd name="connsiteX184-7753" fmla="*/ 883960 w 10768629"/>
              <a:gd name="connsiteY184-7754" fmla="*/ 1822386 h 1978172"/>
              <a:gd name="connsiteX185-7755" fmla="*/ 766531 w 10768629"/>
              <a:gd name="connsiteY185-7756" fmla="*/ 1805053 h 1978172"/>
              <a:gd name="connsiteX186-7757" fmla="*/ 669779 w 10768629"/>
              <a:gd name="connsiteY186-7758" fmla="*/ 1800537 h 1978172"/>
              <a:gd name="connsiteX187-7759" fmla="*/ 523898 w 10768629"/>
              <a:gd name="connsiteY187-7760" fmla="*/ 1811085 h 1978172"/>
              <a:gd name="connsiteX188-7761" fmla="*/ 360251 w 10768629"/>
              <a:gd name="connsiteY188-7762" fmla="*/ 1830735 h 1978172"/>
              <a:gd name="connsiteX189-7763" fmla="*/ 255207 w 10768629"/>
              <a:gd name="connsiteY189-7764" fmla="*/ 1818275 h 1978172"/>
              <a:gd name="connsiteX190-7765" fmla="*/ 101803 w 10768629"/>
              <a:gd name="connsiteY190-7766" fmla="*/ 1870647 h 1978172"/>
              <a:gd name="connsiteX191-7767" fmla="*/ 25397 w 10768629"/>
              <a:gd name="connsiteY191-7768" fmla="*/ 1888443 h 1978172"/>
              <a:gd name="connsiteX192-7769" fmla="*/ 2370 w 10768629"/>
              <a:gd name="connsiteY192-7770" fmla="*/ 1878311 h 1978172"/>
              <a:gd name="connsiteX193-7771" fmla="*/ 0 w 10768629"/>
              <a:gd name="connsiteY193-7772" fmla="*/ 1878785 h 1978172"/>
              <a:gd name="connsiteX194-7773" fmla="*/ 0 w 10768629"/>
              <a:gd name="connsiteY194-7774" fmla="*/ 0 h 1978172"/>
              <a:gd name="connsiteX0-7775" fmla="*/ 0 w 10768629"/>
              <a:gd name="connsiteY0-7776" fmla="*/ 0 h 1978172"/>
              <a:gd name="connsiteX1-7777" fmla="*/ 10768629 w 10768629"/>
              <a:gd name="connsiteY1-7778" fmla="*/ 0 h 1978172"/>
              <a:gd name="connsiteX2-7779" fmla="*/ 10733254 w 10768629"/>
              <a:gd name="connsiteY2-7780" fmla="*/ 31439 h 1978172"/>
              <a:gd name="connsiteX3-7781" fmla="*/ 10727085 w 10768629"/>
              <a:gd name="connsiteY3-7782" fmla="*/ 37910 h 1978172"/>
              <a:gd name="connsiteX4-7783" fmla="*/ 10675953 w 10768629"/>
              <a:gd name="connsiteY4-7784" fmla="*/ 68623 h 1978172"/>
              <a:gd name="connsiteX5-7785" fmla="*/ 10637091 w 10768629"/>
              <a:gd name="connsiteY5-7786" fmla="*/ 90361 h 1978172"/>
              <a:gd name="connsiteX6-7787" fmla="*/ 10610971 w 10768629"/>
              <a:gd name="connsiteY6-7788" fmla="*/ 110764 h 1978172"/>
              <a:gd name="connsiteX7-7789" fmla="*/ 10532872 w 10768629"/>
              <a:gd name="connsiteY7-7790" fmla="*/ 138028 h 1978172"/>
              <a:gd name="connsiteX8-7791" fmla="*/ 10398558 w 10768629"/>
              <a:gd name="connsiteY8-7792" fmla="*/ 172911 h 1978172"/>
              <a:gd name="connsiteX9-7793" fmla="*/ 10371128 w 10768629"/>
              <a:gd name="connsiteY9-7794" fmla="*/ 182609 h 1978172"/>
              <a:gd name="connsiteX10-7795" fmla="*/ 10352178 w 10768629"/>
              <a:gd name="connsiteY10-7796" fmla="*/ 199976 h 1978172"/>
              <a:gd name="connsiteX11-7797" fmla="*/ 10351815 w 10768629"/>
              <a:gd name="connsiteY11-7798" fmla="*/ 211879 h 1978172"/>
              <a:gd name="connsiteX12-7799" fmla="*/ 10337471 w 10768629"/>
              <a:gd name="connsiteY12-7800" fmla="*/ 218661 h 1978172"/>
              <a:gd name="connsiteX13-7801" fmla="*/ 10334625 w 10768629"/>
              <a:gd name="connsiteY13-7802" fmla="*/ 222351 h 1978172"/>
              <a:gd name="connsiteX14-7803" fmla="*/ 10256365 w 10768629"/>
              <a:gd name="connsiteY14-7804" fmla="*/ 235917 h 1978172"/>
              <a:gd name="connsiteX15-7805" fmla="*/ 10201127 w 10768629"/>
              <a:gd name="connsiteY15-7806" fmla="*/ 267448 h 1978172"/>
              <a:gd name="connsiteX16-7807" fmla="*/ 9961218 w 10768629"/>
              <a:gd name="connsiteY16-7808" fmla="*/ 326720 h 1978172"/>
              <a:gd name="connsiteX17-7809" fmla="*/ 9859715 w 10768629"/>
              <a:gd name="connsiteY17-7810" fmla="*/ 355698 h 1978172"/>
              <a:gd name="connsiteX18-7811" fmla="*/ 9679867 w 10768629"/>
              <a:gd name="connsiteY18-7812" fmla="*/ 399081 h 1978172"/>
              <a:gd name="connsiteX19-7813" fmla="*/ 9490654 w 10768629"/>
              <a:gd name="connsiteY19-7814" fmla="*/ 455225 h 1978172"/>
              <a:gd name="connsiteX20-7815" fmla="*/ 9470837 w 10768629"/>
              <a:gd name="connsiteY20-7816" fmla="*/ 452539 h 1978172"/>
              <a:gd name="connsiteX21-7817" fmla="*/ 9469082 w 10768629"/>
              <a:gd name="connsiteY21-7818" fmla="*/ 454891 h 1978172"/>
              <a:gd name="connsiteX22-7819" fmla="*/ 9448038 w 10768629"/>
              <a:gd name="connsiteY22-7820" fmla="*/ 459733 h 1978172"/>
              <a:gd name="connsiteX23-7821" fmla="*/ 9396821 w 10768629"/>
              <a:gd name="connsiteY23-7822" fmla="*/ 455795 h 1978172"/>
              <a:gd name="connsiteX24-7823" fmla="*/ 9392197 w 10768629"/>
              <a:gd name="connsiteY24-7824" fmla="*/ 459796 h 1978172"/>
              <a:gd name="connsiteX25-7825" fmla="*/ 9347994 w 10768629"/>
              <a:gd name="connsiteY25-7826" fmla="*/ 464462 h 1978172"/>
              <a:gd name="connsiteX26-7827" fmla="*/ 9347889 w 10768629"/>
              <a:gd name="connsiteY26-7828" fmla="*/ 466539 h 1978172"/>
              <a:gd name="connsiteX27-7829" fmla="*/ 9337639 w 10768629"/>
              <a:gd name="connsiteY27-7830" fmla="*/ 476654 h 1978172"/>
              <a:gd name="connsiteX28-7831" fmla="*/ 9316893 w 10768629"/>
              <a:gd name="connsiteY28-7832" fmla="*/ 491390 h 1978172"/>
              <a:gd name="connsiteX29-7833" fmla="*/ 9229283 w 10768629"/>
              <a:gd name="connsiteY29-7834" fmla="*/ 555377 h 1978172"/>
              <a:gd name="connsiteX30-7835" fmla="*/ 9220274 w 10768629"/>
              <a:gd name="connsiteY30-7836" fmla="*/ 557502 h 1978172"/>
              <a:gd name="connsiteX31-7837" fmla="*/ 9220202 w 10768629"/>
              <a:gd name="connsiteY31-7838" fmla="*/ 558001 h 1978172"/>
              <a:gd name="connsiteX32-7839" fmla="*/ 9210908 w 10768629"/>
              <a:gd name="connsiteY32-7840" fmla="*/ 561147 h 1978172"/>
              <a:gd name="connsiteX33-7841" fmla="*/ 9186374 w 10768629"/>
              <a:gd name="connsiteY33-7842" fmla="*/ 565502 h 1978172"/>
              <a:gd name="connsiteX34-7843" fmla="*/ 9181058 w 10768629"/>
              <a:gd name="connsiteY34-7844" fmla="*/ 569943 h 1978172"/>
              <a:gd name="connsiteX35-7845" fmla="*/ 9179948 w 10768629"/>
              <a:gd name="connsiteY35-7846" fmla="*/ 576062 h 1978172"/>
              <a:gd name="connsiteX36-7847" fmla="*/ 9149110 w 10768629"/>
              <a:gd name="connsiteY36-7848" fmla="*/ 598906 h 1978172"/>
              <a:gd name="connsiteX37-7849" fmla="*/ 9078556 w 10768629"/>
              <a:gd name="connsiteY37-7850" fmla="*/ 644039 h 1978172"/>
              <a:gd name="connsiteX38-7851" fmla="*/ 8996399 w 10768629"/>
              <a:gd name="connsiteY38-7852" fmla="*/ 690055 h 1978172"/>
              <a:gd name="connsiteX39-7853" fmla="*/ 8803791 w 10768629"/>
              <a:gd name="connsiteY39-7854" fmla="*/ 813860 h 1978172"/>
              <a:gd name="connsiteX40-7855" fmla="*/ 8636202 w 10768629"/>
              <a:gd name="connsiteY40-7856" fmla="*/ 848463 h 1978172"/>
              <a:gd name="connsiteX41-7857" fmla="*/ 8555372 w 10768629"/>
              <a:gd name="connsiteY41-7858" fmla="*/ 883171 h 1978172"/>
              <a:gd name="connsiteX42-7859" fmla="*/ 8507229 w 10768629"/>
              <a:gd name="connsiteY42-7860" fmla="*/ 901665 h 1978172"/>
              <a:gd name="connsiteX43-7861" fmla="*/ 8428473 w 10768629"/>
              <a:gd name="connsiteY43-7862" fmla="*/ 927985 h 1978172"/>
              <a:gd name="connsiteX44-7863" fmla="*/ 8427914 w 10768629"/>
              <a:gd name="connsiteY44-7864" fmla="*/ 933480 h 1978172"/>
              <a:gd name="connsiteX45-7865" fmla="*/ 8420327 w 10768629"/>
              <a:gd name="connsiteY45-7866" fmla="*/ 941984 h 1978172"/>
              <a:gd name="connsiteX46-7867" fmla="*/ 8407128 w 10768629"/>
              <a:gd name="connsiteY46-7868" fmla="*/ 961344 h 1978172"/>
              <a:gd name="connsiteX47-7869" fmla="*/ 8380548 w 10768629"/>
              <a:gd name="connsiteY47-7870" fmla="*/ 987916 h 1978172"/>
              <a:gd name="connsiteX48-7871" fmla="*/ 8379462 w 10768629"/>
              <a:gd name="connsiteY48-7872" fmla="*/ 987106 h 1978172"/>
              <a:gd name="connsiteX49-7873" fmla="*/ 8369725 w 10768629"/>
              <a:gd name="connsiteY49-7874" fmla="*/ 989186 h 1978172"/>
              <a:gd name="connsiteX50-7875" fmla="*/ 8304438 w 10768629"/>
              <a:gd name="connsiteY50-7876" fmla="*/ 996739 h 1978172"/>
              <a:gd name="connsiteX51-7877" fmla="*/ 8280929 w 10768629"/>
              <a:gd name="connsiteY51-7878" fmla="*/ 1023089 h 1978172"/>
              <a:gd name="connsiteX52-7879" fmla="*/ 8275760 w 10768629"/>
              <a:gd name="connsiteY52-7880" fmla="*/ 1027772 h 1978172"/>
              <a:gd name="connsiteX53-7881" fmla="*/ 8275478 w 10768629"/>
              <a:gd name="connsiteY53-7882" fmla="*/ 1027605 h 1978172"/>
              <a:gd name="connsiteX54-7883" fmla="*/ 8269666 w 10768629"/>
              <a:gd name="connsiteY54-7884" fmla="*/ 1032033 h 1978172"/>
              <a:gd name="connsiteX55-7885" fmla="*/ 8203836 w 10768629"/>
              <a:gd name="connsiteY55-7886" fmla="*/ 1037347 h 1978172"/>
              <a:gd name="connsiteX56-7887" fmla="*/ 8122936 w 10768629"/>
              <a:gd name="connsiteY56-7888" fmla="*/ 1063113 h 1978172"/>
              <a:gd name="connsiteX57-7889" fmla="*/ 8043658 w 10768629"/>
              <a:gd name="connsiteY57-7890" fmla="*/ 1092746 h 1978172"/>
              <a:gd name="connsiteX58-7891" fmla="*/ 8015351 w 10768629"/>
              <a:gd name="connsiteY58-7892" fmla="*/ 1105478 h 1978172"/>
              <a:gd name="connsiteX59-7893" fmla="*/ 7963145 w 10768629"/>
              <a:gd name="connsiteY59-7894" fmla="*/ 1119346 h 1978172"/>
              <a:gd name="connsiteX60-7895" fmla="*/ 7938145 w 10768629"/>
              <a:gd name="connsiteY60-7896" fmla="*/ 1120225 h 1978172"/>
              <a:gd name="connsiteX61-7897" fmla="*/ 7937238 w 10768629"/>
              <a:gd name="connsiteY61-7898" fmla="*/ 1121204 h 1978172"/>
              <a:gd name="connsiteX62-7899" fmla="*/ 7934398 w 10768629"/>
              <a:gd name="connsiteY62-7900" fmla="*/ 1118240 h 1978172"/>
              <a:gd name="connsiteX63-7901" fmla="*/ 7918248 w 10768629"/>
              <a:gd name="connsiteY63-7902" fmla="*/ 1124371 h 1978172"/>
              <a:gd name="connsiteX64-7903" fmla="*/ 7914119 w 10768629"/>
              <a:gd name="connsiteY64-7904" fmla="*/ 1127653 h 1978172"/>
              <a:gd name="connsiteX65-7905" fmla="*/ 7907658 w 10768629"/>
              <a:gd name="connsiteY65-7906" fmla="*/ 1130350 h 1978172"/>
              <a:gd name="connsiteX66-7907" fmla="*/ 7907434 w 10768629"/>
              <a:gd name="connsiteY66-7908" fmla="*/ 1130103 h 1978172"/>
              <a:gd name="connsiteX67-7909" fmla="*/ 7901508 w 10768629"/>
              <a:gd name="connsiteY67-7910" fmla="*/ 1133245 h 1978172"/>
              <a:gd name="connsiteX68-7911" fmla="*/ 7873287 w 10768629"/>
              <a:gd name="connsiteY68-7912" fmla="*/ 1152609 h 1978172"/>
              <a:gd name="connsiteX69-7913" fmla="*/ 7834833 w 10768629"/>
              <a:gd name="connsiteY69-7914" fmla="*/ 1153868 h 1978172"/>
              <a:gd name="connsiteX70-7915" fmla="*/ 7828661 w 10768629"/>
              <a:gd name="connsiteY70-7916" fmla="*/ 1139994 h 1978172"/>
              <a:gd name="connsiteX71-7917" fmla="*/ 7823966 w 10768629"/>
              <a:gd name="connsiteY71-7918" fmla="*/ 1143178 h 1978172"/>
              <a:gd name="connsiteX72-7919" fmla="*/ 7815078 w 10768629"/>
              <a:gd name="connsiteY72-7920" fmla="*/ 1151776 h 1978172"/>
              <a:gd name="connsiteX73-7921" fmla="*/ 7812026 w 10768629"/>
              <a:gd name="connsiteY73-7922" fmla="*/ 1151522 h 1978172"/>
              <a:gd name="connsiteX74-7923" fmla="*/ 7782249 w 10768629"/>
              <a:gd name="connsiteY74-7924" fmla="*/ 1160970 h 1978172"/>
              <a:gd name="connsiteX75-7925" fmla="*/ 7773476 w 10768629"/>
              <a:gd name="connsiteY75-7926" fmla="*/ 1157414 h 1978172"/>
              <a:gd name="connsiteX76-7927" fmla="*/ 7769600 w 10768629"/>
              <a:gd name="connsiteY76-7928" fmla="*/ 1157365 h 1978172"/>
              <a:gd name="connsiteX77-7929" fmla="*/ 7752631 w 10768629"/>
              <a:gd name="connsiteY77-7930" fmla="*/ 1172815 h 1978172"/>
              <a:gd name="connsiteX78-7931" fmla="*/ 7743525 w 10768629"/>
              <a:gd name="connsiteY78-7932" fmla="*/ 1179064 h 1978172"/>
              <a:gd name="connsiteX79-7933" fmla="*/ 7685942 w 10768629"/>
              <a:gd name="connsiteY79-7934" fmla="*/ 1233723 h 1978172"/>
              <a:gd name="connsiteX80-7935" fmla="*/ 7586920 w 10768629"/>
              <a:gd name="connsiteY80-7936" fmla="*/ 1261888 h 1978172"/>
              <a:gd name="connsiteX81-7937" fmla="*/ 7486100 w 10768629"/>
              <a:gd name="connsiteY81-7938" fmla="*/ 1292563 h 1978172"/>
              <a:gd name="connsiteX82-7939" fmla="*/ 7407190 w 10768629"/>
              <a:gd name="connsiteY82-7940" fmla="*/ 1314737 h 1978172"/>
              <a:gd name="connsiteX83-7941" fmla="*/ 7240698 w 10768629"/>
              <a:gd name="connsiteY83-7942" fmla="*/ 1438832 h 1978172"/>
              <a:gd name="connsiteX84-7943" fmla="*/ 7197675 w 10768629"/>
              <a:gd name="connsiteY84-7944" fmla="*/ 1447530 h 1978172"/>
              <a:gd name="connsiteX85-7945" fmla="*/ 7164788 w 10768629"/>
              <a:gd name="connsiteY85-7946" fmla="*/ 1480293 h 1978172"/>
              <a:gd name="connsiteX86-7947" fmla="*/ 7147929 w 10768629"/>
              <a:gd name="connsiteY86-7948" fmla="*/ 1477641 h 1978172"/>
              <a:gd name="connsiteX87-7949" fmla="*/ 7144965 w 10768629"/>
              <a:gd name="connsiteY87-7950" fmla="*/ 1476908 h 1978172"/>
              <a:gd name="connsiteX88-7951" fmla="*/ 7134299 w 10768629"/>
              <a:gd name="connsiteY88-7952" fmla="*/ 1479969 h 1978172"/>
              <a:gd name="connsiteX89-7953" fmla="*/ 7129809 w 10768629"/>
              <a:gd name="connsiteY89-7954" fmla="*/ 1473339 h 1978172"/>
              <a:gd name="connsiteX90-7955" fmla="*/ 7112688 w 10768629"/>
              <a:gd name="connsiteY90-7956" fmla="*/ 1472575 h 1978172"/>
              <a:gd name="connsiteX91-7957" fmla="*/ 7093470 w 10768629"/>
              <a:gd name="connsiteY91-7958" fmla="*/ 1480300 h 1978172"/>
              <a:gd name="connsiteX92-7959" fmla="*/ 7025034 w 10768629"/>
              <a:gd name="connsiteY92-7960" fmla="*/ 1506934 h 1978172"/>
              <a:gd name="connsiteX93-7961" fmla="*/ 7014783 w 10768629"/>
              <a:gd name="connsiteY93-7962" fmla="*/ 1515868 h 1978172"/>
              <a:gd name="connsiteX94-7963" fmla="*/ 6979706 w 10768629"/>
              <a:gd name="connsiteY94-7964" fmla="*/ 1523511 h 1978172"/>
              <a:gd name="connsiteX95-7965" fmla="*/ 6977890 w 10768629"/>
              <a:gd name="connsiteY95-7966" fmla="*/ 1525793 h 1978172"/>
              <a:gd name="connsiteX96-7967" fmla="*/ 6944339 w 10768629"/>
              <a:gd name="connsiteY96-7968" fmla="*/ 1536237 h 1978172"/>
              <a:gd name="connsiteX97-7969" fmla="*/ 6886996 w 10768629"/>
              <a:gd name="connsiteY97-7970" fmla="*/ 1563569 h 1978172"/>
              <a:gd name="connsiteX98-7971" fmla="*/ 6874510 w 10768629"/>
              <a:gd name="connsiteY98-7972" fmla="*/ 1558469 h 1978172"/>
              <a:gd name="connsiteX99-7973" fmla="*/ 6871943 w 10768629"/>
              <a:gd name="connsiteY99-7974" fmla="*/ 1554651 h 1978172"/>
              <a:gd name="connsiteX100-7975" fmla="*/ 6856174 w 10768629"/>
              <a:gd name="connsiteY100-7976" fmla="*/ 1562024 h 1978172"/>
              <a:gd name="connsiteX101-7977" fmla="*/ 6842321 w 10768629"/>
              <a:gd name="connsiteY101-7978" fmla="*/ 1560554 h 1978172"/>
              <a:gd name="connsiteX102-7979" fmla="*/ 6832713 w 10768629"/>
              <a:gd name="connsiteY102-7980" fmla="*/ 1569357 h 1978172"/>
              <a:gd name="connsiteX103-7981" fmla="*/ 6816351 w 10768629"/>
              <a:gd name="connsiteY103-7982" fmla="*/ 1571495 h 1978172"/>
              <a:gd name="connsiteX104-7983" fmla="*/ 6795800 w 10768629"/>
              <a:gd name="connsiteY104-7984" fmla="*/ 1572010 h 1978172"/>
              <a:gd name="connsiteX105-7985" fmla="*/ 6777546 w 10768629"/>
              <a:gd name="connsiteY105-7986" fmla="*/ 1568661 h 1978172"/>
              <a:gd name="connsiteX106-7987" fmla="*/ 6751528 w 10768629"/>
              <a:gd name="connsiteY106-7988" fmla="*/ 1574143 h 1978172"/>
              <a:gd name="connsiteX107-7989" fmla="*/ 6691966 w 10768629"/>
              <a:gd name="connsiteY107-7990" fmla="*/ 1582255 h 1978172"/>
              <a:gd name="connsiteX108-7991" fmla="*/ 6646941 w 10768629"/>
              <a:gd name="connsiteY108-7992" fmla="*/ 1588471 h 1978172"/>
              <a:gd name="connsiteX109-7993" fmla="*/ 6568576 w 10768629"/>
              <a:gd name="connsiteY109-7994" fmla="*/ 1606488 h 1978172"/>
              <a:gd name="connsiteX110-7995" fmla="*/ 6554358 w 10768629"/>
              <a:gd name="connsiteY110-7996" fmla="*/ 1621701 h 1978172"/>
              <a:gd name="connsiteX111-7997" fmla="*/ 6516968 w 10768629"/>
              <a:gd name="connsiteY111-7998" fmla="*/ 1617195 h 1978172"/>
              <a:gd name="connsiteX112-7999" fmla="*/ 6506479 w 10768629"/>
              <a:gd name="connsiteY112-8000" fmla="*/ 1602227 h 1978172"/>
              <a:gd name="connsiteX113-8001" fmla="*/ 6458436 w 10768629"/>
              <a:gd name="connsiteY113-8002" fmla="*/ 1607332 h 1978172"/>
              <a:gd name="connsiteX114-8003" fmla="*/ 6414786 w 10768629"/>
              <a:gd name="connsiteY114-8004" fmla="*/ 1628815 h 1978172"/>
              <a:gd name="connsiteX115-8005" fmla="*/ 6357085 w 10768629"/>
              <a:gd name="connsiteY115-8006" fmla="*/ 1640846 h 1978172"/>
              <a:gd name="connsiteX116-8007" fmla="*/ 6322636 w 10768629"/>
              <a:gd name="connsiteY116-8008" fmla="*/ 1648213 h 1978172"/>
              <a:gd name="connsiteX117-8009" fmla="*/ 6226172 w 10768629"/>
              <a:gd name="connsiteY117-8010" fmla="*/ 1654676 h 1978172"/>
              <a:gd name="connsiteX118-8011" fmla="*/ 6221217 w 10768629"/>
              <a:gd name="connsiteY118-8012" fmla="*/ 1654506 h 1978172"/>
              <a:gd name="connsiteX119-8013" fmla="*/ 6204956 w 10768629"/>
              <a:gd name="connsiteY119-8014" fmla="*/ 1664280 h 1978172"/>
              <a:gd name="connsiteX120-8015" fmla="*/ 6204270 w 10768629"/>
              <a:gd name="connsiteY120-8016" fmla="*/ 1666782 h 1978172"/>
              <a:gd name="connsiteX121-8017" fmla="*/ 6143810 w 10768629"/>
              <a:gd name="connsiteY121-8018" fmla="*/ 1661963 h 1978172"/>
              <a:gd name="connsiteX122-8019" fmla="*/ 6136560 w 10768629"/>
              <a:gd name="connsiteY122-8020" fmla="*/ 1665728 h 1978172"/>
              <a:gd name="connsiteX123-8021" fmla="*/ 6096155 w 10768629"/>
              <a:gd name="connsiteY123-8022" fmla="*/ 1656951 h 1978172"/>
              <a:gd name="connsiteX124-8023" fmla="*/ 6075812 w 10768629"/>
              <a:gd name="connsiteY124-8024" fmla="*/ 1655422 h 1978172"/>
              <a:gd name="connsiteX125-8025" fmla="*/ 6039495 w 10768629"/>
              <a:gd name="connsiteY125-8026" fmla="*/ 1649680 h 1978172"/>
              <a:gd name="connsiteX126-8027" fmla="*/ 6036523 w 10768629"/>
              <a:gd name="connsiteY126-8028" fmla="*/ 1652121 h 1978172"/>
              <a:gd name="connsiteX127-8029" fmla="*/ 6029328 w 10768629"/>
              <a:gd name="connsiteY127-8030" fmla="*/ 1649904 h 1978172"/>
              <a:gd name="connsiteX128-8031" fmla="*/ 6024075 w 10768629"/>
              <a:gd name="connsiteY128-8032" fmla="*/ 1652779 h 1978172"/>
              <a:gd name="connsiteX129-8033" fmla="*/ 6018085 w 10768629"/>
              <a:gd name="connsiteY129-8034" fmla="*/ 1652030 h 1978172"/>
              <a:gd name="connsiteX130-8035" fmla="*/ 5955513 w 10768629"/>
              <a:gd name="connsiteY130-8036" fmla="*/ 1663584 h 1978172"/>
              <a:gd name="connsiteX131-8037" fmla="*/ 5941996 w 10768629"/>
              <a:gd name="connsiteY131-8038" fmla="*/ 1661326 h 1978172"/>
              <a:gd name="connsiteX132-8039" fmla="*/ 5931789 w 10768629"/>
              <a:gd name="connsiteY132-8040" fmla="*/ 1669915 h 1978172"/>
              <a:gd name="connsiteX133-8041" fmla="*/ 5888686 w 10768629"/>
              <a:gd name="connsiteY133-8042" fmla="*/ 1672175 h 1978172"/>
              <a:gd name="connsiteX134-8043" fmla="*/ 5873794 w 10768629"/>
              <a:gd name="connsiteY134-8044" fmla="*/ 1665454 h 1978172"/>
              <a:gd name="connsiteX135-8045" fmla="*/ 5860022 w 10768629"/>
              <a:gd name="connsiteY135-8046" fmla="*/ 1660635 h 1978172"/>
              <a:gd name="connsiteX136-8047" fmla="*/ 5858237 w 10768629"/>
              <a:gd name="connsiteY136-8048" fmla="*/ 1660649 h 1978172"/>
              <a:gd name="connsiteX137-8049" fmla="*/ 5840319 w 10768629"/>
              <a:gd name="connsiteY137-8050" fmla="*/ 1660798 h 1978172"/>
              <a:gd name="connsiteX138-8051" fmla="*/ 5806984 w 10768629"/>
              <a:gd name="connsiteY138-8052" fmla="*/ 1661075 h 1978172"/>
              <a:gd name="connsiteX139-8053" fmla="*/ 5742351 w 10768629"/>
              <a:gd name="connsiteY139-8054" fmla="*/ 1667489 h 1978172"/>
              <a:gd name="connsiteX140-8055" fmla="*/ 5521171 w 10768629"/>
              <a:gd name="connsiteY140-8056" fmla="*/ 1671626 h 1978172"/>
              <a:gd name="connsiteX141-8057" fmla="*/ 5457384 w 10768629"/>
              <a:gd name="connsiteY141-8058" fmla="*/ 1683952 h 1978172"/>
              <a:gd name="connsiteX142-8059" fmla="*/ 4950070 w 10768629"/>
              <a:gd name="connsiteY142-8060" fmla="*/ 1748401 h 1978172"/>
              <a:gd name="connsiteX143-8061" fmla="*/ 4872172 w 10768629"/>
              <a:gd name="connsiteY143-8062" fmla="*/ 1757222 h 1978172"/>
              <a:gd name="connsiteX144-8063" fmla="*/ 4809524 w 10768629"/>
              <a:gd name="connsiteY144-8064" fmla="*/ 1761033 h 1978172"/>
              <a:gd name="connsiteX145-8065" fmla="*/ 4759058 w 10768629"/>
              <a:gd name="connsiteY145-8066" fmla="*/ 1766533 h 1978172"/>
              <a:gd name="connsiteX146-8067" fmla="*/ 4719749 w 10768629"/>
              <a:gd name="connsiteY146-8068" fmla="*/ 1771811 h 1978172"/>
              <a:gd name="connsiteX147-8069" fmla="*/ 4568686 w 10768629"/>
              <a:gd name="connsiteY147-8070" fmla="*/ 1786141 h 1978172"/>
              <a:gd name="connsiteX148-8071" fmla="*/ 4418751 w 10768629"/>
              <a:gd name="connsiteY148-8072" fmla="*/ 1796932 h 1978172"/>
              <a:gd name="connsiteX149-8073" fmla="*/ 4378377 w 10768629"/>
              <a:gd name="connsiteY149-8074" fmla="*/ 1815528 h 1978172"/>
              <a:gd name="connsiteX150-8075" fmla="*/ 4320575 w 10768629"/>
              <a:gd name="connsiteY150-8076" fmla="*/ 1832722 h 1978172"/>
              <a:gd name="connsiteX151-8077" fmla="*/ 4220200 w 10768629"/>
              <a:gd name="connsiteY151-8078" fmla="*/ 1873173 h 1978172"/>
              <a:gd name="connsiteX152-8079" fmla="*/ 4105361 w 10768629"/>
              <a:gd name="connsiteY152-8080" fmla="*/ 1894711 h 1978172"/>
              <a:gd name="connsiteX153-8081" fmla="*/ 3973223 w 10768629"/>
              <a:gd name="connsiteY153-8082" fmla="*/ 1881015 h 1978172"/>
              <a:gd name="connsiteX154-8083" fmla="*/ 3900992 w 10768629"/>
              <a:gd name="connsiteY154-8084" fmla="*/ 1880603 h 1978172"/>
              <a:gd name="connsiteX155-8085" fmla="*/ 3662119 w 10768629"/>
              <a:gd name="connsiteY155-8086" fmla="*/ 1889285 h 1978172"/>
              <a:gd name="connsiteX156-8087" fmla="*/ 3496919 w 10768629"/>
              <a:gd name="connsiteY156-8088" fmla="*/ 1873180 h 1978172"/>
              <a:gd name="connsiteX157-8089" fmla="*/ 3449433 w 10768629"/>
              <a:gd name="connsiteY157-8090" fmla="*/ 1889681 h 1978172"/>
              <a:gd name="connsiteX158-8091" fmla="*/ 3369766 w 10768629"/>
              <a:gd name="connsiteY158-8092" fmla="*/ 1916653 h 1978172"/>
              <a:gd name="connsiteX159-8093" fmla="*/ 3269672 w 10768629"/>
              <a:gd name="connsiteY159-8094" fmla="*/ 1938036 h 1978172"/>
              <a:gd name="connsiteX160-8095" fmla="*/ 3224897 w 10768629"/>
              <a:gd name="connsiteY160-8096" fmla="*/ 1943733 h 1978172"/>
              <a:gd name="connsiteX161-8097" fmla="*/ 3161463 w 10768629"/>
              <a:gd name="connsiteY161-8098" fmla="*/ 1946591 h 1978172"/>
              <a:gd name="connsiteX162-8099" fmla="*/ 3112044 w 10768629"/>
              <a:gd name="connsiteY162-8100" fmla="*/ 1935614 h 1978172"/>
              <a:gd name="connsiteX163-8101" fmla="*/ 3069716 w 10768629"/>
              <a:gd name="connsiteY163-8102" fmla="*/ 1930463 h 1978172"/>
              <a:gd name="connsiteX164-8103" fmla="*/ 3005773 w 10768629"/>
              <a:gd name="connsiteY164-8104" fmla="*/ 1915878 h 1978172"/>
              <a:gd name="connsiteX165-8105" fmla="*/ 2897201 w 10768629"/>
              <a:gd name="connsiteY165-8106" fmla="*/ 1926772 h 1978172"/>
              <a:gd name="connsiteX166-8107" fmla="*/ 2783891 w 10768629"/>
              <a:gd name="connsiteY166-8108" fmla="*/ 1931749 h 1978172"/>
              <a:gd name="connsiteX167-8109" fmla="*/ 2712447 w 10768629"/>
              <a:gd name="connsiteY167-8110" fmla="*/ 1933044 h 1978172"/>
              <a:gd name="connsiteX168-8111" fmla="*/ 2560151 w 10768629"/>
              <a:gd name="connsiteY168-8112" fmla="*/ 1963609 h 1978172"/>
              <a:gd name="connsiteX169-8113" fmla="*/ 2367221 w 10768629"/>
              <a:gd name="connsiteY169-8114" fmla="*/ 1971884 h 1978172"/>
              <a:gd name="connsiteX170-8115" fmla="*/ 2272130 w 10768629"/>
              <a:gd name="connsiteY170-8116" fmla="*/ 1961162 h 1978172"/>
              <a:gd name="connsiteX171-8117" fmla="*/ 2189404 w 10768629"/>
              <a:gd name="connsiteY171-8118" fmla="*/ 1978172 h 1978172"/>
              <a:gd name="connsiteX172-8119" fmla="*/ 2077704 w 10768629"/>
              <a:gd name="connsiteY172-8120" fmla="*/ 1965002 h 1978172"/>
              <a:gd name="connsiteX173-8121" fmla="*/ 2033299 w 10768629"/>
              <a:gd name="connsiteY173-8122" fmla="*/ 1969042 h 1978172"/>
              <a:gd name="connsiteX174-8123" fmla="*/ 1967996 w 10768629"/>
              <a:gd name="connsiteY174-8124" fmla="*/ 1953187 h 1978172"/>
              <a:gd name="connsiteX175-8125" fmla="*/ 1855805 w 10768629"/>
              <a:gd name="connsiteY175-8126" fmla="*/ 1926082 h 1978172"/>
              <a:gd name="connsiteX176-8127" fmla="*/ 1790957 w 10768629"/>
              <a:gd name="connsiteY176-8128" fmla="*/ 1919460 h 1978172"/>
              <a:gd name="connsiteX177-8129" fmla="*/ 1613978 w 10768629"/>
              <a:gd name="connsiteY177-8130" fmla="*/ 1891581 h 1978172"/>
              <a:gd name="connsiteX178-8131" fmla="*/ 1436831 w 10768629"/>
              <a:gd name="connsiteY178-8132" fmla="*/ 1856201 h 1978172"/>
              <a:gd name="connsiteX179-8133" fmla="*/ 1357365 w 10768629"/>
              <a:gd name="connsiteY179-8134" fmla="*/ 1832140 h 1978172"/>
              <a:gd name="connsiteX180-8135" fmla="*/ 1232341 w 10768629"/>
              <a:gd name="connsiteY180-8136" fmla="*/ 1785942 h 1978172"/>
              <a:gd name="connsiteX181-8137" fmla="*/ 1162595 w 10768629"/>
              <a:gd name="connsiteY181-8138" fmla="*/ 1758337 h 1978172"/>
              <a:gd name="connsiteX182-8139" fmla="*/ 1128523 w 10768629"/>
              <a:gd name="connsiteY182-8140" fmla="*/ 1763621 h 1978172"/>
              <a:gd name="connsiteX183-8141" fmla="*/ 991903 w 10768629"/>
              <a:gd name="connsiteY183-8142" fmla="*/ 1786741 h 1978172"/>
              <a:gd name="connsiteX184-8143" fmla="*/ 883960 w 10768629"/>
              <a:gd name="connsiteY184-8144" fmla="*/ 1822386 h 1978172"/>
              <a:gd name="connsiteX185-8145" fmla="*/ 766531 w 10768629"/>
              <a:gd name="connsiteY185-8146" fmla="*/ 1805053 h 1978172"/>
              <a:gd name="connsiteX186-8147" fmla="*/ 669779 w 10768629"/>
              <a:gd name="connsiteY186-8148" fmla="*/ 1800537 h 1978172"/>
              <a:gd name="connsiteX187-8149" fmla="*/ 523898 w 10768629"/>
              <a:gd name="connsiteY187-8150" fmla="*/ 1811085 h 1978172"/>
              <a:gd name="connsiteX188-8151" fmla="*/ 360251 w 10768629"/>
              <a:gd name="connsiteY188-8152" fmla="*/ 1830735 h 1978172"/>
              <a:gd name="connsiteX189-8153" fmla="*/ 255207 w 10768629"/>
              <a:gd name="connsiteY189-8154" fmla="*/ 1818275 h 1978172"/>
              <a:gd name="connsiteX190-8155" fmla="*/ 101803 w 10768629"/>
              <a:gd name="connsiteY190-8156" fmla="*/ 1870647 h 1978172"/>
              <a:gd name="connsiteX191-8157" fmla="*/ 25397 w 10768629"/>
              <a:gd name="connsiteY191-8158" fmla="*/ 1888443 h 1978172"/>
              <a:gd name="connsiteX192-8159" fmla="*/ 2370 w 10768629"/>
              <a:gd name="connsiteY192-8160" fmla="*/ 1878311 h 1978172"/>
              <a:gd name="connsiteX193-8161" fmla="*/ 0 w 10768629"/>
              <a:gd name="connsiteY193-8162" fmla="*/ 1878785 h 1978172"/>
              <a:gd name="connsiteX194-8163" fmla="*/ 0 w 10768629"/>
              <a:gd name="connsiteY194-8164" fmla="*/ 0 h 1978172"/>
              <a:gd name="connsiteX0-8165" fmla="*/ 0 w 10768629"/>
              <a:gd name="connsiteY0-8166" fmla="*/ 0 h 1978172"/>
              <a:gd name="connsiteX1-8167" fmla="*/ 10768629 w 10768629"/>
              <a:gd name="connsiteY1-8168" fmla="*/ 0 h 1978172"/>
              <a:gd name="connsiteX2-8169" fmla="*/ 10733254 w 10768629"/>
              <a:gd name="connsiteY2-8170" fmla="*/ 31439 h 1978172"/>
              <a:gd name="connsiteX3-8171" fmla="*/ 10727085 w 10768629"/>
              <a:gd name="connsiteY3-8172" fmla="*/ 37910 h 1978172"/>
              <a:gd name="connsiteX4-8173" fmla="*/ 10675953 w 10768629"/>
              <a:gd name="connsiteY4-8174" fmla="*/ 68623 h 1978172"/>
              <a:gd name="connsiteX5-8175" fmla="*/ 10637091 w 10768629"/>
              <a:gd name="connsiteY5-8176" fmla="*/ 90361 h 1978172"/>
              <a:gd name="connsiteX6-8177" fmla="*/ 10610971 w 10768629"/>
              <a:gd name="connsiteY6-8178" fmla="*/ 110764 h 1978172"/>
              <a:gd name="connsiteX7-8179" fmla="*/ 10532872 w 10768629"/>
              <a:gd name="connsiteY7-8180" fmla="*/ 138028 h 1978172"/>
              <a:gd name="connsiteX8-8181" fmla="*/ 10398558 w 10768629"/>
              <a:gd name="connsiteY8-8182" fmla="*/ 172911 h 1978172"/>
              <a:gd name="connsiteX9-8183" fmla="*/ 10371128 w 10768629"/>
              <a:gd name="connsiteY9-8184" fmla="*/ 182609 h 1978172"/>
              <a:gd name="connsiteX10-8185" fmla="*/ 10352178 w 10768629"/>
              <a:gd name="connsiteY10-8186" fmla="*/ 199976 h 1978172"/>
              <a:gd name="connsiteX11-8187" fmla="*/ 10351815 w 10768629"/>
              <a:gd name="connsiteY11-8188" fmla="*/ 211879 h 1978172"/>
              <a:gd name="connsiteX12-8189" fmla="*/ 10337471 w 10768629"/>
              <a:gd name="connsiteY12-8190" fmla="*/ 218661 h 1978172"/>
              <a:gd name="connsiteX13-8191" fmla="*/ 10334625 w 10768629"/>
              <a:gd name="connsiteY13-8192" fmla="*/ 222351 h 1978172"/>
              <a:gd name="connsiteX14-8193" fmla="*/ 10256365 w 10768629"/>
              <a:gd name="connsiteY14-8194" fmla="*/ 235917 h 1978172"/>
              <a:gd name="connsiteX15-8195" fmla="*/ 10201127 w 10768629"/>
              <a:gd name="connsiteY15-8196" fmla="*/ 267448 h 1978172"/>
              <a:gd name="connsiteX16-8197" fmla="*/ 9961218 w 10768629"/>
              <a:gd name="connsiteY16-8198" fmla="*/ 326720 h 1978172"/>
              <a:gd name="connsiteX17-8199" fmla="*/ 9859715 w 10768629"/>
              <a:gd name="connsiteY17-8200" fmla="*/ 355698 h 1978172"/>
              <a:gd name="connsiteX18-8201" fmla="*/ 9679867 w 10768629"/>
              <a:gd name="connsiteY18-8202" fmla="*/ 399081 h 1978172"/>
              <a:gd name="connsiteX19-8203" fmla="*/ 9490654 w 10768629"/>
              <a:gd name="connsiteY19-8204" fmla="*/ 455225 h 1978172"/>
              <a:gd name="connsiteX20-8205" fmla="*/ 9470837 w 10768629"/>
              <a:gd name="connsiteY20-8206" fmla="*/ 452539 h 1978172"/>
              <a:gd name="connsiteX21-8207" fmla="*/ 9469082 w 10768629"/>
              <a:gd name="connsiteY21-8208" fmla="*/ 454891 h 1978172"/>
              <a:gd name="connsiteX22-8209" fmla="*/ 9448038 w 10768629"/>
              <a:gd name="connsiteY22-8210" fmla="*/ 459733 h 1978172"/>
              <a:gd name="connsiteX23-8211" fmla="*/ 9396821 w 10768629"/>
              <a:gd name="connsiteY23-8212" fmla="*/ 455795 h 1978172"/>
              <a:gd name="connsiteX24-8213" fmla="*/ 9392197 w 10768629"/>
              <a:gd name="connsiteY24-8214" fmla="*/ 459796 h 1978172"/>
              <a:gd name="connsiteX25-8215" fmla="*/ 9347994 w 10768629"/>
              <a:gd name="connsiteY25-8216" fmla="*/ 464462 h 1978172"/>
              <a:gd name="connsiteX26-8217" fmla="*/ 9347889 w 10768629"/>
              <a:gd name="connsiteY26-8218" fmla="*/ 466539 h 1978172"/>
              <a:gd name="connsiteX27-8219" fmla="*/ 9337639 w 10768629"/>
              <a:gd name="connsiteY27-8220" fmla="*/ 476654 h 1978172"/>
              <a:gd name="connsiteX28-8221" fmla="*/ 9316893 w 10768629"/>
              <a:gd name="connsiteY28-8222" fmla="*/ 491390 h 1978172"/>
              <a:gd name="connsiteX29-8223" fmla="*/ 9229283 w 10768629"/>
              <a:gd name="connsiteY29-8224" fmla="*/ 555377 h 1978172"/>
              <a:gd name="connsiteX30-8225" fmla="*/ 9220274 w 10768629"/>
              <a:gd name="connsiteY30-8226" fmla="*/ 557502 h 1978172"/>
              <a:gd name="connsiteX31-8227" fmla="*/ 9220202 w 10768629"/>
              <a:gd name="connsiteY31-8228" fmla="*/ 558001 h 1978172"/>
              <a:gd name="connsiteX32-8229" fmla="*/ 9210908 w 10768629"/>
              <a:gd name="connsiteY32-8230" fmla="*/ 561147 h 1978172"/>
              <a:gd name="connsiteX33-8231" fmla="*/ 9186374 w 10768629"/>
              <a:gd name="connsiteY33-8232" fmla="*/ 565502 h 1978172"/>
              <a:gd name="connsiteX34-8233" fmla="*/ 9181058 w 10768629"/>
              <a:gd name="connsiteY34-8234" fmla="*/ 569943 h 1978172"/>
              <a:gd name="connsiteX35-8235" fmla="*/ 9179948 w 10768629"/>
              <a:gd name="connsiteY35-8236" fmla="*/ 576062 h 1978172"/>
              <a:gd name="connsiteX36-8237" fmla="*/ 9149110 w 10768629"/>
              <a:gd name="connsiteY36-8238" fmla="*/ 598906 h 1978172"/>
              <a:gd name="connsiteX37-8239" fmla="*/ 9078556 w 10768629"/>
              <a:gd name="connsiteY37-8240" fmla="*/ 644039 h 1978172"/>
              <a:gd name="connsiteX38-8241" fmla="*/ 8996399 w 10768629"/>
              <a:gd name="connsiteY38-8242" fmla="*/ 690055 h 1978172"/>
              <a:gd name="connsiteX39-8243" fmla="*/ 8803791 w 10768629"/>
              <a:gd name="connsiteY39-8244" fmla="*/ 813860 h 1978172"/>
              <a:gd name="connsiteX40-8245" fmla="*/ 8636202 w 10768629"/>
              <a:gd name="connsiteY40-8246" fmla="*/ 848463 h 1978172"/>
              <a:gd name="connsiteX41-8247" fmla="*/ 8555372 w 10768629"/>
              <a:gd name="connsiteY41-8248" fmla="*/ 883171 h 1978172"/>
              <a:gd name="connsiteX42-8249" fmla="*/ 8507229 w 10768629"/>
              <a:gd name="connsiteY42-8250" fmla="*/ 901665 h 1978172"/>
              <a:gd name="connsiteX43-8251" fmla="*/ 8428473 w 10768629"/>
              <a:gd name="connsiteY43-8252" fmla="*/ 927985 h 1978172"/>
              <a:gd name="connsiteX44-8253" fmla="*/ 8427914 w 10768629"/>
              <a:gd name="connsiteY44-8254" fmla="*/ 933480 h 1978172"/>
              <a:gd name="connsiteX45-8255" fmla="*/ 8420327 w 10768629"/>
              <a:gd name="connsiteY45-8256" fmla="*/ 941984 h 1978172"/>
              <a:gd name="connsiteX46-8257" fmla="*/ 8407128 w 10768629"/>
              <a:gd name="connsiteY46-8258" fmla="*/ 961344 h 1978172"/>
              <a:gd name="connsiteX47-8259" fmla="*/ 8380548 w 10768629"/>
              <a:gd name="connsiteY47-8260" fmla="*/ 987916 h 1978172"/>
              <a:gd name="connsiteX48-8261" fmla="*/ 8379462 w 10768629"/>
              <a:gd name="connsiteY48-8262" fmla="*/ 987106 h 1978172"/>
              <a:gd name="connsiteX49-8263" fmla="*/ 8369725 w 10768629"/>
              <a:gd name="connsiteY49-8264" fmla="*/ 989186 h 1978172"/>
              <a:gd name="connsiteX50-8265" fmla="*/ 8304438 w 10768629"/>
              <a:gd name="connsiteY50-8266" fmla="*/ 996739 h 1978172"/>
              <a:gd name="connsiteX51-8267" fmla="*/ 8280929 w 10768629"/>
              <a:gd name="connsiteY51-8268" fmla="*/ 1023089 h 1978172"/>
              <a:gd name="connsiteX52-8269" fmla="*/ 8275760 w 10768629"/>
              <a:gd name="connsiteY52-8270" fmla="*/ 1027772 h 1978172"/>
              <a:gd name="connsiteX53-8271" fmla="*/ 8275478 w 10768629"/>
              <a:gd name="connsiteY53-8272" fmla="*/ 1027605 h 1978172"/>
              <a:gd name="connsiteX54-8273" fmla="*/ 8269666 w 10768629"/>
              <a:gd name="connsiteY54-8274" fmla="*/ 1032033 h 1978172"/>
              <a:gd name="connsiteX55-8275" fmla="*/ 8203836 w 10768629"/>
              <a:gd name="connsiteY55-8276" fmla="*/ 1037347 h 1978172"/>
              <a:gd name="connsiteX56-8277" fmla="*/ 8122936 w 10768629"/>
              <a:gd name="connsiteY56-8278" fmla="*/ 1063113 h 1978172"/>
              <a:gd name="connsiteX57-8279" fmla="*/ 8043658 w 10768629"/>
              <a:gd name="connsiteY57-8280" fmla="*/ 1092746 h 1978172"/>
              <a:gd name="connsiteX58-8281" fmla="*/ 8015351 w 10768629"/>
              <a:gd name="connsiteY58-8282" fmla="*/ 1105478 h 1978172"/>
              <a:gd name="connsiteX59-8283" fmla="*/ 7963145 w 10768629"/>
              <a:gd name="connsiteY59-8284" fmla="*/ 1119346 h 1978172"/>
              <a:gd name="connsiteX60-8285" fmla="*/ 7938145 w 10768629"/>
              <a:gd name="connsiteY60-8286" fmla="*/ 1120225 h 1978172"/>
              <a:gd name="connsiteX61-8287" fmla="*/ 7937238 w 10768629"/>
              <a:gd name="connsiteY61-8288" fmla="*/ 1121204 h 1978172"/>
              <a:gd name="connsiteX62-8289" fmla="*/ 7934398 w 10768629"/>
              <a:gd name="connsiteY62-8290" fmla="*/ 1118240 h 1978172"/>
              <a:gd name="connsiteX63-8291" fmla="*/ 7918248 w 10768629"/>
              <a:gd name="connsiteY63-8292" fmla="*/ 1124371 h 1978172"/>
              <a:gd name="connsiteX64-8293" fmla="*/ 7914119 w 10768629"/>
              <a:gd name="connsiteY64-8294" fmla="*/ 1127653 h 1978172"/>
              <a:gd name="connsiteX65-8295" fmla="*/ 7907658 w 10768629"/>
              <a:gd name="connsiteY65-8296" fmla="*/ 1130350 h 1978172"/>
              <a:gd name="connsiteX66-8297" fmla="*/ 7907434 w 10768629"/>
              <a:gd name="connsiteY66-8298" fmla="*/ 1130103 h 1978172"/>
              <a:gd name="connsiteX67-8299" fmla="*/ 7901508 w 10768629"/>
              <a:gd name="connsiteY67-8300" fmla="*/ 1133245 h 1978172"/>
              <a:gd name="connsiteX68-8301" fmla="*/ 7873287 w 10768629"/>
              <a:gd name="connsiteY68-8302" fmla="*/ 1152609 h 1978172"/>
              <a:gd name="connsiteX69-8303" fmla="*/ 7834833 w 10768629"/>
              <a:gd name="connsiteY69-8304" fmla="*/ 1153868 h 1978172"/>
              <a:gd name="connsiteX70-8305" fmla="*/ 7828661 w 10768629"/>
              <a:gd name="connsiteY70-8306" fmla="*/ 1139994 h 1978172"/>
              <a:gd name="connsiteX71-8307" fmla="*/ 7823966 w 10768629"/>
              <a:gd name="connsiteY71-8308" fmla="*/ 1143178 h 1978172"/>
              <a:gd name="connsiteX72-8309" fmla="*/ 7815078 w 10768629"/>
              <a:gd name="connsiteY72-8310" fmla="*/ 1151776 h 1978172"/>
              <a:gd name="connsiteX73-8311" fmla="*/ 7812026 w 10768629"/>
              <a:gd name="connsiteY73-8312" fmla="*/ 1151522 h 1978172"/>
              <a:gd name="connsiteX74-8313" fmla="*/ 7782249 w 10768629"/>
              <a:gd name="connsiteY74-8314" fmla="*/ 1160970 h 1978172"/>
              <a:gd name="connsiteX75-8315" fmla="*/ 7773476 w 10768629"/>
              <a:gd name="connsiteY75-8316" fmla="*/ 1157414 h 1978172"/>
              <a:gd name="connsiteX76-8317" fmla="*/ 7769600 w 10768629"/>
              <a:gd name="connsiteY76-8318" fmla="*/ 1157365 h 1978172"/>
              <a:gd name="connsiteX77-8319" fmla="*/ 7752631 w 10768629"/>
              <a:gd name="connsiteY77-8320" fmla="*/ 1172815 h 1978172"/>
              <a:gd name="connsiteX78-8321" fmla="*/ 7743525 w 10768629"/>
              <a:gd name="connsiteY78-8322" fmla="*/ 1179064 h 1978172"/>
              <a:gd name="connsiteX79-8323" fmla="*/ 7685942 w 10768629"/>
              <a:gd name="connsiteY79-8324" fmla="*/ 1233723 h 1978172"/>
              <a:gd name="connsiteX80-8325" fmla="*/ 7586920 w 10768629"/>
              <a:gd name="connsiteY80-8326" fmla="*/ 1261888 h 1978172"/>
              <a:gd name="connsiteX81-8327" fmla="*/ 7486100 w 10768629"/>
              <a:gd name="connsiteY81-8328" fmla="*/ 1292563 h 1978172"/>
              <a:gd name="connsiteX82-8329" fmla="*/ 7407190 w 10768629"/>
              <a:gd name="connsiteY82-8330" fmla="*/ 1314737 h 1978172"/>
              <a:gd name="connsiteX83-8331" fmla="*/ 7240698 w 10768629"/>
              <a:gd name="connsiteY83-8332" fmla="*/ 1438832 h 1978172"/>
              <a:gd name="connsiteX84-8333" fmla="*/ 7197675 w 10768629"/>
              <a:gd name="connsiteY84-8334" fmla="*/ 1447530 h 1978172"/>
              <a:gd name="connsiteX85-8335" fmla="*/ 7164788 w 10768629"/>
              <a:gd name="connsiteY85-8336" fmla="*/ 1480293 h 1978172"/>
              <a:gd name="connsiteX86-8337" fmla="*/ 7147929 w 10768629"/>
              <a:gd name="connsiteY86-8338" fmla="*/ 1477641 h 1978172"/>
              <a:gd name="connsiteX87-8339" fmla="*/ 7144965 w 10768629"/>
              <a:gd name="connsiteY87-8340" fmla="*/ 1476908 h 1978172"/>
              <a:gd name="connsiteX88-8341" fmla="*/ 7134299 w 10768629"/>
              <a:gd name="connsiteY88-8342" fmla="*/ 1479969 h 1978172"/>
              <a:gd name="connsiteX89-8343" fmla="*/ 7129809 w 10768629"/>
              <a:gd name="connsiteY89-8344" fmla="*/ 1473339 h 1978172"/>
              <a:gd name="connsiteX90-8345" fmla="*/ 7112688 w 10768629"/>
              <a:gd name="connsiteY90-8346" fmla="*/ 1472575 h 1978172"/>
              <a:gd name="connsiteX91-8347" fmla="*/ 7093470 w 10768629"/>
              <a:gd name="connsiteY91-8348" fmla="*/ 1480300 h 1978172"/>
              <a:gd name="connsiteX92-8349" fmla="*/ 7025034 w 10768629"/>
              <a:gd name="connsiteY92-8350" fmla="*/ 1506934 h 1978172"/>
              <a:gd name="connsiteX93-8351" fmla="*/ 7014783 w 10768629"/>
              <a:gd name="connsiteY93-8352" fmla="*/ 1515868 h 1978172"/>
              <a:gd name="connsiteX94-8353" fmla="*/ 6979706 w 10768629"/>
              <a:gd name="connsiteY94-8354" fmla="*/ 1523511 h 1978172"/>
              <a:gd name="connsiteX95-8355" fmla="*/ 6977890 w 10768629"/>
              <a:gd name="connsiteY95-8356" fmla="*/ 1525793 h 1978172"/>
              <a:gd name="connsiteX96-8357" fmla="*/ 6944339 w 10768629"/>
              <a:gd name="connsiteY96-8358" fmla="*/ 1536237 h 1978172"/>
              <a:gd name="connsiteX97-8359" fmla="*/ 6886996 w 10768629"/>
              <a:gd name="connsiteY97-8360" fmla="*/ 1563569 h 1978172"/>
              <a:gd name="connsiteX98-8361" fmla="*/ 6874510 w 10768629"/>
              <a:gd name="connsiteY98-8362" fmla="*/ 1558469 h 1978172"/>
              <a:gd name="connsiteX99-8363" fmla="*/ 6871943 w 10768629"/>
              <a:gd name="connsiteY99-8364" fmla="*/ 1554651 h 1978172"/>
              <a:gd name="connsiteX100-8365" fmla="*/ 6856174 w 10768629"/>
              <a:gd name="connsiteY100-8366" fmla="*/ 1562024 h 1978172"/>
              <a:gd name="connsiteX101-8367" fmla="*/ 6842321 w 10768629"/>
              <a:gd name="connsiteY101-8368" fmla="*/ 1560554 h 1978172"/>
              <a:gd name="connsiteX102-8369" fmla="*/ 6832713 w 10768629"/>
              <a:gd name="connsiteY102-8370" fmla="*/ 1569357 h 1978172"/>
              <a:gd name="connsiteX103-8371" fmla="*/ 6816351 w 10768629"/>
              <a:gd name="connsiteY103-8372" fmla="*/ 1571495 h 1978172"/>
              <a:gd name="connsiteX104-8373" fmla="*/ 6795800 w 10768629"/>
              <a:gd name="connsiteY104-8374" fmla="*/ 1572010 h 1978172"/>
              <a:gd name="connsiteX105-8375" fmla="*/ 6777546 w 10768629"/>
              <a:gd name="connsiteY105-8376" fmla="*/ 1568661 h 1978172"/>
              <a:gd name="connsiteX106-8377" fmla="*/ 6751528 w 10768629"/>
              <a:gd name="connsiteY106-8378" fmla="*/ 1574143 h 1978172"/>
              <a:gd name="connsiteX107-8379" fmla="*/ 6691966 w 10768629"/>
              <a:gd name="connsiteY107-8380" fmla="*/ 1582255 h 1978172"/>
              <a:gd name="connsiteX108-8381" fmla="*/ 6646941 w 10768629"/>
              <a:gd name="connsiteY108-8382" fmla="*/ 1588471 h 1978172"/>
              <a:gd name="connsiteX109-8383" fmla="*/ 6568576 w 10768629"/>
              <a:gd name="connsiteY109-8384" fmla="*/ 1606488 h 1978172"/>
              <a:gd name="connsiteX110-8385" fmla="*/ 6554358 w 10768629"/>
              <a:gd name="connsiteY110-8386" fmla="*/ 1621701 h 1978172"/>
              <a:gd name="connsiteX111-8387" fmla="*/ 6516968 w 10768629"/>
              <a:gd name="connsiteY111-8388" fmla="*/ 1617195 h 1978172"/>
              <a:gd name="connsiteX112-8389" fmla="*/ 6506479 w 10768629"/>
              <a:gd name="connsiteY112-8390" fmla="*/ 1602227 h 1978172"/>
              <a:gd name="connsiteX113-8391" fmla="*/ 6458436 w 10768629"/>
              <a:gd name="connsiteY113-8392" fmla="*/ 1607332 h 1978172"/>
              <a:gd name="connsiteX114-8393" fmla="*/ 6414786 w 10768629"/>
              <a:gd name="connsiteY114-8394" fmla="*/ 1628815 h 1978172"/>
              <a:gd name="connsiteX115-8395" fmla="*/ 6357085 w 10768629"/>
              <a:gd name="connsiteY115-8396" fmla="*/ 1640846 h 1978172"/>
              <a:gd name="connsiteX116-8397" fmla="*/ 6322636 w 10768629"/>
              <a:gd name="connsiteY116-8398" fmla="*/ 1648213 h 1978172"/>
              <a:gd name="connsiteX117-8399" fmla="*/ 6226172 w 10768629"/>
              <a:gd name="connsiteY117-8400" fmla="*/ 1654676 h 1978172"/>
              <a:gd name="connsiteX118-8401" fmla="*/ 6221217 w 10768629"/>
              <a:gd name="connsiteY118-8402" fmla="*/ 1654506 h 1978172"/>
              <a:gd name="connsiteX119-8403" fmla="*/ 6204956 w 10768629"/>
              <a:gd name="connsiteY119-8404" fmla="*/ 1664280 h 1978172"/>
              <a:gd name="connsiteX120-8405" fmla="*/ 6204270 w 10768629"/>
              <a:gd name="connsiteY120-8406" fmla="*/ 1666782 h 1978172"/>
              <a:gd name="connsiteX121-8407" fmla="*/ 6143810 w 10768629"/>
              <a:gd name="connsiteY121-8408" fmla="*/ 1661963 h 1978172"/>
              <a:gd name="connsiteX122-8409" fmla="*/ 6136560 w 10768629"/>
              <a:gd name="connsiteY122-8410" fmla="*/ 1665728 h 1978172"/>
              <a:gd name="connsiteX123-8411" fmla="*/ 6096155 w 10768629"/>
              <a:gd name="connsiteY123-8412" fmla="*/ 1656951 h 1978172"/>
              <a:gd name="connsiteX124-8413" fmla="*/ 6075812 w 10768629"/>
              <a:gd name="connsiteY124-8414" fmla="*/ 1655422 h 1978172"/>
              <a:gd name="connsiteX125-8415" fmla="*/ 6039495 w 10768629"/>
              <a:gd name="connsiteY125-8416" fmla="*/ 1649680 h 1978172"/>
              <a:gd name="connsiteX126-8417" fmla="*/ 6036523 w 10768629"/>
              <a:gd name="connsiteY126-8418" fmla="*/ 1652121 h 1978172"/>
              <a:gd name="connsiteX127-8419" fmla="*/ 6029328 w 10768629"/>
              <a:gd name="connsiteY127-8420" fmla="*/ 1649904 h 1978172"/>
              <a:gd name="connsiteX128-8421" fmla="*/ 6024075 w 10768629"/>
              <a:gd name="connsiteY128-8422" fmla="*/ 1652779 h 1978172"/>
              <a:gd name="connsiteX129-8423" fmla="*/ 6018085 w 10768629"/>
              <a:gd name="connsiteY129-8424" fmla="*/ 1652030 h 1978172"/>
              <a:gd name="connsiteX130-8425" fmla="*/ 5955513 w 10768629"/>
              <a:gd name="connsiteY130-8426" fmla="*/ 1663584 h 1978172"/>
              <a:gd name="connsiteX131-8427" fmla="*/ 5941996 w 10768629"/>
              <a:gd name="connsiteY131-8428" fmla="*/ 1661326 h 1978172"/>
              <a:gd name="connsiteX132-8429" fmla="*/ 5931789 w 10768629"/>
              <a:gd name="connsiteY132-8430" fmla="*/ 1669915 h 1978172"/>
              <a:gd name="connsiteX133-8431" fmla="*/ 5888686 w 10768629"/>
              <a:gd name="connsiteY133-8432" fmla="*/ 1672175 h 1978172"/>
              <a:gd name="connsiteX134-8433" fmla="*/ 5873794 w 10768629"/>
              <a:gd name="connsiteY134-8434" fmla="*/ 1665454 h 1978172"/>
              <a:gd name="connsiteX135-8435" fmla="*/ 5860022 w 10768629"/>
              <a:gd name="connsiteY135-8436" fmla="*/ 1660635 h 1978172"/>
              <a:gd name="connsiteX136-8437" fmla="*/ 5858237 w 10768629"/>
              <a:gd name="connsiteY136-8438" fmla="*/ 1660649 h 1978172"/>
              <a:gd name="connsiteX137-8439" fmla="*/ 5840319 w 10768629"/>
              <a:gd name="connsiteY137-8440" fmla="*/ 1660798 h 1978172"/>
              <a:gd name="connsiteX138-8441" fmla="*/ 5806984 w 10768629"/>
              <a:gd name="connsiteY138-8442" fmla="*/ 1661075 h 1978172"/>
              <a:gd name="connsiteX139-8443" fmla="*/ 5742351 w 10768629"/>
              <a:gd name="connsiteY139-8444" fmla="*/ 1667489 h 1978172"/>
              <a:gd name="connsiteX140-8445" fmla="*/ 5521171 w 10768629"/>
              <a:gd name="connsiteY140-8446" fmla="*/ 1671626 h 1978172"/>
              <a:gd name="connsiteX141-8447" fmla="*/ 5457384 w 10768629"/>
              <a:gd name="connsiteY141-8448" fmla="*/ 1683952 h 1978172"/>
              <a:gd name="connsiteX142-8449" fmla="*/ 4950070 w 10768629"/>
              <a:gd name="connsiteY142-8450" fmla="*/ 1748401 h 1978172"/>
              <a:gd name="connsiteX143-8451" fmla="*/ 4872172 w 10768629"/>
              <a:gd name="connsiteY143-8452" fmla="*/ 1757222 h 1978172"/>
              <a:gd name="connsiteX144-8453" fmla="*/ 4809524 w 10768629"/>
              <a:gd name="connsiteY144-8454" fmla="*/ 1761033 h 1978172"/>
              <a:gd name="connsiteX145-8455" fmla="*/ 4759058 w 10768629"/>
              <a:gd name="connsiteY145-8456" fmla="*/ 1766533 h 1978172"/>
              <a:gd name="connsiteX146-8457" fmla="*/ 4719749 w 10768629"/>
              <a:gd name="connsiteY146-8458" fmla="*/ 1771811 h 1978172"/>
              <a:gd name="connsiteX147-8459" fmla="*/ 4568686 w 10768629"/>
              <a:gd name="connsiteY147-8460" fmla="*/ 1786141 h 1978172"/>
              <a:gd name="connsiteX148-8461" fmla="*/ 4418751 w 10768629"/>
              <a:gd name="connsiteY148-8462" fmla="*/ 1796932 h 1978172"/>
              <a:gd name="connsiteX149-8463" fmla="*/ 4378377 w 10768629"/>
              <a:gd name="connsiteY149-8464" fmla="*/ 1815528 h 1978172"/>
              <a:gd name="connsiteX150-8465" fmla="*/ 4320575 w 10768629"/>
              <a:gd name="connsiteY150-8466" fmla="*/ 1832722 h 1978172"/>
              <a:gd name="connsiteX151-8467" fmla="*/ 4220200 w 10768629"/>
              <a:gd name="connsiteY151-8468" fmla="*/ 1873173 h 1978172"/>
              <a:gd name="connsiteX152-8469" fmla="*/ 4105361 w 10768629"/>
              <a:gd name="connsiteY152-8470" fmla="*/ 1894711 h 1978172"/>
              <a:gd name="connsiteX153-8471" fmla="*/ 3973223 w 10768629"/>
              <a:gd name="connsiteY153-8472" fmla="*/ 1881015 h 1978172"/>
              <a:gd name="connsiteX154-8473" fmla="*/ 3900992 w 10768629"/>
              <a:gd name="connsiteY154-8474" fmla="*/ 1880603 h 1978172"/>
              <a:gd name="connsiteX155-8475" fmla="*/ 3662119 w 10768629"/>
              <a:gd name="connsiteY155-8476" fmla="*/ 1889285 h 1978172"/>
              <a:gd name="connsiteX156-8477" fmla="*/ 3496919 w 10768629"/>
              <a:gd name="connsiteY156-8478" fmla="*/ 1873180 h 1978172"/>
              <a:gd name="connsiteX157-8479" fmla="*/ 3449433 w 10768629"/>
              <a:gd name="connsiteY157-8480" fmla="*/ 1889681 h 1978172"/>
              <a:gd name="connsiteX158-8481" fmla="*/ 3369766 w 10768629"/>
              <a:gd name="connsiteY158-8482" fmla="*/ 1916653 h 1978172"/>
              <a:gd name="connsiteX159-8483" fmla="*/ 3269672 w 10768629"/>
              <a:gd name="connsiteY159-8484" fmla="*/ 1938036 h 1978172"/>
              <a:gd name="connsiteX160-8485" fmla="*/ 3224897 w 10768629"/>
              <a:gd name="connsiteY160-8486" fmla="*/ 1943733 h 1978172"/>
              <a:gd name="connsiteX161-8487" fmla="*/ 3161463 w 10768629"/>
              <a:gd name="connsiteY161-8488" fmla="*/ 1946591 h 1978172"/>
              <a:gd name="connsiteX162-8489" fmla="*/ 3112044 w 10768629"/>
              <a:gd name="connsiteY162-8490" fmla="*/ 1935614 h 1978172"/>
              <a:gd name="connsiteX163-8491" fmla="*/ 3069716 w 10768629"/>
              <a:gd name="connsiteY163-8492" fmla="*/ 1930463 h 1978172"/>
              <a:gd name="connsiteX164-8493" fmla="*/ 3005773 w 10768629"/>
              <a:gd name="connsiteY164-8494" fmla="*/ 1915878 h 1978172"/>
              <a:gd name="connsiteX165-8495" fmla="*/ 2897201 w 10768629"/>
              <a:gd name="connsiteY165-8496" fmla="*/ 1926772 h 1978172"/>
              <a:gd name="connsiteX166-8497" fmla="*/ 2783891 w 10768629"/>
              <a:gd name="connsiteY166-8498" fmla="*/ 1931749 h 1978172"/>
              <a:gd name="connsiteX167-8499" fmla="*/ 2712447 w 10768629"/>
              <a:gd name="connsiteY167-8500" fmla="*/ 1933044 h 1978172"/>
              <a:gd name="connsiteX168-8501" fmla="*/ 2560151 w 10768629"/>
              <a:gd name="connsiteY168-8502" fmla="*/ 1963609 h 1978172"/>
              <a:gd name="connsiteX169-8503" fmla="*/ 2367221 w 10768629"/>
              <a:gd name="connsiteY169-8504" fmla="*/ 1971884 h 1978172"/>
              <a:gd name="connsiteX170-8505" fmla="*/ 2272130 w 10768629"/>
              <a:gd name="connsiteY170-8506" fmla="*/ 1961162 h 1978172"/>
              <a:gd name="connsiteX171-8507" fmla="*/ 2189404 w 10768629"/>
              <a:gd name="connsiteY171-8508" fmla="*/ 1978172 h 1978172"/>
              <a:gd name="connsiteX172-8509" fmla="*/ 2077704 w 10768629"/>
              <a:gd name="connsiteY172-8510" fmla="*/ 1965002 h 1978172"/>
              <a:gd name="connsiteX173-8511" fmla="*/ 2033299 w 10768629"/>
              <a:gd name="connsiteY173-8512" fmla="*/ 1969042 h 1978172"/>
              <a:gd name="connsiteX174-8513" fmla="*/ 1967996 w 10768629"/>
              <a:gd name="connsiteY174-8514" fmla="*/ 1953187 h 1978172"/>
              <a:gd name="connsiteX175-8515" fmla="*/ 1855805 w 10768629"/>
              <a:gd name="connsiteY175-8516" fmla="*/ 1926082 h 1978172"/>
              <a:gd name="connsiteX176-8517" fmla="*/ 1790957 w 10768629"/>
              <a:gd name="connsiteY176-8518" fmla="*/ 1919460 h 1978172"/>
              <a:gd name="connsiteX177-8519" fmla="*/ 1613978 w 10768629"/>
              <a:gd name="connsiteY177-8520" fmla="*/ 1891581 h 1978172"/>
              <a:gd name="connsiteX178-8521" fmla="*/ 1436831 w 10768629"/>
              <a:gd name="connsiteY178-8522" fmla="*/ 1856201 h 1978172"/>
              <a:gd name="connsiteX179-8523" fmla="*/ 1357365 w 10768629"/>
              <a:gd name="connsiteY179-8524" fmla="*/ 1832140 h 1978172"/>
              <a:gd name="connsiteX180-8525" fmla="*/ 1232341 w 10768629"/>
              <a:gd name="connsiteY180-8526" fmla="*/ 1785942 h 1978172"/>
              <a:gd name="connsiteX181-8527" fmla="*/ 1162595 w 10768629"/>
              <a:gd name="connsiteY181-8528" fmla="*/ 1758337 h 1978172"/>
              <a:gd name="connsiteX182-8529" fmla="*/ 1128523 w 10768629"/>
              <a:gd name="connsiteY182-8530" fmla="*/ 1763621 h 1978172"/>
              <a:gd name="connsiteX183-8531" fmla="*/ 991903 w 10768629"/>
              <a:gd name="connsiteY183-8532" fmla="*/ 1786741 h 1978172"/>
              <a:gd name="connsiteX184-8533" fmla="*/ 883960 w 10768629"/>
              <a:gd name="connsiteY184-8534" fmla="*/ 1822386 h 1978172"/>
              <a:gd name="connsiteX185-8535" fmla="*/ 766531 w 10768629"/>
              <a:gd name="connsiteY185-8536" fmla="*/ 1805053 h 1978172"/>
              <a:gd name="connsiteX186-8537" fmla="*/ 669779 w 10768629"/>
              <a:gd name="connsiteY186-8538" fmla="*/ 1800537 h 1978172"/>
              <a:gd name="connsiteX187-8539" fmla="*/ 523898 w 10768629"/>
              <a:gd name="connsiteY187-8540" fmla="*/ 1811085 h 1978172"/>
              <a:gd name="connsiteX188-8541" fmla="*/ 360251 w 10768629"/>
              <a:gd name="connsiteY188-8542" fmla="*/ 1830735 h 1978172"/>
              <a:gd name="connsiteX189-8543" fmla="*/ 255207 w 10768629"/>
              <a:gd name="connsiteY189-8544" fmla="*/ 1818275 h 1978172"/>
              <a:gd name="connsiteX190-8545" fmla="*/ 101803 w 10768629"/>
              <a:gd name="connsiteY190-8546" fmla="*/ 1870647 h 1978172"/>
              <a:gd name="connsiteX191-8547" fmla="*/ 25397 w 10768629"/>
              <a:gd name="connsiteY191-8548" fmla="*/ 1888443 h 1978172"/>
              <a:gd name="connsiteX192-8549" fmla="*/ 2370 w 10768629"/>
              <a:gd name="connsiteY192-8550" fmla="*/ 1878311 h 1978172"/>
              <a:gd name="connsiteX193-8551" fmla="*/ 0 w 10768629"/>
              <a:gd name="connsiteY193-8552" fmla="*/ 1878785 h 1978172"/>
              <a:gd name="connsiteX194-8553" fmla="*/ 0 w 10768629"/>
              <a:gd name="connsiteY194-8554" fmla="*/ 0 h 1978172"/>
              <a:gd name="connsiteX0-8555" fmla="*/ 0 w 10768629"/>
              <a:gd name="connsiteY0-8556" fmla="*/ 0 h 1978172"/>
              <a:gd name="connsiteX1-8557" fmla="*/ 10768629 w 10768629"/>
              <a:gd name="connsiteY1-8558" fmla="*/ 0 h 1978172"/>
              <a:gd name="connsiteX2-8559" fmla="*/ 10733254 w 10768629"/>
              <a:gd name="connsiteY2-8560" fmla="*/ 31439 h 1978172"/>
              <a:gd name="connsiteX3-8561" fmla="*/ 10727085 w 10768629"/>
              <a:gd name="connsiteY3-8562" fmla="*/ 37910 h 1978172"/>
              <a:gd name="connsiteX4-8563" fmla="*/ 10675953 w 10768629"/>
              <a:gd name="connsiteY4-8564" fmla="*/ 68623 h 1978172"/>
              <a:gd name="connsiteX5-8565" fmla="*/ 10637091 w 10768629"/>
              <a:gd name="connsiteY5-8566" fmla="*/ 90361 h 1978172"/>
              <a:gd name="connsiteX6-8567" fmla="*/ 10610971 w 10768629"/>
              <a:gd name="connsiteY6-8568" fmla="*/ 110764 h 1978172"/>
              <a:gd name="connsiteX7-8569" fmla="*/ 10532872 w 10768629"/>
              <a:gd name="connsiteY7-8570" fmla="*/ 138028 h 1978172"/>
              <a:gd name="connsiteX8-8571" fmla="*/ 10398558 w 10768629"/>
              <a:gd name="connsiteY8-8572" fmla="*/ 172911 h 1978172"/>
              <a:gd name="connsiteX9-8573" fmla="*/ 10371128 w 10768629"/>
              <a:gd name="connsiteY9-8574" fmla="*/ 182609 h 1978172"/>
              <a:gd name="connsiteX10-8575" fmla="*/ 10352178 w 10768629"/>
              <a:gd name="connsiteY10-8576" fmla="*/ 199976 h 1978172"/>
              <a:gd name="connsiteX11-8577" fmla="*/ 10351815 w 10768629"/>
              <a:gd name="connsiteY11-8578" fmla="*/ 211879 h 1978172"/>
              <a:gd name="connsiteX12-8579" fmla="*/ 10337471 w 10768629"/>
              <a:gd name="connsiteY12-8580" fmla="*/ 218661 h 1978172"/>
              <a:gd name="connsiteX13-8581" fmla="*/ 10334625 w 10768629"/>
              <a:gd name="connsiteY13-8582" fmla="*/ 222351 h 1978172"/>
              <a:gd name="connsiteX14-8583" fmla="*/ 10256365 w 10768629"/>
              <a:gd name="connsiteY14-8584" fmla="*/ 235917 h 1978172"/>
              <a:gd name="connsiteX15-8585" fmla="*/ 10201127 w 10768629"/>
              <a:gd name="connsiteY15-8586" fmla="*/ 267448 h 1978172"/>
              <a:gd name="connsiteX16-8587" fmla="*/ 9961218 w 10768629"/>
              <a:gd name="connsiteY16-8588" fmla="*/ 326720 h 1978172"/>
              <a:gd name="connsiteX17-8589" fmla="*/ 9859715 w 10768629"/>
              <a:gd name="connsiteY17-8590" fmla="*/ 355698 h 1978172"/>
              <a:gd name="connsiteX18-8591" fmla="*/ 9679867 w 10768629"/>
              <a:gd name="connsiteY18-8592" fmla="*/ 399081 h 1978172"/>
              <a:gd name="connsiteX19-8593" fmla="*/ 9490654 w 10768629"/>
              <a:gd name="connsiteY19-8594" fmla="*/ 455225 h 1978172"/>
              <a:gd name="connsiteX20-8595" fmla="*/ 9470837 w 10768629"/>
              <a:gd name="connsiteY20-8596" fmla="*/ 452539 h 1978172"/>
              <a:gd name="connsiteX21-8597" fmla="*/ 9469082 w 10768629"/>
              <a:gd name="connsiteY21-8598" fmla="*/ 454891 h 1978172"/>
              <a:gd name="connsiteX22-8599" fmla="*/ 9448038 w 10768629"/>
              <a:gd name="connsiteY22-8600" fmla="*/ 459733 h 1978172"/>
              <a:gd name="connsiteX23-8601" fmla="*/ 9396821 w 10768629"/>
              <a:gd name="connsiteY23-8602" fmla="*/ 455795 h 1978172"/>
              <a:gd name="connsiteX24-8603" fmla="*/ 9392197 w 10768629"/>
              <a:gd name="connsiteY24-8604" fmla="*/ 459796 h 1978172"/>
              <a:gd name="connsiteX25-8605" fmla="*/ 9347994 w 10768629"/>
              <a:gd name="connsiteY25-8606" fmla="*/ 464462 h 1978172"/>
              <a:gd name="connsiteX26-8607" fmla="*/ 9347889 w 10768629"/>
              <a:gd name="connsiteY26-8608" fmla="*/ 466539 h 1978172"/>
              <a:gd name="connsiteX27-8609" fmla="*/ 9337639 w 10768629"/>
              <a:gd name="connsiteY27-8610" fmla="*/ 476654 h 1978172"/>
              <a:gd name="connsiteX28-8611" fmla="*/ 9316893 w 10768629"/>
              <a:gd name="connsiteY28-8612" fmla="*/ 491390 h 1978172"/>
              <a:gd name="connsiteX29-8613" fmla="*/ 9229283 w 10768629"/>
              <a:gd name="connsiteY29-8614" fmla="*/ 555377 h 1978172"/>
              <a:gd name="connsiteX30-8615" fmla="*/ 9220274 w 10768629"/>
              <a:gd name="connsiteY30-8616" fmla="*/ 557502 h 1978172"/>
              <a:gd name="connsiteX31-8617" fmla="*/ 9220202 w 10768629"/>
              <a:gd name="connsiteY31-8618" fmla="*/ 558001 h 1978172"/>
              <a:gd name="connsiteX32-8619" fmla="*/ 9210908 w 10768629"/>
              <a:gd name="connsiteY32-8620" fmla="*/ 561147 h 1978172"/>
              <a:gd name="connsiteX33-8621" fmla="*/ 9186374 w 10768629"/>
              <a:gd name="connsiteY33-8622" fmla="*/ 565502 h 1978172"/>
              <a:gd name="connsiteX34-8623" fmla="*/ 9181058 w 10768629"/>
              <a:gd name="connsiteY34-8624" fmla="*/ 569943 h 1978172"/>
              <a:gd name="connsiteX35-8625" fmla="*/ 9179948 w 10768629"/>
              <a:gd name="connsiteY35-8626" fmla="*/ 576062 h 1978172"/>
              <a:gd name="connsiteX36-8627" fmla="*/ 9149110 w 10768629"/>
              <a:gd name="connsiteY36-8628" fmla="*/ 598906 h 1978172"/>
              <a:gd name="connsiteX37-8629" fmla="*/ 9078556 w 10768629"/>
              <a:gd name="connsiteY37-8630" fmla="*/ 644039 h 1978172"/>
              <a:gd name="connsiteX38-8631" fmla="*/ 8996399 w 10768629"/>
              <a:gd name="connsiteY38-8632" fmla="*/ 690055 h 1978172"/>
              <a:gd name="connsiteX39-8633" fmla="*/ 8803791 w 10768629"/>
              <a:gd name="connsiteY39-8634" fmla="*/ 813860 h 1978172"/>
              <a:gd name="connsiteX40-8635" fmla="*/ 8636202 w 10768629"/>
              <a:gd name="connsiteY40-8636" fmla="*/ 848463 h 1978172"/>
              <a:gd name="connsiteX41-8637" fmla="*/ 8555372 w 10768629"/>
              <a:gd name="connsiteY41-8638" fmla="*/ 883171 h 1978172"/>
              <a:gd name="connsiteX42-8639" fmla="*/ 8507229 w 10768629"/>
              <a:gd name="connsiteY42-8640" fmla="*/ 901665 h 1978172"/>
              <a:gd name="connsiteX43-8641" fmla="*/ 8428473 w 10768629"/>
              <a:gd name="connsiteY43-8642" fmla="*/ 927985 h 1978172"/>
              <a:gd name="connsiteX44-8643" fmla="*/ 8427914 w 10768629"/>
              <a:gd name="connsiteY44-8644" fmla="*/ 933480 h 1978172"/>
              <a:gd name="connsiteX45-8645" fmla="*/ 8420327 w 10768629"/>
              <a:gd name="connsiteY45-8646" fmla="*/ 941984 h 1978172"/>
              <a:gd name="connsiteX46-8647" fmla="*/ 8407128 w 10768629"/>
              <a:gd name="connsiteY46-8648" fmla="*/ 961344 h 1978172"/>
              <a:gd name="connsiteX47-8649" fmla="*/ 8380548 w 10768629"/>
              <a:gd name="connsiteY47-8650" fmla="*/ 987916 h 1978172"/>
              <a:gd name="connsiteX48-8651" fmla="*/ 8379462 w 10768629"/>
              <a:gd name="connsiteY48-8652" fmla="*/ 987106 h 1978172"/>
              <a:gd name="connsiteX49-8653" fmla="*/ 8369725 w 10768629"/>
              <a:gd name="connsiteY49-8654" fmla="*/ 989186 h 1978172"/>
              <a:gd name="connsiteX50-8655" fmla="*/ 8304438 w 10768629"/>
              <a:gd name="connsiteY50-8656" fmla="*/ 996739 h 1978172"/>
              <a:gd name="connsiteX51-8657" fmla="*/ 8280929 w 10768629"/>
              <a:gd name="connsiteY51-8658" fmla="*/ 1023089 h 1978172"/>
              <a:gd name="connsiteX52-8659" fmla="*/ 8275760 w 10768629"/>
              <a:gd name="connsiteY52-8660" fmla="*/ 1027772 h 1978172"/>
              <a:gd name="connsiteX53-8661" fmla="*/ 8275478 w 10768629"/>
              <a:gd name="connsiteY53-8662" fmla="*/ 1027605 h 1978172"/>
              <a:gd name="connsiteX54-8663" fmla="*/ 8269666 w 10768629"/>
              <a:gd name="connsiteY54-8664" fmla="*/ 1032033 h 1978172"/>
              <a:gd name="connsiteX55-8665" fmla="*/ 8203836 w 10768629"/>
              <a:gd name="connsiteY55-8666" fmla="*/ 1037347 h 1978172"/>
              <a:gd name="connsiteX56-8667" fmla="*/ 8122936 w 10768629"/>
              <a:gd name="connsiteY56-8668" fmla="*/ 1063113 h 1978172"/>
              <a:gd name="connsiteX57-8669" fmla="*/ 8043658 w 10768629"/>
              <a:gd name="connsiteY57-8670" fmla="*/ 1092746 h 1978172"/>
              <a:gd name="connsiteX58-8671" fmla="*/ 8015351 w 10768629"/>
              <a:gd name="connsiteY58-8672" fmla="*/ 1105478 h 1978172"/>
              <a:gd name="connsiteX59-8673" fmla="*/ 7963145 w 10768629"/>
              <a:gd name="connsiteY59-8674" fmla="*/ 1119346 h 1978172"/>
              <a:gd name="connsiteX60-8675" fmla="*/ 7938145 w 10768629"/>
              <a:gd name="connsiteY60-8676" fmla="*/ 1120225 h 1978172"/>
              <a:gd name="connsiteX61-8677" fmla="*/ 7937238 w 10768629"/>
              <a:gd name="connsiteY61-8678" fmla="*/ 1121204 h 1978172"/>
              <a:gd name="connsiteX62-8679" fmla="*/ 7934398 w 10768629"/>
              <a:gd name="connsiteY62-8680" fmla="*/ 1118240 h 1978172"/>
              <a:gd name="connsiteX63-8681" fmla="*/ 7918248 w 10768629"/>
              <a:gd name="connsiteY63-8682" fmla="*/ 1124371 h 1978172"/>
              <a:gd name="connsiteX64-8683" fmla="*/ 7914119 w 10768629"/>
              <a:gd name="connsiteY64-8684" fmla="*/ 1127653 h 1978172"/>
              <a:gd name="connsiteX65-8685" fmla="*/ 7907658 w 10768629"/>
              <a:gd name="connsiteY65-8686" fmla="*/ 1130350 h 1978172"/>
              <a:gd name="connsiteX66-8687" fmla="*/ 7907434 w 10768629"/>
              <a:gd name="connsiteY66-8688" fmla="*/ 1130103 h 1978172"/>
              <a:gd name="connsiteX67-8689" fmla="*/ 7901508 w 10768629"/>
              <a:gd name="connsiteY67-8690" fmla="*/ 1133245 h 1978172"/>
              <a:gd name="connsiteX68-8691" fmla="*/ 7873287 w 10768629"/>
              <a:gd name="connsiteY68-8692" fmla="*/ 1152609 h 1978172"/>
              <a:gd name="connsiteX69-8693" fmla="*/ 7834833 w 10768629"/>
              <a:gd name="connsiteY69-8694" fmla="*/ 1153868 h 1978172"/>
              <a:gd name="connsiteX70-8695" fmla="*/ 7828661 w 10768629"/>
              <a:gd name="connsiteY70-8696" fmla="*/ 1139994 h 1978172"/>
              <a:gd name="connsiteX71-8697" fmla="*/ 7823966 w 10768629"/>
              <a:gd name="connsiteY71-8698" fmla="*/ 1143178 h 1978172"/>
              <a:gd name="connsiteX72-8699" fmla="*/ 7815078 w 10768629"/>
              <a:gd name="connsiteY72-8700" fmla="*/ 1151776 h 1978172"/>
              <a:gd name="connsiteX73-8701" fmla="*/ 7812026 w 10768629"/>
              <a:gd name="connsiteY73-8702" fmla="*/ 1151522 h 1978172"/>
              <a:gd name="connsiteX74-8703" fmla="*/ 7782249 w 10768629"/>
              <a:gd name="connsiteY74-8704" fmla="*/ 1160970 h 1978172"/>
              <a:gd name="connsiteX75-8705" fmla="*/ 7773476 w 10768629"/>
              <a:gd name="connsiteY75-8706" fmla="*/ 1157414 h 1978172"/>
              <a:gd name="connsiteX76-8707" fmla="*/ 7769600 w 10768629"/>
              <a:gd name="connsiteY76-8708" fmla="*/ 1157365 h 1978172"/>
              <a:gd name="connsiteX77-8709" fmla="*/ 7752631 w 10768629"/>
              <a:gd name="connsiteY77-8710" fmla="*/ 1172815 h 1978172"/>
              <a:gd name="connsiteX78-8711" fmla="*/ 7743525 w 10768629"/>
              <a:gd name="connsiteY78-8712" fmla="*/ 1179064 h 1978172"/>
              <a:gd name="connsiteX79-8713" fmla="*/ 7685942 w 10768629"/>
              <a:gd name="connsiteY79-8714" fmla="*/ 1233723 h 1978172"/>
              <a:gd name="connsiteX80-8715" fmla="*/ 7586920 w 10768629"/>
              <a:gd name="connsiteY80-8716" fmla="*/ 1261888 h 1978172"/>
              <a:gd name="connsiteX81-8717" fmla="*/ 7486100 w 10768629"/>
              <a:gd name="connsiteY81-8718" fmla="*/ 1292563 h 1978172"/>
              <a:gd name="connsiteX82-8719" fmla="*/ 7407190 w 10768629"/>
              <a:gd name="connsiteY82-8720" fmla="*/ 1314737 h 1978172"/>
              <a:gd name="connsiteX83-8721" fmla="*/ 7240698 w 10768629"/>
              <a:gd name="connsiteY83-8722" fmla="*/ 1438832 h 1978172"/>
              <a:gd name="connsiteX84-8723" fmla="*/ 7197675 w 10768629"/>
              <a:gd name="connsiteY84-8724" fmla="*/ 1447530 h 1978172"/>
              <a:gd name="connsiteX85-8725" fmla="*/ 7164788 w 10768629"/>
              <a:gd name="connsiteY85-8726" fmla="*/ 1480293 h 1978172"/>
              <a:gd name="connsiteX86-8727" fmla="*/ 7147929 w 10768629"/>
              <a:gd name="connsiteY86-8728" fmla="*/ 1477641 h 1978172"/>
              <a:gd name="connsiteX87-8729" fmla="*/ 7144965 w 10768629"/>
              <a:gd name="connsiteY87-8730" fmla="*/ 1476908 h 1978172"/>
              <a:gd name="connsiteX88-8731" fmla="*/ 7134299 w 10768629"/>
              <a:gd name="connsiteY88-8732" fmla="*/ 1479969 h 1978172"/>
              <a:gd name="connsiteX89-8733" fmla="*/ 7129809 w 10768629"/>
              <a:gd name="connsiteY89-8734" fmla="*/ 1473339 h 1978172"/>
              <a:gd name="connsiteX90-8735" fmla="*/ 7112688 w 10768629"/>
              <a:gd name="connsiteY90-8736" fmla="*/ 1472575 h 1978172"/>
              <a:gd name="connsiteX91-8737" fmla="*/ 7093470 w 10768629"/>
              <a:gd name="connsiteY91-8738" fmla="*/ 1480300 h 1978172"/>
              <a:gd name="connsiteX92-8739" fmla="*/ 7025034 w 10768629"/>
              <a:gd name="connsiteY92-8740" fmla="*/ 1506934 h 1978172"/>
              <a:gd name="connsiteX93-8741" fmla="*/ 7014783 w 10768629"/>
              <a:gd name="connsiteY93-8742" fmla="*/ 1515868 h 1978172"/>
              <a:gd name="connsiteX94-8743" fmla="*/ 6979706 w 10768629"/>
              <a:gd name="connsiteY94-8744" fmla="*/ 1523511 h 1978172"/>
              <a:gd name="connsiteX95-8745" fmla="*/ 6977890 w 10768629"/>
              <a:gd name="connsiteY95-8746" fmla="*/ 1525793 h 1978172"/>
              <a:gd name="connsiteX96-8747" fmla="*/ 6944339 w 10768629"/>
              <a:gd name="connsiteY96-8748" fmla="*/ 1536237 h 1978172"/>
              <a:gd name="connsiteX97-8749" fmla="*/ 6886996 w 10768629"/>
              <a:gd name="connsiteY97-8750" fmla="*/ 1563569 h 1978172"/>
              <a:gd name="connsiteX98-8751" fmla="*/ 6874510 w 10768629"/>
              <a:gd name="connsiteY98-8752" fmla="*/ 1558469 h 1978172"/>
              <a:gd name="connsiteX99-8753" fmla="*/ 6871943 w 10768629"/>
              <a:gd name="connsiteY99-8754" fmla="*/ 1554651 h 1978172"/>
              <a:gd name="connsiteX100-8755" fmla="*/ 6856174 w 10768629"/>
              <a:gd name="connsiteY100-8756" fmla="*/ 1562024 h 1978172"/>
              <a:gd name="connsiteX101-8757" fmla="*/ 6842321 w 10768629"/>
              <a:gd name="connsiteY101-8758" fmla="*/ 1560554 h 1978172"/>
              <a:gd name="connsiteX102-8759" fmla="*/ 6832713 w 10768629"/>
              <a:gd name="connsiteY102-8760" fmla="*/ 1569357 h 1978172"/>
              <a:gd name="connsiteX103-8761" fmla="*/ 6816351 w 10768629"/>
              <a:gd name="connsiteY103-8762" fmla="*/ 1571495 h 1978172"/>
              <a:gd name="connsiteX104-8763" fmla="*/ 6795800 w 10768629"/>
              <a:gd name="connsiteY104-8764" fmla="*/ 1572010 h 1978172"/>
              <a:gd name="connsiteX105-8765" fmla="*/ 6777546 w 10768629"/>
              <a:gd name="connsiteY105-8766" fmla="*/ 1568661 h 1978172"/>
              <a:gd name="connsiteX106-8767" fmla="*/ 6751528 w 10768629"/>
              <a:gd name="connsiteY106-8768" fmla="*/ 1574143 h 1978172"/>
              <a:gd name="connsiteX107-8769" fmla="*/ 6691966 w 10768629"/>
              <a:gd name="connsiteY107-8770" fmla="*/ 1582255 h 1978172"/>
              <a:gd name="connsiteX108-8771" fmla="*/ 6646941 w 10768629"/>
              <a:gd name="connsiteY108-8772" fmla="*/ 1588471 h 1978172"/>
              <a:gd name="connsiteX109-8773" fmla="*/ 6568576 w 10768629"/>
              <a:gd name="connsiteY109-8774" fmla="*/ 1606488 h 1978172"/>
              <a:gd name="connsiteX110-8775" fmla="*/ 6554358 w 10768629"/>
              <a:gd name="connsiteY110-8776" fmla="*/ 1621701 h 1978172"/>
              <a:gd name="connsiteX111-8777" fmla="*/ 6516968 w 10768629"/>
              <a:gd name="connsiteY111-8778" fmla="*/ 1617195 h 1978172"/>
              <a:gd name="connsiteX112-8779" fmla="*/ 6506479 w 10768629"/>
              <a:gd name="connsiteY112-8780" fmla="*/ 1602227 h 1978172"/>
              <a:gd name="connsiteX113-8781" fmla="*/ 6458436 w 10768629"/>
              <a:gd name="connsiteY113-8782" fmla="*/ 1607332 h 1978172"/>
              <a:gd name="connsiteX114-8783" fmla="*/ 6414786 w 10768629"/>
              <a:gd name="connsiteY114-8784" fmla="*/ 1628815 h 1978172"/>
              <a:gd name="connsiteX115-8785" fmla="*/ 6357085 w 10768629"/>
              <a:gd name="connsiteY115-8786" fmla="*/ 1640846 h 1978172"/>
              <a:gd name="connsiteX116-8787" fmla="*/ 6322636 w 10768629"/>
              <a:gd name="connsiteY116-8788" fmla="*/ 1648213 h 1978172"/>
              <a:gd name="connsiteX117-8789" fmla="*/ 6226172 w 10768629"/>
              <a:gd name="connsiteY117-8790" fmla="*/ 1654676 h 1978172"/>
              <a:gd name="connsiteX118-8791" fmla="*/ 6221217 w 10768629"/>
              <a:gd name="connsiteY118-8792" fmla="*/ 1654506 h 1978172"/>
              <a:gd name="connsiteX119-8793" fmla="*/ 6204956 w 10768629"/>
              <a:gd name="connsiteY119-8794" fmla="*/ 1664280 h 1978172"/>
              <a:gd name="connsiteX120-8795" fmla="*/ 6204270 w 10768629"/>
              <a:gd name="connsiteY120-8796" fmla="*/ 1666782 h 1978172"/>
              <a:gd name="connsiteX121-8797" fmla="*/ 6143810 w 10768629"/>
              <a:gd name="connsiteY121-8798" fmla="*/ 1661963 h 1978172"/>
              <a:gd name="connsiteX122-8799" fmla="*/ 6136560 w 10768629"/>
              <a:gd name="connsiteY122-8800" fmla="*/ 1665728 h 1978172"/>
              <a:gd name="connsiteX123-8801" fmla="*/ 6096155 w 10768629"/>
              <a:gd name="connsiteY123-8802" fmla="*/ 1656951 h 1978172"/>
              <a:gd name="connsiteX124-8803" fmla="*/ 6075812 w 10768629"/>
              <a:gd name="connsiteY124-8804" fmla="*/ 1655422 h 1978172"/>
              <a:gd name="connsiteX125-8805" fmla="*/ 6039495 w 10768629"/>
              <a:gd name="connsiteY125-8806" fmla="*/ 1649680 h 1978172"/>
              <a:gd name="connsiteX126-8807" fmla="*/ 6036523 w 10768629"/>
              <a:gd name="connsiteY126-8808" fmla="*/ 1652121 h 1978172"/>
              <a:gd name="connsiteX127-8809" fmla="*/ 6029328 w 10768629"/>
              <a:gd name="connsiteY127-8810" fmla="*/ 1649904 h 1978172"/>
              <a:gd name="connsiteX128-8811" fmla="*/ 6024075 w 10768629"/>
              <a:gd name="connsiteY128-8812" fmla="*/ 1652779 h 1978172"/>
              <a:gd name="connsiteX129-8813" fmla="*/ 6018085 w 10768629"/>
              <a:gd name="connsiteY129-8814" fmla="*/ 1652030 h 1978172"/>
              <a:gd name="connsiteX130-8815" fmla="*/ 5955513 w 10768629"/>
              <a:gd name="connsiteY130-8816" fmla="*/ 1663584 h 1978172"/>
              <a:gd name="connsiteX131-8817" fmla="*/ 5941996 w 10768629"/>
              <a:gd name="connsiteY131-8818" fmla="*/ 1661326 h 1978172"/>
              <a:gd name="connsiteX132-8819" fmla="*/ 5931789 w 10768629"/>
              <a:gd name="connsiteY132-8820" fmla="*/ 1669915 h 1978172"/>
              <a:gd name="connsiteX133-8821" fmla="*/ 5888686 w 10768629"/>
              <a:gd name="connsiteY133-8822" fmla="*/ 1672175 h 1978172"/>
              <a:gd name="connsiteX134-8823" fmla="*/ 5873794 w 10768629"/>
              <a:gd name="connsiteY134-8824" fmla="*/ 1665454 h 1978172"/>
              <a:gd name="connsiteX135-8825" fmla="*/ 5860022 w 10768629"/>
              <a:gd name="connsiteY135-8826" fmla="*/ 1660635 h 1978172"/>
              <a:gd name="connsiteX136-8827" fmla="*/ 5858237 w 10768629"/>
              <a:gd name="connsiteY136-8828" fmla="*/ 1660649 h 1978172"/>
              <a:gd name="connsiteX137-8829" fmla="*/ 5840319 w 10768629"/>
              <a:gd name="connsiteY137-8830" fmla="*/ 1660798 h 1978172"/>
              <a:gd name="connsiteX138-8831" fmla="*/ 5806984 w 10768629"/>
              <a:gd name="connsiteY138-8832" fmla="*/ 1661075 h 1978172"/>
              <a:gd name="connsiteX139-8833" fmla="*/ 5742351 w 10768629"/>
              <a:gd name="connsiteY139-8834" fmla="*/ 1667489 h 1978172"/>
              <a:gd name="connsiteX140-8835" fmla="*/ 5521171 w 10768629"/>
              <a:gd name="connsiteY140-8836" fmla="*/ 1671626 h 1978172"/>
              <a:gd name="connsiteX141-8837" fmla="*/ 5457384 w 10768629"/>
              <a:gd name="connsiteY141-8838" fmla="*/ 1683952 h 1978172"/>
              <a:gd name="connsiteX142-8839" fmla="*/ 4950070 w 10768629"/>
              <a:gd name="connsiteY142-8840" fmla="*/ 1748401 h 1978172"/>
              <a:gd name="connsiteX143-8841" fmla="*/ 4872172 w 10768629"/>
              <a:gd name="connsiteY143-8842" fmla="*/ 1757222 h 1978172"/>
              <a:gd name="connsiteX144-8843" fmla="*/ 4809524 w 10768629"/>
              <a:gd name="connsiteY144-8844" fmla="*/ 1761033 h 1978172"/>
              <a:gd name="connsiteX145-8845" fmla="*/ 4759058 w 10768629"/>
              <a:gd name="connsiteY145-8846" fmla="*/ 1766533 h 1978172"/>
              <a:gd name="connsiteX146-8847" fmla="*/ 4719749 w 10768629"/>
              <a:gd name="connsiteY146-8848" fmla="*/ 1771811 h 1978172"/>
              <a:gd name="connsiteX147-8849" fmla="*/ 4568686 w 10768629"/>
              <a:gd name="connsiteY147-8850" fmla="*/ 1786141 h 1978172"/>
              <a:gd name="connsiteX148-8851" fmla="*/ 4418751 w 10768629"/>
              <a:gd name="connsiteY148-8852" fmla="*/ 1796932 h 1978172"/>
              <a:gd name="connsiteX149-8853" fmla="*/ 4378377 w 10768629"/>
              <a:gd name="connsiteY149-8854" fmla="*/ 1815528 h 1978172"/>
              <a:gd name="connsiteX150-8855" fmla="*/ 4320575 w 10768629"/>
              <a:gd name="connsiteY150-8856" fmla="*/ 1832722 h 1978172"/>
              <a:gd name="connsiteX151-8857" fmla="*/ 4220200 w 10768629"/>
              <a:gd name="connsiteY151-8858" fmla="*/ 1873173 h 1978172"/>
              <a:gd name="connsiteX152-8859" fmla="*/ 4105361 w 10768629"/>
              <a:gd name="connsiteY152-8860" fmla="*/ 1894711 h 1978172"/>
              <a:gd name="connsiteX153-8861" fmla="*/ 3973223 w 10768629"/>
              <a:gd name="connsiteY153-8862" fmla="*/ 1881015 h 1978172"/>
              <a:gd name="connsiteX154-8863" fmla="*/ 3900992 w 10768629"/>
              <a:gd name="connsiteY154-8864" fmla="*/ 1880603 h 1978172"/>
              <a:gd name="connsiteX155-8865" fmla="*/ 3662119 w 10768629"/>
              <a:gd name="connsiteY155-8866" fmla="*/ 1889285 h 1978172"/>
              <a:gd name="connsiteX156-8867" fmla="*/ 3496919 w 10768629"/>
              <a:gd name="connsiteY156-8868" fmla="*/ 1873180 h 1978172"/>
              <a:gd name="connsiteX157-8869" fmla="*/ 3449433 w 10768629"/>
              <a:gd name="connsiteY157-8870" fmla="*/ 1889681 h 1978172"/>
              <a:gd name="connsiteX158-8871" fmla="*/ 3369766 w 10768629"/>
              <a:gd name="connsiteY158-8872" fmla="*/ 1916653 h 1978172"/>
              <a:gd name="connsiteX159-8873" fmla="*/ 3269672 w 10768629"/>
              <a:gd name="connsiteY159-8874" fmla="*/ 1938036 h 1978172"/>
              <a:gd name="connsiteX160-8875" fmla="*/ 3224897 w 10768629"/>
              <a:gd name="connsiteY160-8876" fmla="*/ 1943733 h 1978172"/>
              <a:gd name="connsiteX161-8877" fmla="*/ 3161463 w 10768629"/>
              <a:gd name="connsiteY161-8878" fmla="*/ 1946591 h 1978172"/>
              <a:gd name="connsiteX162-8879" fmla="*/ 3112044 w 10768629"/>
              <a:gd name="connsiteY162-8880" fmla="*/ 1935614 h 1978172"/>
              <a:gd name="connsiteX163-8881" fmla="*/ 3069716 w 10768629"/>
              <a:gd name="connsiteY163-8882" fmla="*/ 1930463 h 1978172"/>
              <a:gd name="connsiteX164-8883" fmla="*/ 3005773 w 10768629"/>
              <a:gd name="connsiteY164-8884" fmla="*/ 1915878 h 1978172"/>
              <a:gd name="connsiteX165-8885" fmla="*/ 2897201 w 10768629"/>
              <a:gd name="connsiteY165-8886" fmla="*/ 1926772 h 1978172"/>
              <a:gd name="connsiteX166-8887" fmla="*/ 2783891 w 10768629"/>
              <a:gd name="connsiteY166-8888" fmla="*/ 1931749 h 1978172"/>
              <a:gd name="connsiteX167-8889" fmla="*/ 2712447 w 10768629"/>
              <a:gd name="connsiteY167-8890" fmla="*/ 1933044 h 1978172"/>
              <a:gd name="connsiteX168-8891" fmla="*/ 2560151 w 10768629"/>
              <a:gd name="connsiteY168-8892" fmla="*/ 1963609 h 1978172"/>
              <a:gd name="connsiteX169-8893" fmla="*/ 2367221 w 10768629"/>
              <a:gd name="connsiteY169-8894" fmla="*/ 1971884 h 1978172"/>
              <a:gd name="connsiteX170-8895" fmla="*/ 2272130 w 10768629"/>
              <a:gd name="connsiteY170-8896" fmla="*/ 1961162 h 1978172"/>
              <a:gd name="connsiteX171-8897" fmla="*/ 2189404 w 10768629"/>
              <a:gd name="connsiteY171-8898" fmla="*/ 1978172 h 1978172"/>
              <a:gd name="connsiteX172-8899" fmla="*/ 2077704 w 10768629"/>
              <a:gd name="connsiteY172-8900" fmla="*/ 1965002 h 1978172"/>
              <a:gd name="connsiteX173-8901" fmla="*/ 2033299 w 10768629"/>
              <a:gd name="connsiteY173-8902" fmla="*/ 1969042 h 1978172"/>
              <a:gd name="connsiteX174-8903" fmla="*/ 1967996 w 10768629"/>
              <a:gd name="connsiteY174-8904" fmla="*/ 1953187 h 1978172"/>
              <a:gd name="connsiteX175-8905" fmla="*/ 1855805 w 10768629"/>
              <a:gd name="connsiteY175-8906" fmla="*/ 1926082 h 1978172"/>
              <a:gd name="connsiteX176-8907" fmla="*/ 1790957 w 10768629"/>
              <a:gd name="connsiteY176-8908" fmla="*/ 1919460 h 1978172"/>
              <a:gd name="connsiteX177-8909" fmla="*/ 1613978 w 10768629"/>
              <a:gd name="connsiteY177-8910" fmla="*/ 1891581 h 1978172"/>
              <a:gd name="connsiteX178-8911" fmla="*/ 1436831 w 10768629"/>
              <a:gd name="connsiteY178-8912" fmla="*/ 1856201 h 1978172"/>
              <a:gd name="connsiteX179-8913" fmla="*/ 1357365 w 10768629"/>
              <a:gd name="connsiteY179-8914" fmla="*/ 1832140 h 1978172"/>
              <a:gd name="connsiteX180-8915" fmla="*/ 1232341 w 10768629"/>
              <a:gd name="connsiteY180-8916" fmla="*/ 1785942 h 1978172"/>
              <a:gd name="connsiteX181-8917" fmla="*/ 1162595 w 10768629"/>
              <a:gd name="connsiteY181-8918" fmla="*/ 1758337 h 1978172"/>
              <a:gd name="connsiteX182-8919" fmla="*/ 1128523 w 10768629"/>
              <a:gd name="connsiteY182-8920" fmla="*/ 1763621 h 1978172"/>
              <a:gd name="connsiteX183-8921" fmla="*/ 991903 w 10768629"/>
              <a:gd name="connsiteY183-8922" fmla="*/ 1786741 h 1978172"/>
              <a:gd name="connsiteX184-8923" fmla="*/ 883960 w 10768629"/>
              <a:gd name="connsiteY184-8924" fmla="*/ 1822386 h 1978172"/>
              <a:gd name="connsiteX185-8925" fmla="*/ 766531 w 10768629"/>
              <a:gd name="connsiteY185-8926" fmla="*/ 1805053 h 1978172"/>
              <a:gd name="connsiteX186-8927" fmla="*/ 669779 w 10768629"/>
              <a:gd name="connsiteY186-8928" fmla="*/ 1800537 h 1978172"/>
              <a:gd name="connsiteX187-8929" fmla="*/ 523898 w 10768629"/>
              <a:gd name="connsiteY187-8930" fmla="*/ 1811085 h 1978172"/>
              <a:gd name="connsiteX188-8931" fmla="*/ 360251 w 10768629"/>
              <a:gd name="connsiteY188-8932" fmla="*/ 1830735 h 1978172"/>
              <a:gd name="connsiteX189-8933" fmla="*/ 255207 w 10768629"/>
              <a:gd name="connsiteY189-8934" fmla="*/ 1818275 h 1978172"/>
              <a:gd name="connsiteX190-8935" fmla="*/ 101803 w 10768629"/>
              <a:gd name="connsiteY190-8936" fmla="*/ 1870647 h 1978172"/>
              <a:gd name="connsiteX191-8937" fmla="*/ 25397 w 10768629"/>
              <a:gd name="connsiteY191-8938" fmla="*/ 1888443 h 1978172"/>
              <a:gd name="connsiteX192-8939" fmla="*/ 2370 w 10768629"/>
              <a:gd name="connsiteY192-8940" fmla="*/ 1878311 h 1978172"/>
              <a:gd name="connsiteX193-8941" fmla="*/ 0 w 10768629"/>
              <a:gd name="connsiteY193-8942" fmla="*/ 1878785 h 1978172"/>
              <a:gd name="connsiteX194-8943" fmla="*/ 0 w 10768629"/>
              <a:gd name="connsiteY194-8944" fmla="*/ 0 h 1978172"/>
              <a:gd name="connsiteX0-8945" fmla="*/ 0 w 10768629"/>
              <a:gd name="connsiteY0-8946" fmla="*/ 0 h 1978172"/>
              <a:gd name="connsiteX1-8947" fmla="*/ 10768629 w 10768629"/>
              <a:gd name="connsiteY1-8948" fmla="*/ 0 h 1978172"/>
              <a:gd name="connsiteX2-8949" fmla="*/ 10733254 w 10768629"/>
              <a:gd name="connsiteY2-8950" fmla="*/ 31439 h 1978172"/>
              <a:gd name="connsiteX3-8951" fmla="*/ 10727085 w 10768629"/>
              <a:gd name="connsiteY3-8952" fmla="*/ 37910 h 1978172"/>
              <a:gd name="connsiteX4-8953" fmla="*/ 10675953 w 10768629"/>
              <a:gd name="connsiteY4-8954" fmla="*/ 68623 h 1978172"/>
              <a:gd name="connsiteX5-8955" fmla="*/ 10637091 w 10768629"/>
              <a:gd name="connsiteY5-8956" fmla="*/ 90361 h 1978172"/>
              <a:gd name="connsiteX6-8957" fmla="*/ 10610971 w 10768629"/>
              <a:gd name="connsiteY6-8958" fmla="*/ 110764 h 1978172"/>
              <a:gd name="connsiteX7-8959" fmla="*/ 10532872 w 10768629"/>
              <a:gd name="connsiteY7-8960" fmla="*/ 138028 h 1978172"/>
              <a:gd name="connsiteX8-8961" fmla="*/ 10398558 w 10768629"/>
              <a:gd name="connsiteY8-8962" fmla="*/ 172911 h 1978172"/>
              <a:gd name="connsiteX9-8963" fmla="*/ 10371128 w 10768629"/>
              <a:gd name="connsiteY9-8964" fmla="*/ 182609 h 1978172"/>
              <a:gd name="connsiteX10-8965" fmla="*/ 10352178 w 10768629"/>
              <a:gd name="connsiteY10-8966" fmla="*/ 199976 h 1978172"/>
              <a:gd name="connsiteX11-8967" fmla="*/ 10351815 w 10768629"/>
              <a:gd name="connsiteY11-8968" fmla="*/ 211879 h 1978172"/>
              <a:gd name="connsiteX12-8969" fmla="*/ 10337471 w 10768629"/>
              <a:gd name="connsiteY12-8970" fmla="*/ 218661 h 1978172"/>
              <a:gd name="connsiteX13-8971" fmla="*/ 10334625 w 10768629"/>
              <a:gd name="connsiteY13-8972" fmla="*/ 222351 h 1978172"/>
              <a:gd name="connsiteX14-8973" fmla="*/ 10256365 w 10768629"/>
              <a:gd name="connsiteY14-8974" fmla="*/ 235917 h 1978172"/>
              <a:gd name="connsiteX15-8975" fmla="*/ 10201127 w 10768629"/>
              <a:gd name="connsiteY15-8976" fmla="*/ 267448 h 1978172"/>
              <a:gd name="connsiteX16-8977" fmla="*/ 9961218 w 10768629"/>
              <a:gd name="connsiteY16-8978" fmla="*/ 326720 h 1978172"/>
              <a:gd name="connsiteX17-8979" fmla="*/ 9859715 w 10768629"/>
              <a:gd name="connsiteY17-8980" fmla="*/ 355698 h 1978172"/>
              <a:gd name="connsiteX18-8981" fmla="*/ 9679867 w 10768629"/>
              <a:gd name="connsiteY18-8982" fmla="*/ 399081 h 1978172"/>
              <a:gd name="connsiteX19-8983" fmla="*/ 9490654 w 10768629"/>
              <a:gd name="connsiteY19-8984" fmla="*/ 455225 h 1978172"/>
              <a:gd name="connsiteX20-8985" fmla="*/ 9470837 w 10768629"/>
              <a:gd name="connsiteY20-8986" fmla="*/ 452539 h 1978172"/>
              <a:gd name="connsiteX21-8987" fmla="*/ 9469082 w 10768629"/>
              <a:gd name="connsiteY21-8988" fmla="*/ 454891 h 1978172"/>
              <a:gd name="connsiteX22-8989" fmla="*/ 9448038 w 10768629"/>
              <a:gd name="connsiteY22-8990" fmla="*/ 459733 h 1978172"/>
              <a:gd name="connsiteX23-8991" fmla="*/ 9396821 w 10768629"/>
              <a:gd name="connsiteY23-8992" fmla="*/ 455795 h 1978172"/>
              <a:gd name="connsiteX24-8993" fmla="*/ 9392197 w 10768629"/>
              <a:gd name="connsiteY24-8994" fmla="*/ 459796 h 1978172"/>
              <a:gd name="connsiteX25-8995" fmla="*/ 9347994 w 10768629"/>
              <a:gd name="connsiteY25-8996" fmla="*/ 464462 h 1978172"/>
              <a:gd name="connsiteX26-8997" fmla="*/ 9347889 w 10768629"/>
              <a:gd name="connsiteY26-8998" fmla="*/ 466539 h 1978172"/>
              <a:gd name="connsiteX27-8999" fmla="*/ 9337639 w 10768629"/>
              <a:gd name="connsiteY27-9000" fmla="*/ 476654 h 1978172"/>
              <a:gd name="connsiteX28-9001" fmla="*/ 9316893 w 10768629"/>
              <a:gd name="connsiteY28-9002" fmla="*/ 491390 h 1978172"/>
              <a:gd name="connsiteX29-9003" fmla="*/ 9229283 w 10768629"/>
              <a:gd name="connsiteY29-9004" fmla="*/ 555377 h 1978172"/>
              <a:gd name="connsiteX30-9005" fmla="*/ 9220274 w 10768629"/>
              <a:gd name="connsiteY30-9006" fmla="*/ 557502 h 1978172"/>
              <a:gd name="connsiteX31-9007" fmla="*/ 9220202 w 10768629"/>
              <a:gd name="connsiteY31-9008" fmla="*/ 558001 h 1978172"/>
              <a:gd name="connsiteX32-9009" fmla="*/ 9210908 w 10768629"/>
              <a:gd name="connsiteY32-9010" fmla="*/ 561147 h 1978172"/>
              <a:gd name="connsiteX33-9011" fmla="*/ 9186374 w 10768629"/>
              <a:gd name="connsiteY33-9012" fmla="*/ 565502 h 1978172"/>
              <a:gd name="connsiteX34-9013" fmla="*/ 9181058 w 10768629"/>
              <a:gd name="connsiteY34-9014" fmla="*/ 569943 h 1978172"/>
              <a:gd name="connsiteX35-9015" fmla="*/ 9179948 w 10768629"/>
              <a:gd name="connsiteY35-9016" fmla="*/ 576062 h 1978172"/>
              <a:gd name="connsiteX36-9017" fmla="*/ 9149110 w 10768629"/>
              <a:gd name="connsiteY36-9018" fmla="*/ 598906 h 1978172"/>
              <a:gd name="connsiteX37-9019" fmla="*/ 9078556 w 10768629"/>
              <a:gd name="connsiteY37-9020" fmla="*/ 644039 h 1978172"/>
              <a:gd name="connsiteX38-9021" fmla="*/ 8996399 w 10768629"/>
              <a:gd name="connsiteY38-9022" fmla="*/ 690055 h 1978172"/>
              <a:gd name="connsiteX39-9023" fmla="*/ 8803791 w 10768629"/>
              <a:gd name="connsiteY39-9024" fmla="*/ 813860 h 1978172"/>
              <a:gd name="connsiteX40-9025" fmla="*/ 8636202 w 10768629"/>
              <a:gd name="connsiteY40-9026" fmla="*/ 848463 h 1978172"/>
              <a:gd name="connsiteX41-9027" fmla="*/ 8555372 w 10768629"/>
              <a:gd name="connsiteY41-9028" fmla="*/ 883171 h 1978172"/>
              <a:gd name="connsiteX42-9029" fmla="*/ 8507229 w 10768629"/>
              <a:gd name="connsiteY42-9030" fmla="*/ 901665 h 1978172"/>
              <a:gd name="connsiteX43-9031" fmla="*/ 8428473 w 10768629"/>
              <a:gd name="connsiteY43-9032" fmla="*/ 927985 h 1978172"/>
              <a:gd name="connsiteX44-9033" fmla="*/ 8427914 w 10768629"/>
              <a:gd name="connsiteY44-9034" fmla="*/ 933480 h 1978172"/>
              <a:gd name="connsiteX45-9035" fmla="*/ 8420327 w 10768629"/>
              <a:gd name="connsiteY45-9036" fmla="*/ 941984 h 1978172"/>
              <a:gd name="connsiteX46-9037" fmla="*/ 8394729 w 10768629"/>
              <a:gd name="connsiteY46-9038" fmla="*/ 948347 h 1978172"/>
              <a:gd name="connsiteX47-9039" fmla="*/ 8380548 w 10768629"/>
              <a:gd name="connsiteY47-9040" fmla="*/ 987916 h 1978172"/>
              <a:gd name="connsiteX48-9041" fmla="*/ 8379462 w 10768629"/>
              <a:gd name="connsiteY48-9042" fmla="*/ 987106 h 1978172"/>
              <a:gd name="connsiteX49-9043" fmla="*/ 8369725 w 10768629"/>
              <a:gd name="connsiteY49-9044" fmla="*/ 989186 h 1978172"/>
              <a:gd name="connsiteX50-9045" fmla="*/ 8304438 w 10768629"/>
              <a:gd name="connsiteY50-9046" fmla="*/ 996739 h 1978172"/>
              <a:gd name="connsiteX51-9047" fmla="*/ 8280929 w 10768629"/>
              <a:gd name="connsiteY51-9048" fmla="*/ 1023089 h 1978172"/>
              <a:gd name="connsiteX52-9049" fmla="*/ 8275760 w 10768629"/>
              <a:gd name="connsiteY52-9050" fmla="*/ 1027772 h 1978172"/>
              <a:gd name="connsiteX53-9051" fmla="*/ 8275478 w 10768629"/>
              <a:gd name="connsiteY53-9052" fmla="*/ 1027605 h 1978172"/>
              <a:gd name="connsiteX54-9053" fmla="*/ 8269666 w 10768629"/>
              <a:gd name="connsiteY54-9054" fmla="*/ 1032033 h 1978172"/>
              <a:gd name="connsiteX55-9055" fmla="*/ 8203836 w 10768629"/>
              <a:gd name="connsiteY55-9056" fmla="*/ 1037347 h 1978172"/>
              <a:gd name="connsiteX56-9057" fmla="*/ 8122936 w 10768629"/>
              <a:gd name="connsiteY56-9058" fmla="*/ 1063113 h 1978172"/>
              <a:gd name="connsiteX57-9059" fmla="*/ 8043658 w 10768629"/>
              <a:gd name="connsiteY57-9060" fmla="*/ 1092746 h 1978172"/>
              <a:gd name="connsiteX58-9061" fmla="*/ 8015351 w 10768629"/>
              <a:gd name="connsiteY58-9062" fmla="*/ 1105478 h 1978172"/>
              <a:gd name="connsiteX59-9063" fmla="*/ 7963145 w 10768629"/>
              <a:gd name="connsiteY59-9064" fmla="*/ 1119346 h 1978172"/>
              <a:gd name="connsiteX60-9065" fmla="*/ 7938145 w 10768629"/>
              <a:gd name="connsiteY60-9066" fmla="*/ 1120225 h 1978172"/>
              <a:gd name="connsiteX61-9067" fmla="*/ 7937238 w 10768629"/>
              <a:gd name="connsiteY61-9068" fmla="*/ 1121204 h 1978172"/>
              <a:gd name="connsiteX62-9069" fmla="*/ 7934398 w 10768629"/>
              <a:gd name="connsiteY62-9070" fmla="*/ 1118240 h 1978172"/>
              <a:gd name="connsiteX63-9071" fmla="*/ 7918248 w 10768629"/>
              <a:gd name="connsiteY63-9072" fmla="*/ 1124371 h 1978172"/>
              <a:gd name="connsiteX64-9073" fmla="*/ 7914119 w 10768629"/>
              <a:gd name="connsiteY64-9074" fmla="*/ 1127653 h 1978172"/>
              <a:gd name="connsiteX65-9075" fmla="*/ 7907658 w 10768629"/>
              <a:gd name="connsiteY65-9076" fmla="*/ 1130350 h 1978172"/>
              <a:gd name="connsiteX66-9077" fmla="*/ 7907434 w 10768629"/>
              <a:gd name="connsiteY66-9078" fmla="*/ 1130103 h 1978172"/>
              <a:gd name="connsiteX67-9079" fmla="*/ 7901508 w 10768629"/>
              <a:gd name="connsiteY67-9080" fmla="*/ 1133245 h 1978172"/>
              <a:gd name="connsiteX68-9081" fmla="*/ 7873287 w 10768629"/>
              <a:gd name="connsiteY68-9082" fmla="*/ 1152609 h 1978172"/>
              <a:gd name="connsiteX69-9083" fmla="*/ 7834833 w 10768629"/>
              <a:gd name="connsiteY69-9084" fmla="*/ 1153868 h 1978172"/>
              <a:gd name="connsiteX70-9085" fmla="*/ 7828661 w 10768629"/>
              <a:gd name="connsiteY70-9086" fmla="*/ 1139994 h 1978172"/>
              <a:gd name="connsiteX71-9087" fmla="*/ 7823966 w 10768629"/>
              <a:gd name="connsiteY71-9088" fmla="*/ 1143178 h 1978172"/>
              <a:gd name="connsiteX72-9089" fmla="*/ 7815078 w 10768629"/>
              <a:gd name="connsiteY72-9090" fmla="*/ 1151776 h 1978172"/>
              <a:gd name="connsiteX73-9091" fmla="*/ 7812026 w 10768629"/>
              <a:gd name="connsiteY73-9092" fmla="*/ 1151522 h 1978172"/>
              <a:gd name="connsiteX74-9093" fmla="*/ 7782249 w 10768629"/>
              <a:gd name="connsiteY74-9094" fmla="*/ 1160970 h 1978172"/>
              <a:gd name="connsiteX75-9095" fmla="*/ 7773476 w 10768629"/>
              <a:gd name="connsiteY75-9096" fmla="*/ 1157414 h 1978172"/>
              <a:gd name="connsiteX76-9097" fmla="*/ 7769600 w 10768629"/>
              <a:gd name="connsiteY76-9098" fmla="*/ 1157365 h 1978172"/>
              <a:gd name="connsiteX77-9099" fmla="*/ 7752631 w 10768629"/>
              <a:gd name="connsiteY77-9100" fmla="*/ 1172815 h 1978172"/>
              <a:gd name="connsiteX78-9101" fmla="*/ 7743525 w 10768629"/>
              <a:gd name="connsiteY78-9102" fmla="*/ 1179064 h 1978172"/>
              <a:gd name="connsiteX79-9103" fmla="*/ 7685942 w 10768629"/>
              <a:gd name="connsiteY79-9104" fmla="*/ 1233723 h 1978172"/>
              <a:gd name="connsiteX80-9105" fmla="*/ 7586920 w 10768629"/>
              <a:gd name="connsiteY80-9106" fmla="*/ 1261888 h 1978172"/>
              <a:gd name="connsiteX81-9107" fmla="*/ 7486100 w 10768629"/>
              <a:gd name="connsiteY81-9108" fmla="*/ 1292563 h 1978172"/>
              <a:gd name="connsiteX82-9109" fmla="*/ 7407190 w 10768629"/>
              <a:gd name="connsiteY82-9110" fmla="*/ 1314737 h 1978172"/>
              <a:gd name="connsiteX83-9111" fmla="*/ 7240698 w 10768629"/>
              <a:gd name="connsiteY83-9112" fmla="*/ 1438832 h 1978172"/>
              <a:gd name="connsiteX84-9113" fmla="*/ 7197675 w 10768629"/>
              <a:gd name="connsiteY84-9114" fmla="*/ 1447530 h 1978172"/>
              <a:gd name="connsiteX85-9115" fmla="*/ 7164788 w 10768629"/>
              <a:gd name="connsiteY85-9116" fmla="*/ 1480293 h 1978172"/>
              <a:gd name="connsiteX86-9117" fmla="*/ 7147929 w 10768629"/>
              <a:gd name="connsiteY86-9118" fmla="*/ 1477641 h 1978172"/>
              <a:gd name="connsiteX87-9119" fmla="*/ 7144965 w 10768629"/>
              <a:gd name="connsiteY87-9120" fmla="*/ 1476908 h 1978172"/>
              <a:gd name="connsiteX88-9121" fmla="*/ 7134299 w 10768629"/>
              <a:gd name="connsiteY88-9122" fmla="*/ 1479969 h 1978172"/>
              <a:gd name="connsiteX89-9123" fmla="*/ 7129809 w 10768629"/>
              <a:gd name="connsiteY89-9124" fmla="*/ 1473339 h 1978172"/>
              <a:gd name="connsiteX90-9125" fmla="*/ 7112688 w 10768629"/>
              <a:gd name="connsiteY90-9126" fmla="*/ 1472575 h 1978172"/>
              <a:gd name="connsiteX91-9127" fmla="*/ 7093470 w 10768629"/>
              <a:gd name="connsiteY91-9128" fmla="*/ 1480300 h 1978172"/>
              <a:gd name="connsiteX92-9129" fmla="*/ 7025034 w 10768629"/>
              <a:gd name="connsiteY92-9130" fmla="*/ 1506934 h 1978172"/>
              <a:gd name="connsiteX93-9131" fmla="*/ 7014783 w 10768629"/>
              <a:gd name="connsiteY93-9132" fmla="*/ 1515868 h 1978172"/>
              <a:gd name="connsiteX94-9133" fmla="*/ 6979706 w 10768629"/>
              <a:gd name="connsiteY94-9134" fmla="*/ 1523511 h 1978172"/>
              <a:gd name="connsiteX95-9135" fmla="*/ 6977890 w 10768629"/>
              <a:gd name="connsiteY95-9136" fmla="*/ 1525793 h 1978172"/>
              <a:gd name="connsiteX96-9137" fmla="*/ 6944339 w 10768629"/>
              <a:gd name="connsiteY96-9138" fmla="*/ 1536237 h 1978172"/>
              <a:gd name="connsiteX97-9139" fmla="*/ 6886996 w 10768629"/>
              <a:gd name="connsiteY97-9140" fmla="*/ 1563569 h 1978172"/>
              <a:gd name="connsiteX98-9141" fmla="*/ 6874510 w 10768629"/>
              <a:gd name="connsiteY98-9142" fmla="*/ 1558469 h 1978172"/>
              <a:gd name="connsiteX99-9143" fmla="*/ 6871943 w 10768629"/>
              <a:gd name="connsiteY99-9144" fmla="*/ 1554651 h 1978172"/>
              <a:gd name="connsiteX100-9145" fmla="*/ 6856174 w 10768629"/>
              <a:gd name="connsiteY100-9146" fmla="*/ 1562024 h 1978172"/>
              <a:gd name="connsiteX101-9147" fmla="*/ 6842321 w 10768629"/>
              <a:gd name="connsiteY101-9148" fmla="*/ 1560554 h 1978172"/>
              <a:gd name="connsiteX102-9149" fmla="*/ 6832713 w 10768629"/>
              <a:gd name="connsiteY102-9150" fmla="*/ 1569357 h 1978172"/>
              <a:gd name="connsiteX103-9151" fmla="*/ 6816351 w 10768629"/>
              <a:gd name="connsiteY103-9152" fmla="*/ 1571495 h 1978172"/>
              <a:gd name="connsiteX104-9153" fmla="*/ 6795800 w 10768629"/>
              <a:gd name="connsiteY104-9154" fmla="*/ 1572010 h 1978172"/>
              <a:gd name="connsiteX105-9155" fmla="*/ 6777546 w 10768629"/>
              <a:gd name="connsiteY105-9156" fmla="*/ 1568661 h 1978172"/>
              <a:gd name="connsiteX106-9157" fmla="*/ 6751528 w 10768629"/>
              <a:gd name="connsiteY106-9158" fmla="*/ 1574143 h 1978172"/>
              <a:gd name="connsiteX107-9159" fmla="*/ 6691966 w 10768629"/>
              <a:gd name="connsiteY107-9160" fmla="*/ 1582255 h 1978172"/>
              <a:gd name="connsiteX108-9161" fmla="*/ 6646941 w 10768629"/>
              <a:gd name="connsiteY108-9162" fmla="*/ 1588471 h 1978172"/>
              <a:gd name="connsiteX109-9163" fmla="*/ 6568576 w 10768629"/>
              <a:gd name="connsiteY109-9164" fmla="*/ 1606488 h 1978172"/>
              <a:gd name="connsiteX110-9165" fmla="*/ 6554358 w 10768629"/>
              <a:gd name="connsiteY110-9166" fmla="*/ 1621701 h 1978172"/>
              <a:gd name="connsiteX111-9167" fmla="*/ 6516968 w 10768629"/>
              <a:gd name="connsiteY111-9168" fmla="*/ 1617195 h 1978172"/>
              <a:gd name="connsiteX112-9169" fmla="*/ 6506479 w 10768629"/>
              <a:gd name="connsiteY112-9170" fmla="*/ 1602227 h 1978172"/>
              <a:gd name="connsiteX113-9171" fmla="*/ 6458436 w 10768629"/>
              <a:gd name="connsiteY113-9172" fmla="*/ 1607332 h 1978172"/>
              <a:gd name="connsiteX114-9173" fmla="*/ 6414786 w 10768629"/>
              <a:gd name="connsiteY114-9174" fmla="*/ 1628815 h 1978172"/>
              <a:gd name="connsiteX115-9175" fmla="*/ 6357085 w 10768629"/>
              <a:gd name="connsiteY115-9176" fmla="*/ 1640846 h 1978172"/>
              <a:gd name="connsiteX116-9177" fmla="*/ 6322636 w 10768629"/>
              <a:gd name="connsiteY116-9178" fmla="*/ 1648213 h 1978172"/>
              <a:gd name="connsiteX117-9179" fmla="*/ 6226172 w 10768629"/>
              <a:gd name="connsiteY117-9180" fmla="*/ 1654676 h 1978172"/>
              <a:gd name="connsiteX118-9181" fmla="*/ 6221217 w 10768629"/>
              <a:gd name="connsiteY118-9182" fmla="*/ 1654506 h 1978172"/>
              <a:gd name="connsiteX119-9183" fmla="*/ 6204956 w 10768629"/>
              <a:gd name="connsiteY119-9184" fmla="*/ 1664280 h 1978172"/>
              <a:gd name="connsiteX120-9185" fmla="*/ 6204270 w 10768629"/>
              <a:gd name="connsiteY120-9186" fmla="*/ 1666782 h 1978172"/>
              <a:gd name="connsiteX121-9187" fmla="*/ 6143810 w 10768629"/>
              <a:gd name="connsiteY121-9188" fmla="*/ 1661963 h 1978172"/>
              <a:gd name="connsiteX122-9189" fmla="*/ 6136560 w 10768629"/>
              <a:gd name="connsiteY122-9190" fmla="*/ 1665728 h 1978172"/>
              <a:gd name="connsiteX123-9191" fmla="*/ 6096155 w 10768629"/>
              <a:gd name="connsiteY123-9192" fmla="*/ 1656951 h 1978172"/>
              <a:gd name="connsiteX124-9193" fmla="*/ 6075812 w 10768629"/>
              <a:gd name="connsiteY124-9194" fmla="*/ 1655422 h 1978172"/>
              <a:gd name="connsiteX125-9195" fmla="*/ 6039495 w 10768629"/>
              <a:gd name="connsiteY125-9196" fmla="*/ 1649680 h 1978172"/>
              <a:gd name="connsiteX126-9197" fmla="*/ 6036523 w 10768629"/>
              <a:gd name="connsiteY126-9198" fmla="*/ 1652121 h 1978172"/>
              <a:gd name="connsiteX127-9199" fmla="*/ 6029328 w 10768629"/>
              <a:gd name="connsiteY127-9200" fmla="*/ 1649904 h 1978172"/>
              <a:gd name="connsiteX128-9201" fmla="*/ 6024075 w 10768629"/>
              <a:gd name="connsiteY128-9202" fmla="*/ 1652779 h 1978172"/>
              <a:gd name="connsiteX129-9203" fmla="*/ 6018085 w 10768629"/>
              <a:gd name="connsiteY129-9204" fmla="*/ 1652030 h 1978172"/>
              <a:gd name="connsiteX130-9205" fmla="*/ 5955513 w 10768629"/>
              <a:gd name="connsiteY130-9206" fmla="*/ 1663584 h 1978172"/>
              <a:gd name="connsiteX131-9207" fmla="*/ 5941996 w 10768629"/>
              <a:gd name="connsiteY131-9208" fmla="*/ 1661326 h 1978172"/>
              <a:gd name="connsiteX132-9209" fmla="*/ 5931789 w 10768629"/>
              <a:gd name="connsiteY132-9210" fmla="*/ 1669915 h 1978172"/>
              <a:gd name="connsiteX133-9211" fmla="*/ 5888686 w 10768629"/>
              <a:gd name="connsiteY133-9212" fmla="*/ 1672175 h 1978172"/>
              <a:gd name="connsiteX134-9213" fmla="*/ 5873794 w 10768629"/>
              <a:gd name="connsiteY134-9214" fmla="*/ 1665454 h 1978172"/>
              <a:gd name="connsiteX135-9215" fmla="*/ 5860022 w 10768629"/>
              <a:gd name="connsiteY135-9216" fmla="*/ 1660635 h 1978172"/>
              <a:gd name="connsiteX136-9217" fmla="*/ 5858237 w 10768629"/>
              <a:gd name="connsiteY136-9218" fmla="*/ 1660649 h 1978172"/>
              <a:gd name="connsiteX137-9219" fmla="*/ 5840319 w 10768629"/>
              <a:gd name="connsiteY137-9220" fmla="*/ 1660798 h 1978172"/>
              <a:gd name="connsiteX138-9221" fmla="*/ 5806984 w 10768629"/>
              <a:gd name="connsiteY138-9222" fmla="*/ 1661075 h 1978172"/>
              <a:gd name="connsiteX139-9223" fmla="*/ 5742351 w 10768629"/>
              <a:gd name="connsiteY139-9224" fmla="*/ 1667489 h 1978172"/>
              <a:gd name="connsiteX140-9225" fmla="*/ 5521171 w 10768629"/>
              <a:gd name="connsiteY140-9226" fmla="*/ 1671626 h 1978172"/>
              <a:gd name="connsiteX141-9227" fmla="*/ 5457384 w 10768629"/>
              <a:gd name="connsiteY141-9228" fmla="*/ 1683952 h 1978172"/>
              <a:gd name="connsiteX142-9229" fmla="*/ 4950070 w 10768629"/>
              <a:gd name="connsiteY142-9230" fmla="*/ 1748401 h 1978172"/>
              <a:gd name="connsiteX143-9231" fmla="*/ 4872172 w 10768629"/>
              <a:gd name="connsiteY143-9232" fmla="*/ 1757222 h 1978172"/>
              <a:gd name="connsiteX144-9233" fmla="*/ 4809524 w 10768629"/>
              <a:gd name="connsiteY144-9234" fmla="*/ 1761033 h 1978172"/>
              <a:gd name="connsiteX145-9235" fmla="*/ 4759058 w 10768629"/>
              <a:gd name="connsiteY145-9236" fmla="*/ 1766533 h 1978172"/>
              <a:gd name="connsiteX146-9237" fmla="*/ 4719749 w 10768629"/>
              <a:gd name="connsiteY146-9238" fmla="*/ 1771811 h 1978172"/>
              <a:gd name="connsiteX147-9239" fmla="*/ 4568686 w 10768629"/>
              <a:gd name="connsiteY147-9240" fmla="*/ 1786141 h 1978172"/>
              <a:gd name="connsiteX148-9241" fmla="*/ 4418751 w 10768629"/>
              <a:gd name="connsiteY148-9242" fmla="*/ 1796932 h 1978172"/>
              <a:gd name="connsiteX149-9243" fmla="*/ 4378377 w 10768629"/>
              <a:gd name="connsiteY149-9244" fmla="*/ 1815528 h 1978172"/>
              <a:gd name="connsiteX150-9245" fmla="*/ 4320575 w 10768629"/>
              <a:gd name="connsiteY150-9246" fmla="*/ 1832722 h 1978172"/>
              <a:gd name="connsiteX151-9247" fmla="*/ 4220200 w 10768629"/>
              <a:gd name="connsiteY151-9248" fmla="*/ 1873173 h 1978172"/>
              <a:gd name="connsiteX152-9249" fmla="*/ 4105361 w 10768629"/>
              <a:gd name="connsiteY152-9250" fmla="*/ 1894711 h 1978172"/>
              <a:gd name="connsiteX153-9251" fmla="*/ 3973223 w 10768629"/>
              <a:gd name="connsiteY153-9252" fmla="*/ 1881015 h 1978172"/>
              <a:gd name="connsiteX154-9253" fmla="*/ 3900992 w 10768629"/>
              <a:gd name="connsiteY154-9254" fmla="*/ 1880603 h 1978172"/>
              <a:gd name="connsiteX155-9255" fmla="*/ 3662119 w 10768629"/>
              <a:gd name="connsiteY155-9256" fmla="*/ 1889285 h 1978172"/>
              <a:gd name="connsiteX156-9257" fmla="*/ 3496919 w 10768629"/>
              <a:gd name="connsiteY156-9258" fmla="*/ 1873180 h 1978172"/>
              <a:gd name="connsiteX157-9259" fmla="*/ 3449433 w 10768629"/>
              <a:gd name="connsiteY157-9260" fmla="*/ 1889681 h 1978172"/>
              <a:gd name="connsiteX158-9261" fmla="*/ 3369766 w 10768629"/>
              <a:gd name="connsiteY158-9262" fmla="*/ 1916653 h 1978172"/>
              <a:gd name="connsiteX159-9263" fmla="*/ 3269672 w 10768629"/>
              <a:gd name="connsiteY159-9264" fmla="*/ 1938036 h 1978172"/>
              <a:gd name="connsiteX160-9265" fmla="*/ 3224897 w 10768629"/>
              <a:gd name="connsiteY160-9266" fmla="*/ 1943733 h 1978172"/>
              <a:gd name="connsiteX161-9267" fmla="*/ 3161463 w 10768629"/>
              <a:gd name="connsiteY161-9268" fmla="*/ 1946591 h 1978172"/>
              <a:gd name="connsiteX162-9269" fmla="*/ 3112044 w 10768629"/>
              <a:gd name="connsiteY162-9270" fmla="*/ 1935614 h 1978172"/>
              <a:gd name="connsiteX163-9271" fmla="*/ 3069716 w 10768629"/>
              <a:gd name="connsiteY163-9272" fmla="*/ 1930463 h 1978172"/>
              <a:gd name="connsiteX164-9273" fmla="*/ 3005773 w 10768629"/>
              <a:gd name="connsiteY164-9274" fmla="*/ 1915878 h 1978172"/>
              <a:gd name="connsiteX165-9275" fmla="*/ 2897201 w 10768629"/>
              <a:gd name="connsiteY165-9276" fmla="*/ 1926772 h 1978172"/>
              <a:gd name="connsiteX166-9277" fmla="*/ 2783891 w 10768629"/>
              <a:gd name="connsiteY166-9278" fmla="*/ 1931749 h 1978172"/>
              <a:gd name="connsiteX167-9279" fmla="*/ 2712447 w 10768629"/>
              <a:gd name="connsiteY167-9280" fmla="*/ 1933044 h 1978172"/>
              <a:gd name="connsiteX168-9281" fmla="*/ 2560151 w 10768629"/>
              <a:gd name="connsiteY168-9282" fmla="*/ 1963609 h 1978172"/>
              <a:gd name="connsiteX169-9283" fmla="*/ 2367221 w 10768629"/>
              <a:gd name="connsiteY169-9284" fmla="*/ 1971884 h 1978172"/>
              <a:gd name="connsiteX170-9285" fmla="*/ 2272130 w 10768629"/>
              <a:gd name="connsiteY170-9286" fmla="*/ 1961162 h 1978172"/>
              <a:gd name="connsiteX171-9287" fmla="*/ 2189404 w 10768629"/>
              <a:gd name="connsiteY171-9288" fmla="*/ 1978172 h 1978172"/>
              <a:gd name="connsiteX172-9289" fmla="*/ 2077704 w 10768629"/>
              <a:gd name="connsiteY172-9290" fmla="*/ 1965002 h 1978172"/>
              <a:gd name="connsiteX173-9291" fmla="*/ 2033299 w 10768629"/>
              <a:gd name="connsiteY173-9292" fmla="*/ 1969042 h 1978172"/>
              <a:gd name="connsiteX174-9293" fmla="*/ 1967996 w 10768629"/>
              <a:gd name="connsiteY174-9294" fmla="*/ 1953187 h 1978172"/>
              <a:gd name="connsiteX175-9295" fmla="*/ 1855805 w 10768629"/>
              <a:gd name="connsiteY175-9296" fmla="*/ 1926082 h 1978172"/>
              <a:gd name="connsiteX176-9297" fmla="*/ 1790957 w 10768629"/>
              <a:gd name="connsiteY176-9298" fmla="*/ 1919460 h 1978172"/>
              <a:gd name="connsiteX177-9299" fmla="*/ 1613978 w 10768629"/>
              <a:gd name="connsiteY177-9300" fmla="*/ 1891581 h 1978172"/>
              <a:gd name="connsiteX178-9301" fmla="*/ 1436831 w 10768629"/>
              <a:gd name="connsiteY178-9302" fmla="*/ 1856201 h 1978172"/>
              <a:gd name="connsiteX179-9303" fmla="*/ 1357365 w 10768629"/>
              <a:gd name="connsiteY179-9304" fmla="*/ 1832140 h 1978172"/>
              <a:gd name="connsiteX180-9305" fmla="*/ 1232341 w 10768629"/>
              <a:gd name="connsiteY180-9306" fmla="*/ 1785942 h 1978172"/>
              <a:gd name="connsiteX181-9307" fmla="*/ 1162595 w 10768629"/>
              <a:gd name="connsiteY181-9308" fmla="*/ 1758337 h 1978172"/>
              <a:gd name="connsiteX182-9309" fmla="*/ 1128523 w 10768629"/>
              <a:gd name="connsiteY182-9310" fmla="*/ 1763621 h 1978172"/>
              <a:gd name="connsiteX183-9311" fmla="*/ 991903 w 10768629"/>
              <a:gd name="connsiteY183-9312" fmla="*/ 1786741 h 1978172"/>
              <a:gd name="connsiteX184-9313" fmla="*/ 883960 w 10768629"/>
              <a:gd name="connsiteY184-9314" fmla="*/ 1822386 h 1978172"/>
              <a:gd name="connsiteX185-9315" fmla="*/ 766531 w 10768629"/>
              <a:gd name="connsiteY185-9316" fmla="*/ 1805053 h 1978172"/>
              <a:gd name="connsiteX186-9317" fmla="*/ 669779 w 10768629"/>
              <a:gd name="connsiteY186-9318" fmla="*/ 1800537 h 1978172"/>
              <a:gd name="connsiteX187-9319" fmla="*/ 523898 w 10768629"/>
              <a:gd name="connsiteY187-9320" fmla="*/ 1811085 h 1978172"/>
              <a:gd name="connsiteX188-9321" fmla="*/ 360251 w 10768629"/>
              <a:gd name="connsiteY188-9322" fmla="*/ 1830735 h 1978172"/>
              <a:gd name="connsiteX189-9323" fmla="*/ 255207 w 10768629"/>
              <a:gd name="connsiteY189-9324" fmla="*/ 1818275 h 1978172"/>
              <a:gd name="connsiteX190-9325" fmla="*/ 101803 w 10768629"/>
              <a:gd name="connsiteY190-9326" fmla="*/ 1870647 h 1978172"/>
              <a:gd name="connsiteX191-9327" fmla="*/ 25397 w 10768629"/>
              <a:gd name="connsiteY191-9328" fmla="*/ 1888443 h 1978172"/>
              <a:gd name="connsiteX192-9329" fmla="*/ 2370 w 10768629"/>
              <a:gd name="connsiteY192-9330" fmla="*/ 1878311 h 1978172"/>
              <a:gd name="connsiteX193-9331" fmla="*/ 0 w 10768629"/>
              <a:gd name="connsiteY193-9332" fmla="*/ 1878785 h 1978172"/>
              <a:gd name="connsiteX194-9333" fmla="*/ 0 w 10768629"/>
              <a:gd name="connsiteY194-9334" fmla="*/ 0 h 1978172"/>
              <a:gd name="connsiteX0-9335" fmla="*/ 0 w 10768629"/>
              <a:gd name="connsiteY0-9336" fmla="*/ 0 h 1978172"/>
              <a:gd name="connsiteX1-9337" fmla="*/ 10768629 w 10768629"/>
              <a:gd name="connsiteY1-9338" fmla="*/ 0 h 1978172"/>
              <a:gd name="connsiteX2-9339" fmla="*/ 10733254 w 10768629"/>
              <a:gd name="connsiteY2-9340" fmla="*/ 31439 h 1978172"/>
              <a:gd name="connsiteX3-9341" fmla="*/ 10727085 w 10768629"/>
              <a:gd name="connsiteY3-9342" fmla="*/ 37910 h 1978172"/>
              <a:gd name="connsiteX4-9343" fmla="*/ 10675953 w 10768629"/>
              <a:gd name="connsiteY4-9344" fmla="*/ 68623 h 1978172"/>
              <a:gd name="connsiteX5-9345" fmla="*/ 10637091 w 10768629"/>
              <a:gd name="connsiteY5-9346" fmla="*/ 90361 h 1978172"/>
              <a:gd name="connsiteX6-9347" fmla="*/ 10610971 w 10768629"/>
              <a:gd name="connsiteY6-9348" fmla="*/ 110764 h 1978172"/>
              <a:gd name="connsiteX7-9349" fmla="*/ 10532872 w 10768629"/>
              <a:gd name="connsiteY7-9350" fmla="*/ 138028 h 1978172"/>
              <a:gd name="connsiteX8-9351" fmla="*/ 10398558 w 10768629"/>
              <a:gd name="connsiteY8-9352" fmla="*/ 172911 h 1978172"/>
              <a:gd name="connsiteX9-9353" fmla="*/ 10371128 w 10768629"/>
              <a:gd name="connsiteY9-9354" fmla="*/ 182609 h 1978172"/>
              <a:gd name="connsiteX10-9355" fmla="*/ 10352178 w 10768629"/>
              <a:gd name="connsiteY10-9356" fmla="*/ 199976 h 1978172"/>
              <a:gd name="connsiteX11-9357" fmla="*/ 10351815 w 10768629"/>
              <a:gd name="connsiteY11-9358" fmla="*/ 211879 h 1978172"/>
              <a:gd name="connsiteX12-9359" fmla="*/ 10337471 w 10768629"/>
              <a:gd name="connsiteY12-9360" fmla="*/ 218661 h 1978172"/>
              <a:gd name="connsiteX13-9361" fmla="*/ 10334625 w 10768629"/>
              <a:gd name="connsiteY13-9362" fmla="*/ 222351 h 1978172"/>
              <a:gd name="connsiteX14-9363" fmla="*/ 10256365 w 10768629"/>
              <a:gd name="connsiteY14-9364" fmla="*/ 235917 h 1978172"/>
              <a:gd name="connsiteX15-9365" fmla="*/ 10201127 w 10768629"/>
              <a:gd name="connsiteY15-9366" fmla="*/ 267448 h 1978172"/>
              <a:gd name="connsiteX16-9367" fmla="*/ 9961218 w 10768629"/>
              <a:gd name="connsiteY16-9368" fmla="*/ 326720 h 1978172"/>
              <a:gd name="connsiteX17-9369" fmla="*/ 9859715 w 10768629"/>
              <a:gd name="connsiteY17-9370" fmla="*/ 355698 h 1978172"/>
              <a:gd name="connsiteX18-9371" fmla="*/ 9679867 w 10768629"/>
              <a:gd name="connsiteY18-9372" fmla="*/ 399081 h 1978172"/>
              <a:gd name="connsiteX19-9373" fmla="*/ 9490654 w 10768629"/>
              <a:gd name="connsiteY19-9374" fmla="*/ 455225 h 1978172"/>
              <a:gd name="connsiteX20-9375" fmla="*/ 9470837 w 10768629"/>
              <a:gd name="connsiteY20-9376" fmla="*/ 452539 h 1978172"/>
              <a:gd name="connsiteX21-9377" fmla="*/ 9469082 w 10768629"/>
              <a:gd name="connsiteY21-9378" fmla="*/ 454891 h 1978172"/>
              <a:gd name="connsiteX22-9379" fmla="*/ 9448038 w 10768629"/>
              <a:gd name="connsiteY22-9380" fmla="*/ 459733 h 1978172"/>
              <a:gd name="connsiteX23-9381" fmla="*/ 9396821 w 10768629"/>
              <a:gd name="connsiteY23-9382" fmla="*/ 455795 h 1978172"/>
              <a:gd name="connsiteX24-9383" fmla="*/ 9392197 w 10768629"/>
              <a:gd name="connsiteY24-9384" fmla="*/ 459796 h 1978172"/>
              <a:gd name="connsiteX25-9385" fmla="*/ 9347994 w 10768629"/>
              <a:gd name="connsiteY25-9386" fmla="*/ 464462 h 1978172"/>
              <a:gd name="connsiteX26-9387" fmla="*/ 9347889 w 10768629"/>
              <a:gd name="connsiteY26-9388" fmla="*/ 466539 h 1978172"/>
              <a:gd name="connsiteX27-9389" fmla="*/ 9337639 w 10768629"/>
              <a:gd name="connsiteY27-9390" fmla="*/ 476654 h 1978172"/>
              <a:gd name="connsiteX28-9391" fmla="*/ 9316893 w 10768629"/>
              <a:gd name="connsiteY28-9392" fmla="*/ 491390 h 1978172"/>
              <a:gd name="connsiteX29-9393" fmla="*/ 9229283 w 10768629"/>
              <a:gd name="connsiteY29-9394" fmla="*/ 555377 h 1978172"/>
              <a:gd name="connsiteX30-9395" fmla="*/ 9220274 w 10768629"/>
              <a:gd name="connsiteY30-9396" fmla="*/ 557502 h 1978172"/>
              <a:gd name="connsiteX31-9397" fmla="*/ 9220202 w 10768629"/>
              <a:gd name="connsiteY31-9398" fmla="*/ 558001 h 1978172"/>
              <a:gd name="connsiteX32-9399" fmla="*/ 9210908 w 10768629"/>
              <a:gd name="connsiteY32-9400" fmla="*/ 561147 h 1978172"/>
              <a:gd name="connsiteX33-9401" fmla="*/ 9186374 w 10768629"/>
              <a:gd name="connsiteY33-9402" fmla="*/ 565502 h 1978172"/>
              <a:gd name="connsiteX34-9403" fmla="*/ 9181058 w 10768629"/>
              <a:gd name="connsiteY34-9404" fmla="*/ 569943 h 1978172"/>
              <a:gd name="connsiteX35-9405" fmla="*/ 9179948 w 10768629"/>
              <a:gd name="connsiteY35-9406" fmla="*/ 576062 h 1978172"/>
              <a:gd name="connsiteX36-9407" fmla="*/ 9149110 w 10768629"/>
              <a:gd name="connsiteY36-9408" fmla="*/ 598906 h 1978172"/>
              <a:gd name="connsiteX37-9409" fmla="*/ 9078556 w 10768629"/>
              <a:gd name="connsiteY37-9410" fmla="*/ 644039 h 1978172"/>
              <a:gd name="connsiteX38-9411" fmla="*/ 8996399 w 10768629"/>
              <a:gd name="connsiteY38-9412" fmla="*/ 690055 h 1978172"/>
              <a:gd name="connsiteX39-9413" fmla="*/ 8803791 w 10768629"/>
              <a:gd name="connsiteY39-9414" fmla="*/ 813860 h 1978172"/>
              <a:gd name="connsiteX40-9415" fmla="*/ 8636202 w 10768629"/>
              <a:gd name="connsiteY40-9416" fmla="*/ 848463 h 1978172"/>
              <a:gd name="connsiteX41-9417" fmla="*/ 8555372 w 10768629"/>
              <a:gd name="connsiteY41-9418" fmla="*/ 883171 h 1978172"/>
              <a:gd name="connsiteX42-9419" fmla="*/ 8507229 w 10768629"/>
              <a:gd name="connsiteY42-9420" fmla="*/ 901665 h 1978172"/>
              <a:gd name="connsiteX43-9421" fmla="*/ 8428473 w 10768629"/>
              <a:gd name="connsiteY43-9422" fmla="*/ 927985 h 1978172"/>
              <a:gd name="connsiteX44-9423" fmla="*/ 8427914 w 10768629"/>
              <a:gd name="connsiteY44-9424" fmla="*/ 933480 h 1978172"/>
              <a:gd name="connsiteX45-9425" fmla="*/ 8420327 w 10768629"/>
              <a:gd name="connsiteY45-9426" fmla="*/ 941984 h 1978172"/>
              <a:gd name="connsiteX46-9427" fmla="*/ 8394729 w 10768629"/>
              <a:gd name="connsiteY46-9428" fmla="*/ 948347 h 1978172"/>
              <a:gd name="connsiteX47-9429" fmla="*/ 8380548 w 10768629"/>
              <a:gd name="connsiteY47-9430" fmla="*/ 987916 h 1978172"/>
              <a:gd name="connsiteX48-9431" fmla="*/ 8379462 w 10768629"/>
              <a:gd name="connsiteY48-9432" fmla="*/ 987106 h 1978172"/>
              <a:gd name="connsiteX49-9433" fmla="*/ 8340796 w 10768629"/>
              <a:gd name="connsiteY49-9434" fmla="*/ 980522 h 1978172"/>
              <a:gd name="connsiteX50-9435" fmla="*/ 8304438 w 10768629"/>
              <a:gd name="connsiteY50-9436" fmla="*/ 996739 h 1978172"/>
              <a:gd name="connsiteX51-9437" fmla="*/ 8280929 w 10768629"/>
              <a:gd name="connsiteY51-9438" fmla="*/ 1023089 h 1978172"/>
              <a:gd name="connsiteX52-9439" fmla="*/ 8275760 w 10768629"/>
              <a:gd name="connsiteY52-9440" fmla="*/ 1027772 h 1978172"/>
              <a:gd name="connsiteX53-9441" fmla="*/ 8275478 w 10768629"/>
              <a:gd name="connsiteY53-9442" fmla="*/ 1027605 h 1978172"/>
              <a:gd name="connsiteX54-9443" fmla="*/ 8269666 w 10768629"/>
              <a:gd name="connsiteY54-9444" fmla="*/ 1032033 h 1978172"/>
              <a:gd name="connsiteX55-9445" fmla="*/ 8203836 w 10768629"/>
              <a:gd name="connsiteY55-9446" fmla="*/ 1037347 h 1978172"/>
              <a:gd name="connsiteX56-9447" fmla="*/ 8122936 w 10768629"/>
              <a:gd name="connsiteY56-9448" fmla="*/ 1063113 h 1978172"/>
              <a:gd name="connsiteX57-9449" fmla="*/ 8043658 w 10768629"/>
              <a:gd name="connsiteY57-9450" fmla="*/ 1092746 h 1978172"/>
              <a:gd name="connsiteX58-9451" fmla="*/ 8015351 w 10768629"/>
              <a:gd name="connsiteY58-9452" fmla="*/ 1105478 h 1978172"/>
              <a:gd name="connsiteX59-9453" fmla="*/ 7963145 w 10768629"/>
              <a:gd name="connsiteY59-9454" fmla="*/ 1119346 h 1978172"/>
              <a:gd name="connsiteX60-9455" fmla="*/ 7938145 w 10768629"/>
              <a:gd name="connsiteY60-9456" fmla="*/ 1120225 h 1978172"/>
              <a:gd name="connsiteX61-9457" fmla="*/ 7937238 w 10768629"/>
              <a:gd name="connsiteY61-9458" fmla="*/ 1121204 h 1978172"/>
              <a:gd name="connsiteX62-9459" fmla="*/ 7934398 w 10768629"/>
              <a:gd name="connsiteY62-9460" fmla="*/ 1118240 h 1978172"/>
              <a:gd name="connsiteX63-9461" fmla="*/ 7918248 w 10768629"/>
              <a:gd name="connsiteY63-9462" fmla="*/ 1124371 h 1978172"/>
              <a:gd name="connsiteX64-9463" fmla="*/ 7914119 w 10768629"/>
              <a:gd name="connsiteY64-9464" fmla="*/ 1127653 h 1978172"/>
              <a:gd name="connsiteX65-9465" fmla="*/ 7907658 w 10768629"/>
              <a:gd name="connsiteY65-9466" fmla="*/ 1130350 h 1978172"/>
              <a:gd name="connsiteX66-9467" fmla="*/ 7907434 w 10768629"/>
              <a:gd name="connsiteY66-9468" fmla="*/ 1130103 h 1978172"/>
              <a:gd name="connsiteX67-9469" fmla="*/ 7901508 w 10768629"/>
              <a:gd name="connsiteY67-9470" fmla="*/ 1133245 h 1978172"/>
              <a:gd name="connsiteX68-9471" fmla="*/ 7873287 w 10768629"/>
              <a:gd name="connsiteY68-9472" fmla="*/ 1152609 h 1978172"/>
              <a:gd name="connsiteX69-9473" fmla="*/ 7834833 w 10768629"/>
              <a:gd name="connsiteY69-9474" fmla="*/ 1153868 h 1978172"/>
              <a:gd name="connsiteX70-9475" fmla="*/ 7828661 w 10768629"/>
              <a:gd name="connsiteY70-9476" fmla="*/ 1139994 h 1978172"/>
              <a:gd name="connsiteX71-9477" fmla="*/ 7823966 w 10768629"/>
              <a:gd name="connsiteY71-9478" fmla="*/ 1143178 h 1978172"/>
              <a:gd name="connsiteX72-9479" fmla="*/ 7815078 w 10768629"/>
              <a:gd name="connsiteY72-9480" fmla="*/ 1151776 h 1978172"/>
              <a:gd name="connsiteX73-9481" fmla="*/ 7812026 w 10768629"/>
              <a:gd name="connsiteY73-9482" fmla="*/ 1151522 h 1978172"/>
              <a:gd name="connsiteX74-9483" fmla="*/ 7782249 w 10768629"/>
              <a:gd name="connsiteY74-9484" fmla="*/ 1160970 h 1978172"/>
              <a:gd name="connsiteX75-9485" fmla="*/ 7773476 w 10768629"/>
              <a:gd name="connsiteY75-9486" fmla="*/ 1157414 h 1978172"/>
              <a:gd name="connsiteX76-9487" fmla="*/ 7769600 w 10768629"/>
              <a:gd name="connsiteY76-9488" fmla="*/ 1157365 h 1978172"/>
              <a:gd name="connsiteX77-9489" fmla="*/ 7752631 w 10768629"/>
              <a:gd name="connsiteY77-9490" fmla="*/ 1172815 h 1978172"/>
              <a:gd name="connsiteX78-9491" fmla="*/ 7743525 w 10768629"/>
              <a:gd name="connsiteY78-9492" fmla="*/ 1179064 h 1978172"/>
              <a:gd name="connsiteX79-9493" fmla="*/ 7685942 w 10768629"/>
              <a:gd name="connsiteY79-9494" fmla="*/ 1233723 h 1978172"/>
              <a:gd name="connsiteX80-9495" fmla="*/ 7586920 w 10768629"/>
              <a:gd name="connsiteY80-9496" fmla="*/ 1261888 h 1978172"/>
              <a:gd name="connsiteX81-9497" fmla="*/ 7486100 w 10768629"/>
              <a:gd name="connsiteY81-9498" fmla="*/ 1292563 h 1978172"/>
              <a:gd name="connsiteX82-9499" fmla="*/ 7407190 w 10768629"/>
              <a:gd name="connsiteY82-9500" fmla="*/ 1314737 h 1978172"/>
              <a:gd name="connsiteX83-9501" fmla="*/ 7240698 w 10768629"/>
              <a:gd name="connsiteY83-9502" fmla="*/ 1438832 h 1978172"/>
              <a:gd name="connsiteX84-9503" fmla="*/ 7197675 w 10768629"/>
              <a:gd name="connsiteY84-9504" fmla="*/ 1447530 h 1978172"/>
              <a:gd name="connsiteX85-9505" fmla="*/ 7164788 w 10768629"/>
              <a:gd name="connsiteY85-9506" fmla="*/ 1480293 h 1978172"/>
              <a:gd name="connsiteX86-9507" fmla="*/ 7147929 w 10768629"/>
              <a:gd name="connsiteY86-9508" fmla="*/ 1477641 h 1978172"/>
              <a:gd name="connsiteX87-9509" fmla="*/ 7144965 w 10768629"/>
              <a:gd name="connsiteY87-9510" fmla="*/ 1476908 h 1978172"/>
              <a:gd name="connsiteX88-9511" fmla="*/ 7134299 w 10768629"/>
              <a:gd name="connsiteY88-9512" fmla="*/ 1479969 h 1978172"/>
              <a:gd name="connsiteX89-9513" fmla="*/ 7129809 w 10768629"/>
              <a:gd name="connsiteY89-9514" fmla="*/ 1473339 h 1978172"/>
              <a:gd name="connsiteX90-9515" fmla="*/ 7112688 w 10768629"/>
              <a:gd name="connsiteY90-9516" fmla="*/ 1472575 h 1978172"/>
              <a:gd name="connsiteX91-9517" fmla="*/ 7093470 w 10768629"/>
              <a:gd name="connsiteY91-9518" fmla="*/ 1480300 h 1978172"/>
              <a:gd name="connsiteX92-9519" fmla="*/ 7025034 w 10768629"/>
              <a:gd name="connsiteY92-9520" fmla="*/ 1506934 h 1978172"/>
              <a:gd name="connsiteX93-9521" fmla="*/ 7014783 w 10768629"/>
              <a:gd name="connsiteY93-9522" fmla="*/ 1515868 h 1978172"/>
              <a:gd name="connsiteX94-9523" fmla="*/ 6979706 w 10768629"/>
              <a:gd name="connsiteY94-9524" fmla="*/ 1523511 h 1978172"/>
              <a:gd name="connsiteX95-9525" fmla="*/ 6977890 w 10768629"/>
              <a:gd name="connsiteY95-9526" fmla="*/ 1525793 h 1978172"/>
              <a:gd name="connsiteX96-9527" fmla="*/ 6944339 w 10768629"/>
              <a:gd name="connsiteY96-9528" fmla="*/ 1536237 h 1978172"/>
              <a:gd name="connsiteX97-9529" fmla="*/ 6886996 w 10768629"/>
              <a:gd name="connsiteY97-9530" fmla="*/ 1563569 h 1978172"/>
              <a:gd name="connsiteX98-9531" fmla="*/ 6874510 w 10768629"/>
              <a:gd name="connsiteY98-9532" fmla="*/ 1558469 h 1978172"/>
              <a:gd name="connsiteX99-9533" fmla="*/ 6871943 w 10768629"/>
              <a:gd name="connsiteY99-9534" fmla="*/ 1554651 h 1978172"/>
              <a:gd name="connsiteX100-9535" fmla="*/ 6856174 w 10768629"/>
              <a:gd name="connsiteY100-9536" fmla="*/ 1562024 h 1978172"/>
              <a:gd name="connsiteX101-9537" fmla="*/ 6842321 w 10768629"/>
              <a:gd name="connsiteY101-9538" fmla="*/ 1560554 h 1978172"/>
              <a:gd name="connsiteX102-9539" fmla="*/ 6832713 w 10768629"/>
              <a:gd name="connsiteY102-9540" fmla="*/ 1569357 h 1978172"/>
              <a:gd name="connsiteX103-9541" fmla="*/ 6816351 w 10768629"/>
              <a:gd name="connsiteY103-9542" fmla="*/ 1571495 h 1978172"/>
              <a:gd name="connsiteX104-9543" fmla="*/ 6795800 w 10768629"/>
              <a:gd name="connsiteY104-9544" fmla="*/ 1572010 h 1978172"/>
              <a:gd name="connsiteX105-9545" fmla="*/ 6777546 w 10768629"/>
              <a:gd name="connsiteY105-9546" fmla="*/ 1568661 h 1978172"/>
              <a:gd name="connsiteX106-9547" fmla="*/ 6751528 w 10768629"/>
              <a:gd name="connsiteY106-9548" fmla="*/ 1574143 h 1978172"/>
              <a:gd name="connsiteX107-9549" fmla="*/ 6691966 w 10768629"/>
              <a:gd name="connsiteY107-9550" fmla="*/ 1582255 h 1978172"/>
              <a:gd name="connsiteX108-9551" fmla="*/ 6646941 w 10768629"/>
              <a:gd name="connsiteY108-9552" fmla="*/ 1588471 h 1978172"/>
              <a:gd name="connsiteX109-9553" fmla="*/ 6568576 w 10768629"/>
              <a:gd name="connsiteY109-9554" fmla="*/ 1606488 h 1978172"/>
              <a:gd name="connsiteX110-9555" fmla="*/ 6554358 w 10768629"/>
              <a:gd name="connsiteY110-9556" fmla="*/ 1621701 h 1978172"/>
              <a:gd name="connsiteX111-9557" fmla="*/ 6516968 w 10768629"/>
              <a:gd name="connsiteY111-9558" fmla="*/ 1617195 h 1978172"/>
              <a:gd name="connsiteX112-9559" fmla="*/ 6506479 w 10768629"/>
              <a:gd name="connsiteY112-9560" fmla="*/ 1602227 h 1978172"/>
              <a:gd name="connsiteX113-9561" fmla="*/ 6458436 w 10768629"/>
              <a:gd name="connsiteY113-9562" fmla="*/ 1607332 h 1978172"/>
              <a:gd name="connsiteX114-9563" fmla="*/ 6414786 w 10768629"/>
              <a:gd name="connsiteY114-9564" fmla="*/ 1628815 h 1978172"/>
              <a:gd name="connsiteX115-9565" fmla="*/ 6357085 w 10768629"/>
              <a:gd name="connsiteY115-9566" fmla="*/ 1640846 h 1978172"/>
              <a:gd name="connsiteX116-9567" fmla="*/ 6322636 w 10768629"/>
              <a:gd name="connsiteY116-9568" fmla="*/ 1648213 h 1978172"/>
              <a:gd name="connsiteX117-9569" fmla="*/ 6226172 w 10768629"/>
              <a:gd name="connsiteY117-9570" fmla="*/ 1654676 h 1978172"/>
              <a:gd name="connsiteX118-9571" fmla="*/ 6221217 w 10768629"/>
              <a:gd name="connsiteY118-9572" fmla="*/ 1654506 h 1978172"/>
              <a:gd name="connsiteX119-9573" fmla="*/ 6204956 w 10768629"/>
              <a:gd name="connsiteY119-9574" fmla="*/ 1664280 h 1978172"/>
              <a:gd name="connsiteX120-9575" fmla="*/ 6204270 w 10768629"/>
              <a:gd name="connsiteY120-9576" fmla="*/ 1666782 h 1978172"/>
              <a:gd name="connsiteX121-9577" fmla="*/ 6143810 w 10768629"/>
              <a:gd name="connsiteY121-9578" fmla="*/ 1661963 h 1978172"/>
              <a:gd name="connsiteX122-9579" fmla="*/ 6136560 w 10768629"/>
              <a:gd name="connsiteY122-9580" fmla="*/ 1665728 h 1978172"/>
              <a:gd name="connsiteX123-9581" fmla="*/ 6096155 w 10768629"/>
              <a:gd name="connsiteY123-9582" fmla="*/ 1656951 h 1978172"/>
              <a:gd name="connsiteX124-9583" fmla="*/ 6075812 w 10768629"/>
              <a:gd name="connsiteY124-9584" fmla="*/ 1655422 h 1978172"/>
              <a:gd name="connsiteX125-9585" fmla="*/ 6039495 w 10768629"/>
              <a:gd name="connsiteY125-9586" fmla="*/ 1649680 h 1978172"/>
              <a:gd name="connsiteX126-9587" fmla="*/ 6036523 w 10768629"/>
              <a:gd name="connsiteY126-9588" fmla="*/ 1652121 h 1978172"/>
              <a:gd name="connsiteX127-9589" fmla="*/ 6029328 w 10768629"/>
              <a:gd name="connsiteY127-9590" fmla="*/ 1649904 h 1978172"/>
              <a:gd name="connsiteX128-9591" fmla="*/ 6024075 w 10768629"/>
              <a:gd name="connsiteY128-9592" fmla="*/ 1652779 h 1978172"/>
              <a:gd name="connsiteX129-9593" fmla="*/ 6018085 w 10768629"/>
              <a:gd name="connsiteY129-9594" fmla="*/ 1652030 h 1978172"/>
              <a:gd name="connsiteX130-9595" fmla="*/ 5955513 w 10768629"/>
              <a:gd name="connsiteY130-9596" fmla="*/ 1663584 h 1978172"/>
              <a:gd name="connsiteX131-9597" fmla="*/ 5941996 w 10768629"/>
              <a:gd name="connsiteY131-9598" fmla="*/ 1661326 h 1978172"/>
              <a:gd name="connsiteX132-9599" fmla="*/ 5931789 w 10768629"/>
              <a:gd name="connsiteY132-9600" fmla="*/ 1669915 h 1978172"/>
              <a:gd name="connsiteX133-9601" fmla="*/ 5888686 w 10768629"/>
              <a:gd name="connsiteY133-9602" fmla="*/ 1672175 h 1978172"/>
              <a:gd name="connsiteX134-9603" fmla="*/ 5873794 w 10768629"/>
              <a:gd name="connsiteY134-9604" fmla="*/ 1665454 h 1978172"/>
              <a:gd name="connsiteX135-9605" fmla="*/ 5860022 w 10768629"/>
              <a:gd name="connsiteY135-9606" fmla="*/ 1660635 h 1978172"/>
              <a:gd name="connsiteX136-9607" fmla="*/ 5858237 w 10768629"/>
              <a:gd name="connsiteY136-9608" fmla="*/ 1660649 h 1978172"/>
              <a:gd name="connsiteX137-9609" fmla="*/ 5840319 w 10768629"/>
              <a:gd name="connsiteY137-9610" fmla="*/ 1660798 h 1978172"/>
              <a:gd name="connsiteX138-9611" fmla="*/ 5806984 w 10768629"/>
              <a:gd name="connsiteY138-9612" fmla="*/ 1661075 h 1978172"/>
              <a:gd name="connsiteX139-9613" fmla="*/ 5742351 w 10768629"/>
              <a:gd name="connsiteY139-9614" fmla="*/ 1667489 h 1978172"/>
              <a:gd name="connsiteX140-9615" fmla="*/ 5521171 w 10768629"/>
              <a:gd name="connsiteY140-9616" fmla="*/ 1671626 h 1978172"/>
              <a:gd name="connsiteX141-9617" fmla="*/ 5457384 w 10768629"/>
              <a:gd name="connsiteY141-9618" fmla="*/ 1683952 h 1978172"/>
              <a:gd name="connsiteX142-9619" fmla="*/ 4950070 w 10768629"/>
              <a:gd name="connsiteY142-9620" fmla="*/ 1748401 h 1978172"/>
              <a:gd name="connsiteX143-9621" fmla="*/ 4872172 w 10768629"/>
              <a:gd name="connsiteY143-9622" fmla="*/ 1757222 h 1978172"/>
              <a:gd name="connsiteX144-9623" fmla="*/ 4809524 w 10768629"/>
              <a:gd name="connsiteY144-9624" fmla="*/ 1761033 h 1978172"/>
              <a:gd name="connsiteX145-9625" fmla="*/ 4759058 w 10768629"/>
              <a:gd name="connsiteY145-9626" fmla="*/ 1766533 h 1978172"/>
              <a:gd name="connsiteX146-9627" fmla="*/ 4719749 w 10768629"/>
              <a:gd name="connsiteY146-9628" fmla="*/ 1771811 h 1978172"/>
              <a:gd name="connsiteX147-9629" fmla="*/ 4568686 w 10768629"/>
              <a:gd name="connsiteY147-9630" fmla="*/ 1786141 h 1978172"/>
              <a:gd name="connsiteX148-9631" fmla="*/ 4418751 w 10768629"/>
              <a:gd name="connsiteY148-9632" fmla="*/ 1796932 h 1978172"/>
              <a:gd name="connsiteX149-9633" fmla="*/ 4378377 w 10768629"/>
              <a:gd name="connsiteY149-9634" fmla="*/ 1815528 h 1978172"/>
              <a:gd name="connsiteX150-9635" fmla="*/ 4320575 w 10768629"/>
              <a:gd name="connsiteY150-9636" fmla="*/ 1832722 h 1978172"/>
              <a:gd name="connsiteX151-9637" fmla="*/ 4220200 w 10768629"/>
              <a:gd name="connsiteY151-9638" fmla="*/ 1873173 h 1978172"/>
              <a:gd name="connsiteX152-9639" fmla="*/ 4105361 w 10768629"/>
              <a:gd name="connsiteY152-9640" fmla="*/ 1894711 h 1978172"/>
              <a:gd name="connsiteX153-9641" fmla="*/ 3973223 w 10768629"/>
              <a:gd name="connsiteY153-9642" fmla="*/ 1881015 h 1978172"/>
              <a:gd name="connsiteX154-9643" fmla="*/ 3900992 w 10768629"/>
              <a:gd name="connsiteY154-9644" fmla="*/ 1880603 h 1978172"/>
              <a:gd name="connsiteX155-9645" fmla="*/ 3662119 w 10768629"/>
              <a:gd name="connsiteY155-9646" fmla="*/ 1889285 h 1978172"/>
              <a:gd name="connsiteX156-9647" fmla="*/ 3496919 w 10768629"/>
              <a:gd name="connsiteY156-9648" fmla="*/ 1873180 h 1978172"/>
              <a:gd name="connsiteX157-9649" fmla="*/ 3449433 w 10768629"/>
              <a:gd name="connsiteY157-9650" fmla="*/ 1889681 h 1978172"/>
              <a:gd name="connsiteX158-9651" fmla="*/ 3369766 w 10768629"/>
              <a:gd name="connsiteY158-9652" fmla="*/ 1916653 h 1978172"/>
              <a:gd name="connsiteX159-9653" fmla="*/ 3269672 w 10768629"/>
              <a:gd name="connsiteY159-9654" fmla="*/ 1938036 h 1978172"/>
              <a:gd name="connsiteX160-9655" fmla="*/ 3224897 w 10768629"/>
              <a:gd name="connsiteY160-9656" fmla="*/ 1943733 h 1978172"/>
              <a:gd name="connsiteX161-9657" fmla="*/ 3161463 w 10768629"/>
              <a:gd name="connsiteY161-9658" fmla="*/ 1946591 h 1978172"/>
              <a:gd name="connsiteX162-9659" fmla="*/ 3112044 w 10768629"/>
              <a:gd name="connsiteY162-9660" fmla="*/ 1935614 h 1978172"/>
              <a:gd name="connsiteX163-9661" fmla="*/ 3069716 w 10768629"/>
              <a:gd name="connsiteY163-9662" fmla="*/ 1930463 h 1978172"/>
              <a:gd name="connsiteX164-9663" fmla="*/ 3005773 w 10768629"/>
              <a:gd name="connsiteY164-9664" fmla="*/ 1915878 h 1978172"/>
              <a:gd name="connsiteX165-9665" fmla="*/ 2897201 w 10768629"/>
              <a:gd name="connsiteY165-9666" fmla="*/ 1926772 h 1978172"/>
              <a:gd name="connsiteX166-9667" fmla="*/ 2783891 w 10768629"/>
              <a:gd name="connsiteY166-9668" fmla="*/ 1931749 h 1978172"/>
              <a:gd name="connsiteX167-9669" fmla="*/ 2712447 w 10768629"/>
              <a:gd name="connsiteY167-9670" fmla="*/ 1933044 h 1978172"/>
              <a:gd name="connsiteX168-9671" fmla="*/ 2560151 w 10768629"/>
              <a:gd name="connsiteY168-9672" fmla="*/ 1963609 h 1978172"/>
              <a:gd name="connsiteX169-9673" fmla="*/ 2367221 w 10768629"/>
              <a:gd name="connsiteY169-9674" fmla="*/ 1971884 h 1978172"/>
              <a:gd name="connsiteX170-9675" fmla="*/ 2272130 w 10768629"/>
              <a:gd name="connsiteY170-9676" fmla="*/ 1961162 h 1978172"/>
              <a:gd name="connsiteX171-9677" fmla="*/ 2189404 w 10768629"/>
              <a:gd name="connsiteY171-9678" fmla="*/ 1978172 h 1978172"/>
              <a:gd name="connsiteX172-9679" fmla="*/ 2077704 w 10768629"/>
              <a:gd name="connsiteY172-9680" fmla="*/ 1965002 h 1978172"/>
              <a:gd name="connsiteX173-9681" fmla="*/ 2033299 w 10768629"/>
              <a:gd name="connsiteY173-9682" fmla="*/ 1969042 h 1978172"/>
              <a:gd name="connsiteX174-9683" fmla="*/ 1967996 w 10768629"/>
              <a:gd name="connsiteY174-9684" fmla="*/ 1953187 h 1978172"/>
              <a:gd name="connsiteX175-9685" fmla="*/ 1855805 w 10768629"/>
              <a:gd name="connsiteY175-9686" fmla="*/ 1926082 h 1978172"/>
              <a:gd name="connsiteX176-9687" fmla="*/ 1790957 w 10768629"/>
              <a:gd name="connsiteY176-9688" fmla="*/ 1919460 h 1978172"/>
              <a:gd name="connsiteX177-9689" fmla="*/ 1613978 w 10768629"/>
              <a:gd name="connsiteY177-9690" fmla="*/ 1891581 h 1978172"/>
              <a:gd name="connsiteX178-9691" fmla="*/ 1436831 w 10768629"/>
              <a:gd name="connsiteY178-9692" fmla="*/ 1856201 h 1978172"/>
              <a:gd name="connsiteX179-9693" fmla="*/ 1357365 w 10768629"/>
              <a:gd name="connsiteY179-9694" fmla="*/ 1832140 h 1978172"/>
              <a:gd name="connsiteX180-9695" fmla="*/ 1232341 w 10768629"/>
              <a:gd name="connsiteY180-9696" fmla="*/ 1785942 h 1978172"/>
              <a:gd name="connsiteX181-9697" fmla="*/ 1162595 w 10768629"/>
              <a:gd name="connsiteY181-9698" fmla="*/ 1758337 h 1978172"/>
              <a:gd name="connsiteX182-9699" fmla="*/ 1128523 w 10768629"/>
              <a:gd name="connsiteY182-9700" fmla="*/ 1763621 h 1978172"/>
              <a:gd name="connsiteX183-9701" fmla="*/ 991903 w 10768629"/>
              <a:gd name="connsiteY183-9702" fmla="*/ 1786741 h 1978172"/>
              <a:gd name="connsiteX184-9703" fmla="*/ 883960 w 10768629"/>
              <a:gd name="connsiteY184-9704" fmla="*/ 1822386 h 1978172"/>
              <a:gd name="connsiteX185-9705" fmla="*/ 766531 w 10768629"/>
              <a:gd name="connsiteY185-9706" fmla="*/ 1805053 h 1978172"/>
              <a:gd name="connsiteX186-9707" fmla="*/ 669779 w 10768629"/>
              <a:gd name="connsiteY186-9708" fmla="*/ 1800537 h 1978172"/>
              <a:gd name="connsiteX187-9709" fmla="*/ 523898 w 10768629"/>
              <a:gd name="connsiteY187-9710" fmla="*/ 1811085 h 1978172"/>
              <a:gd name="connsiteX188-9711" fmla="*/ 360251 w 10768629"/>
              <a:gd name="connsiteY188-9712" fmla="*/ 1830735 h 1978172"/>
              <a:gd name="connsiteX189-9713" fmla="*/ 255207 w 10768629"/>
              <a:gd name="connsiteY189-9714" fmla="*/ 1818275 h 1978172"/>
              <a:gd name="connsiteX190-9715" fmla="*/ 101803 w 10768629"/>
              <a:gd name="connsiteY190-9716" fmla="*/ 1870647 h 1978172"/>
              <a:gd name="connsiteX191-9717" fmla="*/ 25397 w 10768629"/>
              <a:gd name="connsiteY191-9718" fmla="*/ 1888443 h 1978172"/>
              <a:gd name="connsiteX192-9719" fmla="*/ 2370 w 10768629"/>
              <a:gd name="connsiteY192-9720" fmla="*/ 1878311 h 1978172"/>
              <a:gd name="connsiteX193-9721" fmla="*/ 0 w 10768629"/>
              <a:gd name="connsiteY193-9722" fmla="*/ 1878785 h 1978172"/>
              <a:gd name="connsiteX194-9723" fmla="*/ 0 w 10768629"/>
              <a:gd name="connsiteY194-9724" fmla="*/ 0 h 1978172"/>
              <a:gd name="connsiteX0-9725" fmla="*/ 0 w 10768629"/>
              <a:gd name="connsiteY0-9726" fmla="*/ 0 h 1978172"/>
              <a:gd name="connsiteX1-9727" fmla="*/ 10768629 w 10768629"/>
              <a:gd name="connsiteY1-9728" fmla="*/ 0 h 1978172"/>
              <a:gd name="connsiteX2-9729" fmla="*/ 10733254 w 10768629"/>
              <a:gd name="connsiteY2-9730" fmla="*/ 31439 h 1978172"/>
              <a:gd name="connsiteX3-9731" fmla="*/ 10727085 w 10768629"/>
              <a:gd name="connsiteY3-9732" fmla="*/ 37910 h 1978172"/>
              <a:gd name="connsiteX4-9733" fmla="*/ 10675953 w 10768629"/>
              <a:gd name="connsiteY4-9734" fmla="*/ 68623 h 1978172"/>
              <a:gd name="connsiteX5-9735" fmla="*/ 10637091 w 10768629"/>
              <a:gd name="connsiteY5-9736" fmla="*/ 90361 h 1978172"/>
              <a:gd name="connsiteX6-9737" fmla="*/ 10610971 w 10768629"/>
              <a:gd name="connsiteY6-9738" fmla="*/ 110764 h 1978172"/>
              <a:gd name="connsiteX7-9739" fmla="*/ 10532872 w 10768629"/>
              <a:gd name="connsiteY7-9740" fmla="*/ 138028 h 1978172"/>
              <a:gd name="connsiteX8-9741" fmla="*/ 10398558 w 10768629"/>
              <a:gd name="connsiteY8-9742" fmla="*/ 172911 h 1978172"/>
              <a:gd name="connsiteX9-9743" fmla="*/ 10371128 w 10768629"/>
              <a:gd name="connsiteY9-9744" fmla="*/ 182609 h 1978172"/>
              <a:gd name="connsiteX10-9745" fmla="*/ 10352178 w 10768629"/>
              <a:gd name="connsiteY10-9746" fmla="*/ 199976 h 1978172"/>
              <a:gd name="connsiteX11-9747" fmla="*/ 10351815 w 10768629"/>
              <a:gd name="connsiteY11-9748" fmla="*/ 211879 h 1978172"/>
              <a:gd name="connsiteX12-9749" fmla="*/ 10337471 w 10768629"/>
              <a:gd name="connsiteY12-9750" fmla="*/ 218661 h 1978172"/>
              <a:gd name="connsiteX13-9751" fmla="*/ 10334625 w 10768629"/>
              <a:gd name="connsiteY13-9752" fmla="*/ 222351 h 1978172"/>
              <a:gd name="connsiteX14-9753" fmla="*/ 10256365 w 10768629"/>
              <a:gd name="connsiteY14-9754" fmla="*/ 235917 h 1978172"/>
              <a:gd name="connsiteX15-9755" fmla="*/ 10201127 w 10768629"/>
              <a:gd name="connsiteY15-9756" fmla="*/ 267448 h 1978172"/>
              <a:gd name="connsiteX16-9757" fmla="*/ 9961218 w 10768629"/>
              <a:gd name="connsiteY16-9758" fmla="*/ 326720 h 1978172"/>
              <a:gd name="connsiteX17-9759" fmla="*/ 9859715 w 10768629"/>
              <a:gd name="connsiteY17-9760" fmla="*/ 355698 h 1978172"/>
              <a:gd name="connsiteX18-9761" fmla="*/ 9679867 w 10768629"/>
              <a:gd name="connsiteY18-9762" fmla="*/ 399081 h 1978172"/>
              <a:gd name="connsiteX19-9763" fmla="*/ 9490654 w 10768629"/>
              <a:gd name="connsiteY19-9764" fmla="*/ 455225 h 1978172"/>
              <a:gd name="connsiteX20-9765" fmla="*/ 9470837 w 10768629"/>
              <a:gd name="connsiteY20-9766" fmla="*/ 452539 h 1978172"/>
              <a:gd name="connsiteX21-9767" fmla="*/ 9469082 w 10768629"/>
              <a:gd name="connsiteY21-9768" fmla="*/ 454891 h 1978172"/>
              <a:gd name="connsiteX22-9769" fmla="*/ 9448038 w 10768629"/>
              <a:gd name="connsiteY22-9770" fmla="*/ 459733 h 1978172"/>
              <a:gd name="connsiteX23-9771" fmla="*/ 9396821 w 10768629"/>
              <a:gd name="connsiteY23-9772" fmla="*/ 455795 h 1978172"/>
              <a:gd name="connsiteX24-9773" fmla="*/ 9392197 w 10768629"/>
              <a:gd name="connsiteY24-9774" fmla="*/ 459796 h 1978172"/>
              <a:gd name="connsiteX25-9775" fmla="*/ 9347994 w 10768629"/>
              <a:gd name="connsiteY25-9776" fmla="*/ 464462 h 1978172"/>
              <a:gd name="connsiteX26-9777" fmla="*/ 9347889 w 10768629"/>
              <a:gd name="connsiteY26-9778" fmla="*/ 466539 h 1978172"/>
              <a:gd name="connsiteX27-9779" fmla="*/ 9337639 w 10768629"/>
              <a:gd name="connsiteY27-9780" fmla="*/ 476654 h 1978172"/>
              <a:gd name="connsiteX28-9781" fmla="*/ 9316893 w 10768629"/>
              <a:gd name="connsiteY28-9782" fmla="*/ 491390 h 1978172"/>
              <a:gd name="connsiteX29-9783" fmla="*/ 9229283 w 10768629"/>
              <a:gd name="connsiteY29-9784" fmla="*/ 555377 h 1978172"/>
              <a:gd name="connsiteX30-9785" fmla="*/ 9220274 w 10768629"/>
              <a:gd name="connsiteY30-9786" fmla="*/ 557502 h 1978172"/>
              <a:gd name="connsiteX31-9787" fmla="*/ 9220202 w 10768629"/>
              <a:gd name="connsiteY31-9788" fmla="*/ 558001 h 1978172"/>
              <a:gd name="connsiteX32-9789" fmla="*/ 9210908 w 10768629"/>
              <a:gd name="connsiteY32-9790" fmla="*/ 561147 h 1978172"/>
              <a:gd name="connsiteX33-9791" fmla="*/ 9186374 w 10768629"/>
              <a:gd name="connsiteY33-9792" fmla="*/ 565502 h 1978172"/>
              <a:gd name="connsiteX34-9793" fmla="*/ 9181058 w 10768629"/>
              <a:gd name="connsiteY34-9794" fmla="*/ 569943 h 1978172"/>
              <a:gd name="connsiteX35-9795" fmla="*/ 9179948 w 10768629"/>
              <a:gd name="connsiteY35-9796" fmla="*/ 576062 h 1978172"/>
              <a:gd name="connsiteX36-9797" fmla="*/ 9149110 w 10768629"/>
              <a:gd name="connsiteY36-9798" fmla="*/ 598906 h 1978172"/>
              <a:gd name="connsiteX37-9799" fmla="*/ 9078556 w 10768629"/>
              <a:gd name="connsiteY37-9800" fmla="*/ 644039 h 1978172"/>
              <a:gd name="connsiteX38-9801" fmla="*/ 8996399 w 10768629"/>
              <a:gd name="connsiteY38-9802" fmla="*/ 690055 h 1978172"/>
              <a:gd name="connsiteX39-9803" fmla="*/ 8803791 w 10768629"/>
              <a:gd name="connsiteY39-9804" fmla="*/ 813860 h 1978172"/>
              <a:gd name="connsiteX40-9805" fmla="*/ 8636202 w 10768629"/>
              <a:gd name="connsiteY40-9806" fmla="*/ 848463 h 1978172"/>
              <a:gd name="connsiteX41-9807" fmla="*/ 8555372 w 10768629"/>
              <a:gd name="connsiteY41-9808" fmla="*/ 883171 h 1978172"/>
              <a:gd name="connsiteX42-9809" fmla="*/ 8507229 w 10768629"/>
              <a:gd name="connsiteY42-9810" fmla="*/ 901665 h 1978172"/>
              <a:gd name="connsiteX43-9811" fmla="*/ 8428473 w 10768629"/>
              <a:gd name="connsiteY43-9812" fmla="*/ 927985 h 1978172"/>
              <a:gd name="connsiteX44-9813" fmla="*/ 8427914 w 10768629"/>
              <a:gd name="connsiteY44-9814" fmla="*/ 933480 h 1978172"/>
              <a:gd name="connsiteX45-9815" fmla="*/ 8420327 w 10768629"/>
              <a:gd name="connsiteY45-9816" fmla="*/ 941984 h 1978172"/>
              <a:gd name="connsiteX46-9817" fmla="*/ 8394729 w 10768629"/>
              <a:gd name="connsiteY46-9818" fmla="*/ 948347 h 1978172"/>
              <a:gd name="connsiteX47-9819" fmla="*/ 8380548 w 10768629"/>
              <a:gd name="connsiteY47-9820" fmla="*/ 987916 h 1978172"/>
              <a:gd name="connsiteX48-9821" fmla="*/ 8375330 w 10768629"/>
              <a:gd name="connsiteY48-9822" fmla="*/ 965444 h 1978172"/>
              <a:gd name="connsiteX49-9823" fmla="*/ 8340796 w 10768629"/>
              <a:gd name="connsiteY49-9824" fmla="*/ 980522 h 1978172"/>
              <a:gd name="connsiteX50-9825" fmla="*/ 8304438 w 10768629"/>
              <a:gd name="connsiteY50-9826" fmla="*/ 996739 h 1978172"/>
              <a:gd name="connsiteX51-9827" fmla="*/ 8280929 w 10768629"/>
              <a:gd name="connsiteY51-9828" fmla="*/ 1023089 h 1978172"/>
              <a:gd name="connsiteX52-9829" fmla="*/ 8275760 w 10768629"/>
              <a:gd name="connsiteY52-9830" fmla="*/ 1027772 h 1978172"/>
              <a:gd name="connsiteX53-9831" fmla="*/ 8275478 w 10768629"/>
              <a:gd name="connsiteY53-9832" fmla="*/ 1027605 h 1978172"/>
              <a:gd name="connsiteX54-9833" fmla="*/ 8269666 w 10768629"/>
              <a:gd name="connsiteY54-9834" fmla="*/ 1032033 h 1978172"/>
              <a:gd name="connsiteX55-9835" fmla="*/ 8203836 w 10768629"/>
              <a:gd name="connsiteY55-9836" fmla="*/ 1037347 h 1978172"/>
              <a:gd name="connsiteX56-9837" fmla="*/ 8122936 w 10768629"/>
              <a:gd name="connsiteY56-9838" fmla="*/ 1063113 h 1978172"/>
              <a:gd name="connsiteX57-9839" fmla="*/ 8043658 w 10768629"/>
              <a:gd name="connsiteY57-9840" fmla="*/ 1092746 h 1978172"/>
              <a:gd name="connsiteX58-9841" fmla="*/ 8015351 w 10768629"/>
              <a:gd name="connsiteY58-9842" fmla="*/ 1105478 h 1978172"/>
              <a:gd name="connsiteX59-9843" fmla="*/ 7963145 w 10768629"/>
              <a:gd name="connsiteY59-9844" fmla="*/ 1119346 h 1978172"/>
              <a:gd name="connsiteX60-9845" fmla="*/ 7938145 w 10768629"/>
              <a:gd name="connsiteY60-9846" fmla="*/ 1120225 h 1978172"/>
              <a:gd name="connsiteX61-9847" fmla="*/ 7937238 w 10768629"/>
              <a:gd name="connsiteY61-9848" fmla="*/ 1121204 h 1978172"/>
              <a:gd name="connsiteX62-9849" fmla="*/ 7934398 w 10768629"/>
              <a:gd name="connsiteY62-9850" fmla="*/ 1118240 h 1978172"/>
              <a:gd name="connsiteX63-9851" fmla="*/ 7918248 w 10768629"/>
              <a:gd name="connsiteY63-9852" fmla="*/ 1124371 h 1978172"/>
              <a:gd name="connsiteX64-9853" fmla="*/ 7914119 w 10768629"/>
              <a:gd name="connsiteY64-9854" fmla="*/ 1127653 h 1978172"/>
              <a:gd name="connsiteX65-9855" fmla="*/ 7907658 w 10768629"/>
              <a:gd name="connsiteY65-9856" fmla="*/ 1130350 h 1978172"/>
              <a:gd name="connsiteX66-9857" fmla="*/ 7907434 w 10768629"/>
              <a:gd name="connsiteY66-9858" fmla="*/ 1130103 h 1978172"/>
              <a:gd name="connsiteX67-9859" fmla="*/ 7901508 w 10768629"/>
              <a:gd name="connsiteY67-9860" fmla="*/ 1133245 h 1978172"/>
              <a:gd name="connsiteX68-9861" fmla="*/ 7873287 w 10768629"/>
              <a:gd name="connsiteY68-9862" fmla="*/ 1152609 h 1978172"/>
              <a:gd name="connsiteX69-9863" fmla="*/ 7834833 w 10768629"/>
              <a:gd name="connsiteY69-9864" fmla="*/ 1153868 h 1978172"/>
              <a:gd name="connsiteX70-9865" fmla="*/ 7828661 w 10768629"/>
              <a:gd name="connsiteY70-9866" fmla="*/ 1139994 h 1978172"/>
              <a:gd name="connsiteX71-9867" fmla="*/ 7823966 w 10768629"/>
              <a:gd name="connsiteY71-9868" fmla="*/ 1143178 h 1978172"/>
              <a:gd name="connsiteX72-9869" fmla="*/ 7815078 w 10768629"/>
              <a:gd name="connsiteY72-9870" fmla="*/ 1151776 h 1978172"/>
              <a:gd name="connsiteX73-9871" fmla="*/ 7812026 w 10768629"/>
              <a:gd name="connsiteY73-9872" fmla="*/ 1151522 h 1978172"/>
              <a:gd name="connsiteX74-9873" fmla="*/ 7782249 w 10768629"/>
              <a:gd name="connsiteY74-9874" fmla="*/ 1160970 h 1978172"/>
              <a:gd name="connsiteX75-9875" fmla="*/ 7773476 w 10768629"/>
              <a:gd name="connsiteY75-9876" fmla="*/ 1157414 h 1978172"/>
              <a:gd name="connsiteX76-9877" fmla="*/ 7769600 w 10768629"/>
              <a:gd name="connsiteY76-9878" fmla="*/ 1157365 h 1978172"/>
              <a:gd name="connsiteX77-9879" fmla="*/ 7752631 w 10768629"/>
              <a:gd name="connsiteY77-9880" fmla="*/ 1172815 h 1978172"/>
              <a:gd name="connsiteX78-9881" fmla="*/ 7743525 w 10768629"/>
              <a:gd name="connsiteY78-9882" fmla="*/ 1179064 h 1978172"/>
              <a:gd name="connsiteX79-9883" fmla="*/ 7685942 w 10768629"/>
              <a:gd name="connsiteY79-9884" fmla="*/ 1233723 h 1978172"/>
              <a:gd name="connsiteX80-9885" fmla="*/ 7586920 w 10768629"/>
              <a:gd name="connsiteY80-9886" fmla="*/ 1261888 h 1978172"/>
              <a:gd name="connsiteX81-9887" fmla="*/ 7486100 w 10768629"/>
              <a:gd name="connsiteY81-9888" fmla="*/ 1292563 h 1978172"/>
              <a:gd name="connsiteX82-9889" fmla="*/ 7407190 w 10768629"/>
              <a:gd name="connsiteY82-9890" fmla="*/ 1314737 h 1978172"/>
              <a:gd name="connsiteX83-9891" fmla="*/ 7240698 w 10768629"/>
              <a:gd name="connsiteY83-9892" fmla="*/ 1438832 h 1978172"/>
              <a:gd name="connsiteX84-9893" fmla="*/ 7197675 w 10768629"/>
              <a:gd name="connsiteY84-9894" fmla="*/ 1447530 h 1978172"/>
              <a:gd name="connsiteX85-9895" fmla="*/ 7164788 w 10768629"/>
              <a:gd name="connsiteY85-9896" fmla="*/ 1480293 h 1978172"/>
              <a:gd name="connsiteX86-9897" fmla="*/ 7147929 w 10768629"/>
              <a:gd name="connsiteY86-9898" fmla="*/ 1477641 h 1978172"/>
              <a:gd name="connsiteX87-9899" fmla="*/ 7144965 w 10768629"/>
              <a:gd name="connsiteY87-9900" fmla="*/ 1476908 h 1978172"/>
              <a:gd name="connsiteX88-9901" fmla="*/ 7134299 w 10768629"/>
              <a:gd name="connsiteY88-9902" fmla="*/ 1479969 h 1978172"/>
              <a:gd name="connsiteX89-9903" fmla="*/ 7129809 w 10768629"/>
              <a:gd name="connsiteY89-9904" fmla="*/ 1473339 h 1978172"/>
              <a:gd name="connsiteX90-9905" fmla="*/ 7112688 w 10768629"/>
              <a:gd name="connsiteY90-9906" fmla="*/ 1472575 h 1978172"/>
              <a:gd name="connsiteX91-9907" fmla="*/ 7093470 w 10768629"/>
              <a:gd name="connsiteY91-9908" fmla="*/ 1480300 h 1978172"/>
              <a:gd name="connsiteX92-9909" fmla="*/ 7025034 w 10768629"/>
              <a:gd name="connsiteY92-9910" fmla="*/ 1506934 h 1978172"/>
              <a:gd name="connsiteX93-9911" fmla="*/ 7014783 w 10768629"/>
              <a:gd name="connsiteY93-9912" fmla="*/ 1515868 h 1978172"/>
              <a:gd name="connsiteX94-9913" fmla="*/ 6979706 w 10768629"/>
              <a:gd name="connsiteY94-9914" fmla="*/ 1523511 h 1978172"/>
              <a:gd name="connsiteX95-9915" fmla="*/ 6977890 w 10768629"/>
              <a:gd name="connsiteY95-9916" fmla="*/ 1525793 h 1978172"/>
              <a:gd name="connsiteX96-9917" fmla="*/ 6944339 w 10768629"/>
              <a:gd name="connsiteY96-9918" fmla="*/ 1536237 h 1978172"/>
              <a:gd name="connsiteX97-9919" fmla="*/ 6886996 w 10768629"/>
              <a:gd name="connsiteY97-9920" fmla="*/ 1563569 h 1978172"/>
              <a:gd name="connsiteX98-9921" fmla="*/ 6874510 w 10768629"/>
              <a:gd name="connsiteY98-9922" fmla="*/ 1558469 h 1978172"/>
              <a:gd name="connsiteX99-9923" fmla="*/ 6871943 w 10768629"/>
              <a:gd name="connsiteY99-9924" fmla="*/ 1554651 h 1978172"/>
              <a:gd name="connsiteX100-9925" fmla="*/ 6856174 w 10768629"/>
              <a:gd name="connsiteY100-9926" fmla="*/ 1562024 h 1978172"/>
              <a:gd name="connsiteX101-9927" fmla="*/ 6842321 w 10768629"/>
              <a:gd name="connsiteY101-9928" fmla="*/ 1560554 h 1978172"/>
              <a:gd name="connsiteX102-9929" fmla="*/ 6832713 w 10768629"/>
              <a:gd name="connsiteY102-9930" fmla="*/ 1569357 h 1978172"/>
              <a:gd name="connsiteX103-9931" fmla="*/ 6816351 w 10768629"/>
              <a:gd name="connsiteY103-9932" fmla="*/ 1571495 h 1978172"/>
              <a:gd name="connsiteX104-9933" fmla="*/ 6795800 w 10768629"/>
              <a:gd name="connsiteY104-9934" fmla="*/ 1572010 h 1978172"/>
              <a:gd name="connsiteX105-9935" fmla="*/ 6777546 w 10768629"/>
              <a:gd name="connsiteY105-9936" fmla="*/ 1568661 h 1978172"/>
              <a:gd name="connsiteX106-9937" fmla="*/ 6751528 w 10768629"/>
              <a:gd name="connsiteY106-9938" fmla="*/ 1574143 h 1978172"/>
              <a:gd name="connsiteX107-9939" fmla="*/ 6691966 w 10768629"/>
              <a:gd name="connsiteY107-9940" fmla="*/ 1582255 h 1978172"/>
              <a:gd name="connsiteX108-9941" fmla="*/ 6646941 w 10768629"/>
              <a:gd name="connsiteY108-9942" fmla="*/ 1588471 h 1978172"/>
              <a:gd name="connsiteX109-9943" fmla="*/ 6568576 w 10768629"/>
              <a:gd name="connsiteY109-9944" fmla="*/ 1606488 h 1978172"/>
              <a:gd name="connsiteX110-9945" fmla="*/ 6554358 w 10768629"/>
              <a:gd name="connsiteY110-9946" fmla="*/ 1621701 h 1978172"/>
              <a:gd name="connsiteX111-9947" fmla="*/ 6516968 w 10768629"/>
              <a:gd name="connsiteY111-9948" fmla="*/ 1617195 h 1978172"/>
              <a:gd name="connsiteX112-9949" fmla="*/ 6506479 w 10768629"/>
              <a:gd name="connsiteY112-9950" fmla="*/ 1602227 h 1978172"/>
              <a:gd name="connsiteX113-9951" fmla="*/ 6458436 w 10768629"/>
              <a:gd name="connsiteY113-9952" fmla="*/ 1607332 h 1978172"/>
              <a:gd name="connsiteX114-9953" fmla="*/ 6414786 w 10768629"/>
              <a:gd name="connsiteY114-9954" fmla="*/ 1628815 h 1978172"/>
              <a:gd name="connsiteX115-9955" fmla="*/ 6357085 w 10768629"/>
              <a:gd name="connsiteY115-9956" fmla="*/ 1640846 h 1978172"/>
              <a:gd name="connsiteX116-9957" fmla="*/ 6322636 w 10768629"/>
              <a:gd name="connsiteY116-9958" fmla="*/ 1648213 h 1978172"/>
              <a:gd name="connsiteX117-9959" fmla="*/ 6226172 w 10768629"/>
              <a:gd name="connsiteY117-9960" fmla="*/ 1654676 h 1978172"/>
              <a:gd name="connsiteX118-9961" fmla="*/ 6221217 w 10768629"/>
              <a:gd name="connsiteY118-9962" fmla="*/ 1654506 h 1978172"/>
              <a:gd name="connsiteX119-9963" fmla="*/ 6204956 w 10768629"/>
              <a:gd name="connsiteY119-9964" fmla="*/ 1664280 h 1978172"/>
              <a:gd name="connsiteX120-9965" fmla="*/ 6204270 w 10768629"/>
              <a:gd name="connsiteY120-9966" fmla="*/ 1666782 h 1978172"/>
              <a:gd name="connsiteX121-9967" fmla="*/ 6143810 w 10768629"/>
              <a:gd name="connsiteY121-9968" fmla="*/ 1661963 h 1978172"/>
              <a:gd name="connsiteX122-9969" fmla="*/ 6136560 w 10768629"/>
              <a:gd name="connsiteY122-9970" fmla="*/ 1665728 h 1978172"/>
              <a:gd name="connsiteX123-9971" fmla="*/ 6096155 w 10768629"/>
              <a:gd name="connsiteY123-9972" fmla="*/ 1656951 h 1978172"/>
              <a:gd name="connsiteX124-9973" fmla="*/ 6075812 w 10768629"/>
              <a:gd name="connsiteY124-9974" fmla="*/ 1655422 h 1978172"/>
              <a:gd name="connsiteX125-9975" fmla="*/ 6039495 w 10768629"/>
              <a:gd name="connsiteY125-9976" fmla="*/ 1649680 h 1978172"/>
              <a:gd name="connsiteX126-9977" fmla="*/ 6036523 w 10768629"/>
              <a:gd name="connsiteY126-9978" fmla="*/ 1652121 h 1978172"/>
              <a:gd name="connsiteX127-9979" fmla="*/ 6029328 w 10768629"/>
              <a:gd name="connsiteY127-9980" fmla="*/ 1649904 h 1978172"/>
              <a:gd name="connsiteX128-9981" fmla="*/ 6024075 w 10768629"/>
              <a:gd name="connsiteY128-9982" fmla="*/ 1652779 h 1978172"/>
              <a:gd name="connsiteX129-9983" fmla="*/ 6018085 w 10768629"/>
              <a:gd name="connsiteY129-9984" fmla="*/ 1652030 h 1978172"/>
              <a:gd name="connsiteX130-9985" fmla="*/ 5955513 w 10768629"/>
              <a:gd name="connsiteY130-9986" fmla="*/ 1663584 h 1978172"/>
              <a:gd name="connsiteX131-9987" fmla="*/ 5941996 w 10768629"/>
              <a:gd name="connsiteY131-9988" fmla="*/ 1661326 h 1978172"/>
              <a:gd name="connsiteX132-9989" fmla="*/ 5931789 w 10768629"/>
              <a:gd name="connsiteY132-9990" fmla="*/ 1669915 h 1978172"/>
              <a:gd name="connsiteX133-9991" fmla="*/ 5888686 w 10768629"/>
              <a:gd name="connsiteY133-9992" fmla="*/ 1672175 h 1978172"/>
              <a:gd name="connsiteX134-9993" fmla="*/ 5873794 w 10768629"/>
              <a:gd name="connsiteY134-9994" fmla="*/ 1665454 h 1978172"/>
              <a:gd name="connsiteX135-9995" fmla="*/ 5860022 w 10768629"/>
              <a:gd name="connsiteY135-9996" fmla="*/ 1660635 h 1978172"/>
              <a:gd name="connsiteX136-9997" fmla="*/ 5858237 w 10768629"/>
              <a:gd name="connsiteY136-9998" fmla="*/ 1660649 h 1978172"/>
              <a:gd name="connsiteX137-9999" fmla="*/ 5840319 w 10768629"/>
              <a:gd name="connsiteY137-10000" fmla="*/ 1660798 h 1978172"/>
              <a:gd name="connsiteX138-10001" fmla="*/ 5806984 w 10768629"/>
              <a:gd name="connsiteY138-10002" fmla="*/ 1661075 h 1978172"/>
              <a:gd name="connsiteX139-10003" fmla="*/ 5742351 w 10768629"/>
              <a:gd name="connsiteY139-10004" fmla="*/ 1667489 h 1978172"/>
              <a:gd name="connsiteX140-10005" fmla="*/ 5521171 w 10768629"/>
              <a:gd name="connsiteY140-10006" fmla="*/ 1671626 h 1978172"/>
              <a:gd name="connsiteX141-10007" fmla="*/ 5457384 w 10768629"/>
              <a:gd name="connsiteY141-10008" fmla="*/ 1683952 h 1978172"/>
              <a:gd name="connsiteX142-10009" fmla="*/ 4950070 w 10768629"/>
              <a:gd name="connsiteY142-10010" fmla="*/ 1748401 h 1978172"/>
              <a:gd name="connsiteX143-10011" fmla="*/ 4872172 w 10768629"/>
              <a:gd name="connsiteY143-10012" fmla="*/ 1757222 h 1978172"/>
              <a:gd name="connsiteX144-10013" fmla="*/ 4809524 w 10768629"/>
              <a:gd name="connsiteY144-10014" fmla="*/ 1761033 h 1978172"/>
              <a:gd name="connsiteX145-10015" fmla="*/ 4759058 w 10768629"/>
              <a:gd name="connsiteY145-10016" fmla="*/ 1766533 h 1978172"/>
              <a:gd name="connsiteX146-10017" fmla="*/ 4719749 w 10768629"/>
              <a:gd name="connsiteY146-10018" fmla="*/ 1771811 h 1978172"/>
              <a:gd name="connsiteX147-10019" fmla="*/ 4568686 w 10768629"/>
              <a:gd name="connsiteY147-10020" fmla="*/ 1786141 h 1978172"/>
              <a:gd name="connsiteX148-10021" fmla="*/ 4418751 w 10768629"/>
              <a:gd name="connsiteY148-10022" fmla="*/ 1796932 h 1978172"/>
              <a:gd name="connsiteX149-10023" fmla="*/ 4378377 w 10768629"/>
              <a:gd name="connsiteY149-10024" fmla="*/ 1815528 h 1978172"/>
              <a:gd name="connsiteX150-10025" fmla="*/ 4320575 w 10768629"/>
              <a:gd name="connsiteY150-10026" fmla="*/ 1832722 h 1978172"/>
              <a:gd name="connsiteX151-10027" fmla="*/ 4220200 w 10768629"/>
              <a:gd name="connsiteY151-10028" fmla="*/ 1873173 h 1978172"/>
              <a:gd name="connsiteX152-10029" fmla="*/ 4105361 w 10768629"/>
              <a:gd name="connsiteY152-10030" fmla="*/ 1894711 h 1978172"/>
              <a:gd name="connsiteX153-10031" fmla="*/ 3973223 w 10768629"/>
              <a:gd name="connsiteY153-10032" fmla="*/ 1881015 h 1978172"/>
              <a:gd name="connsiteX154-10033" fmla="*/ 3900992 w 10768629"/>
              <a:gd name="connsiteY154-10034" fmla="*/ 1880603 h 1978172"/>
              <a:gd name="connsiteX155-10035" fmla="*/ 3662119 w 10768629"/>
              <a:gd name="connsiteY155-10036" fmla="*/ 1889285 h 1978172"/>
              <a:gd name="connsiteX156-10037" fmla="*/ 3496919 w 10768629"/>
              <a:gd name="connsiteY156-10038" fmla="*/ 1873180 h 1978172"/>
              <a:gd name="connsiteX157-10039" fmla="*/ 3449433 w 10768629"/>
              <a:gd name="connsiteY157-10040" fmla="*/ 1889681 h 1978172"/>
              <a:gd name="connsiteX158-10041" fmla="*/ 3369766 w 10768629"/>
              <a:gd name="connsiteY158-10042" fmla="*/ 1916653 h 1978172"/>
              <a:gd name="connsiteX159-10043" fmla="*/ 3269672 w 10768629"/>
              <a:gd name="connsiteY159-10044" fmla="*/ 1938036 h 1978172"/>
              <a:gd name="connsiteX160-10045" fmla="*/ 3224897 w 10768629"/>
              <a:gd name="connsiteY160-10046" fmla="*/ 1943733 h 1978172"/>
              <a:gd name="connsiteX161-10047" fmla="*/ 3161463 w 10768629"/>
              <a:gd name="connsiteY161-10048" fmla="*/ 1946591 h 1978172"/>
              <a:gd name="connsiteX162-10049" fmla="*/ 3112044 w 10768629"/>
              <a:gd name="connsiteY162-10050" fmla="*/ 1935614 h 1978172"/>
              <a:gd name="connsiteX163-10051" fmla="*/ 3069716 w 10768629"/>
              <a:gd name="connsiteY163-10052" fmla="*/ 1930463 h 1978172"/>
              <a:gd name="connsiteX164-10053" fmla="*/ 3005773 w 10768629"/>
              <a:gd name="connsiteY164-10054" fmla="*/ 1915878 h 1978172"/>
              <a:gd name="connsiteX165-10055" fmla="*/ 2897201 w 10768629"/>
              <a:gd name="connsiteY165-10056" fmla="*/ 1926772 h 1978172"/>
              <a:gd name="connsiteX166-10057" fmla="*/ 2783891 w 10768629"/>
              <a:gd name="connsiteY166-10058" fmla="*/ 1931749 h 1978172"/>
              <a:gd name="connsiteX167-10059" fmla="*/ 2712447 w 10768629"/>
              <a:gd name="connsiteY167-10060" fmla="*/ 1933044 h 1978172"/>
              <a:gd name="connsiteX168-10061" fmla="*/ 2560151 w 10768629"/>
              <a:gd name="connsiteY168-10062" fmla="*/ 1963609 h 1978172"/>
              <a:gd name="connsiteX169-10063" fmla="*/ 2367221 w 10768629"/>
              <a:gd name="connsiteY169-10064" fmla="*/ 1971884 h 1978172"/>
              <a:gd name="connsiteX170-10065" fmla="*/ 2272130 w 10768629"/>
              <a:gd name="connsiteY170-10066" fmla="*/ 1961162 h 1978172"/>
              <a:gd name="connsiteX171-10067" fmla="*/ 2189404 w 10768629"/>
              <a:gd name="connsiteY171-10068" fmla="*/ 1978172 h 1978172"/>
              <a:gd name="connsiteX172-10069" fmla="*/ 2077704 w 10768629"/>
              <a:gd name="connsiteY172-10070" fmla="*/ 1965002 h 1978172"/>
              <a:gd name="connsiteX173-10071" fmla="*/ 2033299 w 10768629"/>
              <a:gd name="connsiteY173-10072" fmla="*/ 1969042 h 1978172"/>
              <a:gd name="connsiteX174-10073" fmla="*/ 1967996 w 10768629"/>
              <a:gd name="connsiteY174-10074" fmla="*/ 1953187 h 1978172"/>
              <a:gd name="connsiteX175-10075" fmla="*/ 1855805 w 10768629"/>
              <a:gd name="connsiteY175-10076" fmla="*/ 1926082 h 1978172"/>
              <a:gd name="connsiteX176-10077" fmla="*/ 1790957 w 10768629"/>
              <a:gd name="connsiteY176-10078" fmla="*/ 1919460 h 1978172"/>
              <a:gd name="connsiteX177-10079" fmla="*/ 1613978 w 10768629"/>
              <a:gd name="connsiteY177-10080" fmla="*/ 1891581 h 1978172"/>
              <a:gd name="connsiteX178-10081" fmla="*/ 1436831 w 10768629"/>
              <a:gd name="connsiteY178-10082" fmla="*/ 1856201 h 1978172"/>
              <a:gd name="connsiteX179-10083" fmla="*/ 1357365 w 10768629"/>
              <a:gd name="connsiteY179-10084" fmla="*/ 1832140 h 1978172"/>
              <a:gd name="connsiteX180-10085" fmla="*/ 1232341 w 10768629"/>
              <a:gd name="connsiteY180-10086" fmla="*/ 1785942 h 1978172"/>
              <a:gd name="connsiteX181-10087" fmla="*/ 1162595 w 10768629"/>
              <a:gd name="connsiteY181-10088" fmla="*/ 1758337 h 1978172"/>
              <a:gd name="connsiteX182-10089" fmla="*/ 1128523 w 10768629"/>
              <a:gd name="connsiteY182-10090" fmla="*/ 1763621 h 1978172"/>
              <a:gd name="connsiteX183-10091" fmla="*/ 991903 w 10768629"/>
              <a:gd name="connsiteY183-10092" fmla="*/ 1786741 h 1978172"/>
              <a:gd name="connsiteX184-10093" fmla="*/ 883960 w 10768629"/>
              <a:gd name="connsiteY184-10094" fmla="*/ 1822386 h 1978172"/>
              <a:gd name="connsiteX185-10095" fmla="*/ 766531 w 10768629"/>
              <a:gd name="connsiteY185-10096" fmla="*/ 1805053 h 1978172"/>
              <a:gd name="connsiteX186-10097" fmla="*/ 669779 w 10768629"/>
              <a:gd name="connsiteY186-10098" fmla="*/ 1800537 h 1978172"/>
              <a:gd name="connsiteX187-10099" fmla="*/ 523898 w 10768629"/>
              <a:gd name="connsiteY187-10100" fmla="*/ 1811085 h 1978172"/>
              <a:gd name="connsiteX188-10101" fmla="*/ 360251 w 10768629"/>
              <a:gd name="connsiteY188-10102" fmla="*/ 1830735 h 1978172"/>
              <a:gd name="connsiteX189-10103" fmla="*/ 255207 w 10768629"/>
              <a:gd name="connsiteY189-10104" fmla="*/ 1818275 h 1978172"/>
              <a:gd name="connsiteX190-10105" fmla="*/ 101803 w 10768629"/>
              <a:gd name="connsiteY190-10106" fmla="*/ 1870647 h 1978172"/>
              <a:gd name="connsiteX191-10107" fmla="*/ 25397 w 10768629"/>
              <a:gd name="connsiteY191-10108" fmla="*/ 1888443 h 1978172"/>
              <a:gd name="connsiteX192-10109" fmla="*/ 2370 w 10768629"/>
              <a:gd name="connsiteY192-10110" fmla="*/ 1878311 h 1978172"/>
              <a:gd name="connsiteX193-10111" fmla="*/ 0 w 10768629"/>
              <a:gd name="connsiteY193-10112" fmla="*/ 1878785 h 1978172"/>
              <a:gd name="connsiteX194-10113" fmla="*/ 0 w 10768629"/>
              <a:gd name="connsiteY194-10114" fmla="*/ 0 h 1978172"/>
              <a:gd name="connsiteX0-10115" fmla="*/ 0 w 10768629"/>
              <a:gd name="connsiteY0-10116" fmla="*/ 0 h 1978172"/>
              <a:gd name="connsiteX1-10117" fmla="*/ 10768629 w 10768629"/>
              <a:gd name="connsiteY1-10118" fmla="*/ 0 h 1978172"/>
              <a:gd name="connsiteX2-10119" fmla="*/ 10733254 w 10768629"/>
              <a:gd name="connsiteY2-10120" fmla="*/ 31439 h 1978172"/>
              <a:gd name="connsiteX3-10121" fmla="*/ 10727085 w 10768629"/>
              <a:gd name="connsiteY3-10122" fmla="*/ 37910 h 1978172"/>
              <a:gd name="connsiteX4-10123" fmla="*/ 10675953 w 10768629"/>
              <a:gd name="connsiteY4-10124" fmla="*/ 68623 h 1978172"/>
              <a:gd name="connsiteX5-10125" fmla="*/ 10637091 w 10768629"/>
              <a:gd name="connsiteY5-10126" fmla="*/ 90361 h 1978172"/>
              <a:gd name="connsiteX6-10127" fmla="*/ 10610971 w 10768629"/>
              <a:gd name="connsiteY6-10128" fmla="*/ 110764 h 1978172"/>
              <a:gd name="connsiteX7-10129" fmla="*/ 10532872 w 10768629"/>
              <a:gd name="connsiteY7-10130" fmla="*/ 138028 h 1978172"/>
              <a:gd name="connsiteX8-10131" fmla="*/ 10398558 w 10768629"/>
              <a:gd name="connsiteY8-10132" fmla="*/ 172911 h 1978172"/>
              <a:gd name="connsiteX9-10133" fmla="*/ 10371128 w 10768629"/>
              <a:gd name="connsiteY9-10134" fmla="*/ 182609 h 1978172"/>
              <a:gd name="connsiteX10-10135" fmla="*/ 10352178 w 10768629"/>
              <a:gd name="connsiteY10-10136" fmla="*/ 199976 h 1978172"/>
              <a:gd name="connsiteX11-10137" fmla="*/ 10351815 w 10768629"/>
              <a:gd name="connsiteY11-10138" fmla="*/ 211879 h 1978172"/>
              <a:gd name="connsiteX12-10139" fmla="*/ 10337471 w 10768629"/>
              <a:gd name="connsiteY12-10140" fmla="*/ 218661 h 1978172"/>
              <a:gd name="connsiteX13-10141" fmla="*/ 10334625 w 10768629"/>
              <a:gd name="connsiteY13-10142" fmla="*/ 222351 h 1978172"/>
              <a:gd name="connsiteX14-10143" fmla="*/ 10256365 w 10768629"/>
              <a:gd name="connsiteY14-10144" fmla="*/ 235917 h 1978172"/>
              <a:gd name="connsiteX15-10145" fmla="*/ 10201127 w 10768629"/>
              <a:gd name="connsiteY15-10146" fmla="*/ 267448 h 1978172"/>
              <a:gd name="connsiteX16-10147" fmla="*/ 9961218 w 10768629"/>
              <a:gd name="connsiteY16-10148" fmla="*/ 326720 h 1978172"/>
              <a:gd name="connsiteX17-10149" fmla="*/ 9859715 w 10768629"/>
              <a:gd name="connsiteY17-10150" fmla="*/ 355698 h 1978172"/>
              <a:gd name="connsiteX18-10151" fmla="*/ 9679867 w 10768629"/>
              <a:gd name="connsiteY18-10152" fmla="*/ 399081 h 1978172"/>
              <a:gd name="connsiteX19-10153" fmla="*/ 9490654 w 10768629"/>
              <a:gd name="connsiteY19-10154" fmla="*/ 455225 h 1978172"/>
              <a:gd name="connsiteX20-10155" fmla="*/ 9470837 w 10768629"/>
              <a:gd name="connsiteY20-10156" fmla="*/ 452539 h 1978172"/>
              <a:gd name="connsiteX21-10157" fmla="*/ 9469082 w 10768629"/>
              <a:gd name="connsiteY21-10158" fmla="*/ 454891 h 1978172"/>
              <a:gd name="connsiteX22-10159" fmla="*/ 9448038 w 10768629"/>
              <a:gd name="connsiteY22-10160" fmla="*/ 459733 h 1978172"/>
              <a:gd name="connsiteX23-10161" fmla="*/ 9396821 w 10768629"/>
              <a:gd name="connsiteY23-10162" fmla="*/ 455795 h 1978172"/>
              <a:gd name="connsiteX24-10163" fmla="*/ 9392197 w 10768629"/>
              <a:gd name="connsiteY24-10164" fmla="*/ 459796 h 1978172"/>
              <a:gd name="connsiteX25-10165" fmla="*/ 9347994 w 10768629"/>
              <a:gd name="connsiteY25-10166" fmla="*/ 464462 h 1978172"/>
              <a:gd name="connsiteX26-10167" fmla="*/ 9347889 w 10768629"/>
              <a:gd name="connsiteY26-10168" fmla="*/ 466539 h 1978172"/>
              <a:gd name="connsiteX27-10169" fmla="*/ 9337639 w 10768629"/>
              <a:gd name="connsiteY27-10170" fmla="*/ 476654 h 1978172"/>
              <a:gd name="connsiteX28-10171" fmla="*/ 9316893 w 10768629"/>
              <a:gd name="connsiteY28-10172" fmla="*/ 491390 h 1978172"/>
              <a:gd name="connsiteX29-10173" fmla="*/ 9229283 w 10768629"/>
              <a:gd name="connsiteY29-10174" fmla="*/ 555377 h 1978172"/>
              <a:gd name="connsiteX30-10175" fmla="*/ 9220274 w 10768629"/>
              <a:gd name="connsiteY30-10176" fmla="*/ 557502 h 1978172"/>
              <a:gd name="connsiteX31-10177" fmla="*/ 9220202 w 10768629"/>
              <a:gd name="connsiteY31-10178" fmla="*/ 558001 h 1978172"/>
              <a:gd name="connsiteX32-10179" fmla="*/ 9210908 w 10768629"/>
              <a:gd name="connsiteY32-10180" fmla="*/ 561147 h 1978172"/>
              <a:gd name="connsiteX33-10181" fmla="*/ 9186374 w 10768629"/>
              <a:gd name="connsiteY33-10182" fmla="*/ 565502 h 1978172"/>
              <a:gd name="connsiteX34-10183" fmla="*/ 9181058 w 10768629"/>
              <a:gd name="connsiteY34-10184" fmla="*/ 569943 h 1978172"/>
              <a:gd name="connsiteX35-10185" fmla="*/ 9167549 w 10768629"/>
              <a:gd name="connsiteY35-10186" fmla="*/ 584727 h 1978172"/>
              <a:gd name="connsiteX36-10187" fmla="*/ 9149110 w 10768629"/>
              <a:gd name="connsiteY36-10188" fmla="*/ 598906 h 1978172"/>
              <a:gd name="connsiteX37-10189" fmla="*/ 9078556 w 10768629"/>
              <a:gd name="connsiteY37-10190" fmla="*/ 644039 h 1978172"/>
              <a:gd name="connsiteX38-10191" fmla="*/ 8996399 w 10768629"/>
              <a:gd name="connsiteY38-10192" fmla="*/ 690055 h 1978172"/>
              <a:gd name="connsiteX39-10193" fmla="*/ 8803791 w 10768629"/>
              <a:gd name="connsiteY39-10194" fmla="*/ 813860 h 1978172"/>
              <a:gd name="connsiteX40-10195" fmla="*/ 8636202 w 10768629"/>
              <a:gd name="connsiteY40-10196" fmla="*/ 848463 h 1978172"/>
              <a:gd name="connsiteX41-10197" fmla="*/ 8555372 w 10768629"/>
              <a:gd name="connsiteY41-10198" fmla="*/ 883171 h 1978172"/>
              <a:gd name="connsiteX42-10199" fmla="*/ 8507229 w 10768629"/>
              <a:gd name="connsiteY42-10200" fmla="*/ 901665 h 1978172"/>
              <a:gd name="connsiteX43-10201" fmla="*/ 8428473 w 10768629"/>
              <a:gd name="connsiteY43-10202" fmla="*/ 927985 h 1978172"/>
              <a:gd name="connsiteX44-10203" fmla="*/ 8427914 w 10768629"/>
              <a:gd name="connsiteY44-10204" fmla="*/ 933480 h 1978172"/>
              <a:gd name="connsiteX45-10205" fmla="*/ 8420327 w 10768629"/>
              <a:gd name="connsiteY45-10206" fmla="*/ 941984 h 1978172"/>
              <a:gd name="connsiteX46-10207" fmla="*/ 8394729 w 10768629"/>
              <a:gd name="connsiteY46-10208" fmla="*/ 948347 h 1978172"/>
              <a:gd name="connsiteX47-10209" fmla="*/ 8380548 w 10768629"/>
              <a:gd name="connsiteY47-10210" fmla="*/ 987916 h 1978172"/>
              <a:gd name="connsiteX48-10211" fmla="*/ 8375330 w 10768629"/>
              <a:gd name="connsiteY48-10212" fmla="*/ 965444 h 1978172"/>
              <a:gd name="connsiteX49-10213" fmla="*/ 8340796 w 10768629"/>
              <a:gd name="connsiteY49-10214" fmla="*/ 980522 h 1978172"/>
              <a:gd name="connsiteX50-10215" fmla="*/ 8304438 w 10768629"/>
              <a:gd name="connsiteY50-10216" fmla="*/ 996739 h 1978172"/>
              <a:gd name="connsiteX51-10217" fmla="*/ 8280929 w 10768629"/>
              <a:gd name="connsiteY51-10218" fmla="*/ 1023089 h 1978172"/>
              <a:gd name="connsiteX52-10219" fmla="*/ 8275760 w 10768629"/>
              <a:gd name="connsiteY52-10220" fmla="*/ 1027772 h 1978172"/>
              <a:gd name="connsiteX53-10221" fmla="*/ 8275478 w 10768629"/>
              <a:gd name="connsiteY53-10222" fmla="*/ 1027605 h 1978172"/>
              <a:gd name="connsiteX54-10223" fmla="*/ 8269666 w 10768629"/>
              <a:gd name="connsiteY54-10224" fmla="*/ 1032033 h 1978172"/>
              <a:gd name="connsiteX55-10225" fmla="*/ 8203836 w 10768629"/>
              <a:gd name="connsiteY55-10226" fmla="*/ 1037347 h 1978172"/>
              <a:gd name="connsiteX56-10227" fmla="*/ 8122936 w 10768629"/>
              <a:gd name="connsiteY56-10228" fmla="*/ 1063113 h 1978172"/>
              <a:gd name="connsiteX57-10229" fmla="*/ 8043658 w 10768629"/>
              <a:gd name="connsiteY57-10230" fmla="*/ 1092746 h 1978172"/>
              <a:gd name="connsiteX58-10231" fmla="*/ 8015351 w 10768629"/>
              <a:gd name="connsiteY58-10232" fmla="*/ 1105478 h 1978172"/>
              <a:gd name="connsiteX59-10233" fmla="*/ 7963145 w 10768629"/>
              <a:gd name="connsiteY59-10234" fmla="*/ 1119346 h 1978172"/>
              <a:gd name="connsiteX60-10235" fmla="*/ 7938145 w 10768629"/>
              <a:gd name="connsiteY60-10236" fmla="*/ 1120225 h 1978172"/>
              <a:gd name="connsiteX61-10237" fmla="*/ 7937238 w 10768629"/>
              <a:gd name="connsiteY61-10238" fmla="*/ 1121204 h 1978172"/>
              <a:gd name="connsiteX62-10239" fmla="*/ 7934398 w 10768629"/>
              <a:gd name="connsiteY62-10240" fmla="*/ 1118240 h 1978172"/>
              <a:gd name="connsiteX63-10241" fmla="*/ 7918248 w 10768629"/>
              <a:gd name="connsiteY63-10242" fmla="*/ 1124371 h 1978172"/>
              <a:gd name="connsiteX64-10243" fmla="*/ 7914119 w 10768629"/>
              <a:gd name="connsiteY64-10244" fmla="*/ 1127653 h 1978172"/>
              <a:gd name="connsiteX65-10245" fmla="*/ 7907658 w 10768629"/>
              <a:gd name="connsiteY65-10246" fmla="*/ 1130350 h 1978172"/>
              <a:gd name="connsiteX66-10247" fmla="*/ 7907434 w 10768629"/>
              <a:gd name="connsiteY66-10248" fmla="*/ 1130103 h 1978172"/>
              <a:gd name="connsiteX67-10249" fmla="*/ 7901508 w 10768629"/>
              <a:gd name="connsiteY67-10250" fmla="*/ 1133245 h 1978172"/>
              <a:gd name="connsiteX68-10251" fmla="*/ 7873287 w 10768629"/>
              <a:gd name="connsiteY68-10252" fmla="*/ 1152609 h 1978172"/>
              <a:gd name="connsiteX69-10253" fmla="*/ 7834833 w 10768629"/>
              <a:gd name="connsiteY69-10254" fmla="*/ 1153868 h 1978172"/>
              <a:gd name="connsiteX70-10255" fmla="*/ 7828661 w 10768629"/>
              <a:gd name="connsiteY70-10256" fmla="*/ 1139994 h 1978172"/>
              <a:gd name="connsiteX71-10257" fmla="*/ 7823966 w 10768629"/>
              <a:gd name="connsiteY71-10258" fmla="*/ 1143178 h 1978172"/>
              <a:gd name="connsiteX72-10259" fmla="*/ 7815078 w 10768629"/>
              <a:gd name="connsiteY72-10260" fmla="*/ 1151776 h 1978172"/>
              <a:gd name="connsiteX73-10261" fmla="*/ 7812026 w 10768629"/>
              <a:gd name="connsiteY73-10262" fmla="*/ 1151522 h 1978172"/>
              <a:gd name="connsiteX74-10263" fmla="*/ 7782249 w 10768629"/>
              <a:gd name="connsiteY74-10264" fmla="*/ 1160970 h 1978172"/>
              <a:gd name="connsiteX75-10265" fmla="*/ 7773476 w 10768629"/>
              <a:gd name="connsiteY75-10266" fmla="*/ 1157414 h 1978172"/>
              <a:gd name="connsiteX76-10267" fmla="*/ 7769600 w 10768629"/>
              <a:gd name="connsiteY76-10268" fmla="*/ 1157365 h 1978172"/>
              <a:gd name="connsiteX77-10269" fmla="*/ 7752631 w 10768629"/>
              <a:gd name="connsiteY77-10270" fmla="*/ 1172815 h 1978172"/>
              <a:gd name="connsiteX78-10271" fmla="*/ 7743525 w 10768629"/>
              <a:gd name="connsiteY78-10272" fmla="*/ 1179064 h 1978172"/>
              <a:gd name="connsiteX79-10273" fmla="*/ 7685942 w 10768629"/>
              <a:gd name="connsiteY79-10274" fmla="*/ 1233723 h 1978172"/>
              <a:gd name="connsiteX80-10275" fmla="*/ 7586920 w 10768629"/>
              <a:gd name="connsiteY80-10276" fmla="*/ 1261888 h 1978172"/>
              <a:gd name="connsiteX81-10277" fmla="*/ 7486100 w 10768629"/>
              <a:gd name="connsiteY81-10278" fmla="*/ 1292563 h 1978172"/>
              <a:gd name="connsiteX82-10279" fmla="*/ 7407190 w 10768629"/>
              <a:gd name="connsiteY82-10280" fmla="*/ 1314737 h 1978172"/>
              <a:gd name="connsiteX83-10281" fmla="*/ 7240698 w 10768629"/>
              <a:gd name="connsiteY83-10282" fmla="*/ 1438832 h 1978172"/>
              <a:gd name="connsiteX84-10283" fmla="*/ 7197675 w 10768629"/>
              <a:gd name="connsiteY84-10284" fmla="*/ 1447530 h 1978172"/>
              <a:gd name="connsiteX85-10285" fmla="*/ 7164788 w 10768629"/>
              <a:gd name="connsiteY85-10286" fmla="*/ 1480293 h 1978172"/>
              <a:gd name="connsiteX86-10287" fmla="*/ 7147929 w 10768629"/>
              <a:gd name="connsiteY86-10288" fmla="*/ 1477641 h 1978172"/>
              <a:gd name="connsiteX87-10289" fmla="*/ 7144965 w 10768629"/>
              <a:gd name="connsiteY87-10290" fmla="*/ 1476908 h 1978172"/>
              <a:gd name="connsiteX88-10291" fmla="*/ 7134299 w 10768629"/>
              <a:gd name="connsiteY88-10292" fmla="*/ 1479969 h 1978172"/>
              <a:gd name="connsiteX89-10293" fmla="*/ 7129809 w 10768629"/>
              <a:gd name="connsiteY89-10294" fmla="*/ 1473339 h 1978172"/>
              <a:gd name="connsiteX90-10295" fmla="*/ 7112688 w 10768629"/>
              <a:gd name="connsiteY90-10296" fmla="*/ 1472575 h 1978172"/>
              <a:gd name="connsiteX91-10297" fmla="*/ 7093470 w 10768629"/>
              <a:gd name="connsiteY91-10298" fmla="*/ 1480300 h 1978172"/>
              <a:gd name="connsiteX92-10299" fmla="*/ 7025034 w 10768629"/>
              <a:gd name="connsiteY92-10300" fmla="*/ 1506934 h 1978172"/>
              <a:gd name="connsiteX93-10301" fmla="*/ 7014783 w 10768629"/>
              <a:gd name="connsiteY93-10302" fmla="*/ 1515868 h 1978172"/>
              <a:gd name="connsiteX94-10303" fmla="*/ 6979706 w 10768629"/>
              <a:gd name="connsiteY94-10304" fmla="*/ 1523511 h 1978172"/>
              <a:gd name="connsiteX95-10305" fmla="*/ 6977890 w 10768629"/>
              <a:gd name="connsiteY95-10306" fmla="*/ 1525793 h 1978172"/>
              <a:gd name="connsiteX96-10307" fmla="*/ 6944339 w 10768629"/>
              <a:gd name="connsiteY96-10308" fmla="*/ 1536237 h 1978172"/>
              <a:gd name="connsiteX97-10309" fmla="*/ 6886996 w 10768629"/>
              <a:gd name="connsiteY97-10310" fmla="*/ 1563569 h 1978172"/>
              <a:gd name="connsiteX98-10311" fmla="*/ 6874510 w 10768629"/>
              <a:gd name="connsiteY98-10312" fmla="*/ 1558469 h 1978172"/>
              <a:gd name="connsiteX99-10313" fmla="*/ 6871943 w 10768629"/>
              <a:gd name="connsiteY99-10314" fmla="*/ 1554651 h 1978172"/>
              <a:gd name="connsiteX100-10315" fmla="*/ 6856174 w 10768629"/>
              <a:gd name="connsiteY100-10316" fmla="*/ 1562024 h 1978172"/>
              <a:gd name="connsiteX101-10317" fmla="*/ 6842321 w 10768629"/>
              <a:gd name="connsiteY101-10318" fmla="*/ 1560554 h 1978172"/>
              <a:gd name="connsiteX102-10319" fmla="*/ 6832713 w 10768629"/>
              <a:gd name="connsiteY102-10320" fmla="*/ 1569357 h 1978172"/>
              <a:gd name="connsiteX103-10321" fmla="*/ 6816351 w 10768629"/>
              <a:gd name="connsiteY103-10322" fmla="*/ 1571495 h 1978172"/>
              <a:gd name="connsiteX104-10323" fmla="*/ 6795800 w 10768629"/>
              <a:gd name="connsiteY104-10324" fmla="*/ 1572010 h 1978172"/>
              <a:gd name="connsiteX105-10325" fmla="*/ 6777546 w 10768629"/>
              <a:gd name="connsiteY105-10326" fmla="*/ 1568661 h 1978172"/>
              <a:gd name="connsiteX106-10327" fmla="*/ 6751528 w 10768629"/>
              <a:gd name="connsiteY106-10328" fmla="*/ 1574143 h 1978172"/>
              <a:gd name="connsiteX107-10329" fmla="*/ 6691966 w 10768629"/>
              <a:gd name="connsiteY107-10330" fmla="*/ 1582255 h 1978172"/>
              <a:gd name="connsiteX108-10331" fmla="*/ 6646941 w 10768629"/>
              <a:gd name="connsiteY108-10332" fmla="*/ 1588471 h 1978172"/>
              <a:gd name="connsiteX109-10333" fmla="*/ 6568576 w 10768629"/>
              <a:gd name="connsiteY109-10334" fmla="*/ 1606488 h 1978172"/>
              <a:gd name="connsiteX110-10335" fmla="*/ 6554358 w 10768629"/>
              <a:gd name="connsiteY110-10336" fmla="*/ 1621701 h 1978172"/>
              <a:gd name="connsiteX111-10337" fmla="*/ 6516968 w 10768629"/>
              <a:gd name="connsiteY111-10338" fmla="*/ 1617195 h 1978172"/>
              <a:gd name="connsiteX112-10339" fmla="*/ 6506479 w 10768629"/>
              <a:gd name="connsiteY112-10340" fmla="*/ 1602227 h 1978172"/>
              <a:gd name="connsiteX113-10341" fmla="*/ 6458436 w 10768629"/>
              <a:gd name="connsiteY113-10342" fmla="*/ 1607332 h 1978172"/>
              <a:gd name="connsiteX114-10343" fmla="*/ 6414786 w 10768629"/>
              <a:gd name="connsiteY114-10344" fmla="*/ 1628815 h 1978172"/>
              <a:gd name="connsiteX115-10345" fmla="*/ 6357085 w 10768629"/>
              <a:gd name="connsiteY115-10346" fmla="*/ 1640846 h 1978172"/>
              <a:gd name="connsiteX116-10347" fmla="*/ 6322636 w 10768629"/>
              <a:gd name="connsiteY116-10348" fmla="*/ 1648213 h 1978172"/>
              <a:gd name="connsiteX117-10349" fmla="*/ 6226172 w 10768629"/>
              <a:gd name="connsiteY117-10350" fmla="*/ 1654676 h 1978172"/>
              <a:gd name="connsiteX118-10351" fmla="*/ 6221217 w 10768629"/>
              <a:gd name="connsiteY118-10352" fmla="*/ 1654506 h 1978172"/>
              <a:gd name="connsiteX119-10353" fmla="*/ 6204956 w 10768629"/>
              <a:gd name="connsiteY119-10354" fmla="*/ 1664280 h 1978172"/>
              <a:gd name="connsiteX120-10355" fmla="*/ 6204270 w 10768629"/>
              <a:gd name="connsiteY120-10356" fmla="*/ 1666782 h 1978172"/>
              <a:gd name="connsiteX121-10357" fmla="*/ 6143810 w 10768629"/>
              <a:gd name="connsiteY121-10358" fmla="*/ 1661963 h 1978172"/>
              <a:gd name="connsiteX122-10359" fmla="*/ 6136560 w 10768629"/>
              <a:gd name="connsiteY122-10360" fmla="*/ 1665728 h 1978172"/>
              <a:gd name="connsiteX123-10361" fmla="*/ 6096155 w 10768629"/>
              <a:gd name="connsiteY123-10362" fmla="*/ 1656951 h 1978172"/>
              <a:gd name="connsiteX124-10363" fmla="*/ 6075812 w 10768629"/>
              <a:gd name="connsiteY124-10364" fmla="*/ 1655422 h 1978172"/>
              <a:gd name="connsiteX125-10365" fmla="*/ 6039495 w 10768629"/>
              <a:gd name="connsiteY125-10366" fmla="*/ 1649680 h 1978172"/>
              <a:gd name="connsiteX126-10367" fmla="*/ 6036523 w 10768629"/>
              <a:gd name="connsiteY126-10368" fmla="*/ 1652121 h 1978172"/>
              <a:gd name="connsiteX127-10369" fmla="*/ 6029328 w 10768629"/>
              <a:gd name="connsiteY127-10370" fmla="*/ 1649904 h 1978172"/>
              <a:gd name="connsiteX128-10371" fmla="*/ 6024075 w 10768629"/>
              <a:gd name="connsiteY128-10372" fmla="*/ 1652779 h 1978172"/>
              <a:gd name="connsiteX129-10373" fmla="*/ 6018085 w 10768629"/>
              <a:gd name="connsiteY129-10374" fmla="*/ 1652030 h 1978172"/>
              <a:gd name="connsiteX130-10375" fmla="*/ 5955513 w 10768629"/>
              <a:gd name="connsiteY130-10376" fmla="*/ 1663584 h 1978172"/>
              <a:gd name="connsiteX131-10377" fmla="*/ 5941996 w 10768629"/>
              <a:gd name="connsiteY131-10378" fmla="*/ 1661326 h 1978172"/>
              <a:gd name="connsiteX132-10379" fmla="*/ 5931789 w 10768629"/>
              <a:gd name="connsiteY132-10380" fmla="*/ 1669915 h 1978172"/>
              <a:gd name="connsiteX133-10381" fmla="*/ 5888686 w 10768629"/>
              <a:gd name="connsiteY133-10382" fmla="*/ 1672175 h 1978172"/>
              <a:gd name="connsiteX134-10383" fmla="*/ 5873794 w 10768629"/>
              <a:gd name="connsiteY134-10384" fmla="*/ 1665454 h 1978172"/>
              <a:gd name="connsiteX135-10385" fmla="*/ 5860022 w 10768629"/>
              <a:gd name="connsiteY135-10386" fmla="*/ 1660635 h 1978172"/>
              <a:gd name="connsiteX136-10387" fmla="*/ 5858237 w 10768629"/>
              <a:gd name="connsiteY136-10388" fmla="*/ 1660649 h 1978172"/>
              <a:gd name="connsiteX137-10389" fmla="*/ 5840319 w 10768629"/>
              <a:gd name="connsiteY137-10390" fmla="*/ 1660798 h 1978172"/>
              <a:gd name="connsiteX138-10391" fmla="*/ 5806984 w 10768629"/>
              <a:gd name="connsiteY138-10392" fmla="*/ 1661075 h 1978172"/>
              <a:gd name="connsiteX139-10393" fmla="*/ 5742351 w 10768629"/>
              <a:gd name="connsiteY139-10394" fmla="*/ 1667489 h 1978172"/>
              <a:gd name="connsiteX140-10395" fmla="*/ 5521171 w 10768629"/>
              <a:gd name="connsiteY140-10396" fmla="*/ 1671626 h 1978172"/>
              <a:gd name="connsiteX141-10397" fmla="*/ 5457384 w 10768629"/>
              <a:gd name="connsiteY141-10398" fmla="*/ 1683952 h 1978172"/>
              <a:gd name="connsiteX142-10399" fmla="*/ 4950070 w 10768629"/>
              <a:gd name="connsiteY142-10400" fmla="*/ 1748401 h 1978172"/>
              <a:gd name="connsiteX143-10401" fmla="*/ 4872172 w 10768629"/>
              <a:gd name="connsiteY143-10402" fmla="*/ 1757222 h 1978172"/>
              <a:gd name="connsiteX144-10403" fmla="*/ 4809524 w 10768629"/>
              <a:gd name="connsiteY144-10404" fmla="*/ 1761033 h 1978172"/>
              <a:gd name="connsiteX145-10405" fmla="*/ 4759058 w 10768629"/>
              <a:gd name="connsiteY145-10406" fmla="*/ 1766533 h 1978172"/>
              <a:gd name="connsiteX146-10407" fmla="*/ 4719749 w 10768629"/>
              <a:gd name="connsiteY146-10408" fmla="*/ 1771811 h 1978172"/>
              <a:gd name="connsiteX147-10409" fmla="*/ 4568686 w 10768629"/>
              <a:gd name="connsiteY147-10410" fmla="*/ 1786141 h 1978172"/>
              <a:gd name="connsiteX148-10411" fmla="*/ 4418751 w 10768629"/>
              <a:gd name="connsiteY148-10412" fmla="*/ 1796932 h 1978172"/>
              <a:gd name="connsiteX149-10413" fmla="*/ 4378377 w 10768629"/>
              <a:gd name="connsiteY149-10414" fmla="*/ 1815528 h 1978172"/>
              <a:gd name="connsiteX150-10415" fmla="*/ 4320575 w 10768629"/>
              <a:gd name="connsiteY150-10416" fmla="*/ 1832722 h 1978172"/>
              <a:gd name="connsiteX151-10417" fmla="*/ 4220200 w 10768629"/>
              <a:gd name="connsiteY151-10418" fmla="*/ 1873173 h 1978172"/>
              <a:gd name="connsiteX152-10419" fmla="*/ 4105361 w 10768629"/>
              <a:gd name="connsiteY152-10420" fmla="*/ 1894711 h 1978172"/>
              <a:gd name="connsiteX153-10421" fmla="*/ 3973223 w 10768629"/>
              <a:gd name="connsiteY153-10422" fmla="*/ 1881015 h 1978172"/>
              <a:gd name="connsiteX154-10423" fmla="*/ 3900992 w 10768629"/>
              <a:gd name="connsiteY154-10424" fmla="*/ 1880603 h 1978172"/>
              <a:gd name="connsiteX155-10425" fmla="*/ 3662119 w 10768629"/>
              <a:gd name="connsiteY155-10426" fmla="*/ 1889285 h 1978172"/>
              <a:gd name="connsiteX156-10427" fmla="*/ 3496919 w 10768629"/>
              <a:gd name="connsiteY156-10428" fmla="*/ 1873180 h 1978172"/>
              <a:gd name="connsiteX157-10429" fmla="*/ 3449433 w 10768629"/>
              <a:gd name="connsiteY157-10430" fmla="*/ 1889681 h 1978172"/>
              <a:gd name="connsiteX158-10431" fmla="*/ 3369766 w 10768629"/>
              <a:gd name="connsiteY158-10432" fmla="*/ 1916653 h 1978172"/>
              <a:gd name="connsiteX159-10433" fmla="*/ 3269672 w 10768629"/>
              <a:gd name="connsiteY159-10434" fmla="*/ 1938036 h 1978172"/>
              <a:gd name="connsiteX160-10435" fmla="*/ 3224897 w 10768629"/>
              <a:gd name="connsiteY160-10436" fmla="*/ 1943733 h 1978172"/>
              <a:gd name="connsiteX161-10437" fmla="*/ 3161463 w 10768629"/>
              <a:gd name="connsiteY161-10438" fmla="*/ 1946591 h 1978172"/>
              <a:gd name="connsiteX162-10439" fmla="*/ 3112044 w 10768629"/>
              <a:gd name="connsiteY162-10440" fmla="*/ 1935614 h 1978172"/>
              <a:gd name="connsiteX163-10441" fmla="*/ 3069716 w 10768629"/>
              <a:gd name="connsiteY163-10442" fmla="*/ 1930463 h 1978172"/>
              <a:gd name="connsiteX164-10443" fmla="*/ 3005773 w 10768629"/>
              <a:gd name="connsiteY164-10444" fmla="*/ 1915878 h 1978172"/>
              <a:gd name="connsiteX165-10445" fmla="*/ 2897201 w 10768629"/>
              <a:gd name="connsiteY165-10446" fmla="*/ 1926772 h 1978172"/>
              <a:gd name="connsiteX166-10447" fmla="*/ 2783891 w 10768629"/>
              <a:gd name="connsiteY166-10448" fmla="*/ 1931749 h 1978172"/>
              <a:gd name="connsiteX167-10449" fmla="*/ 2712447 w 10768629"/>
              <a:gd name="connsiteY167-10450" fmla="*/ 1933044 h 1978172"/>
              <a:gd name="connsiteX168-10451" fmla="*/ 2560151 w 10768629"/>
              <a:gd name="connsiteY168-10452" fmla="*/ 1963609 h 1978172"/>
              <a:gd name="connsiteX169-10453" fmla="*/ 2367221 w 10768629"/>
              <a:gd name="connsiteY169-10454" fmla="*/ 1971884 h 1978172"/>
              <a:gd name="connsiteX170-10455" fmla="*/ 2272130 w 10768629"/>
              <a:gd name="connsiteY170-10456" fmla="*/ 1961162 h 1978172"/>
              <a:gd name="connsiteX171-10457" fmla="*/ 2189404 w 10768629"/>
              <a:gd name="connsiteY171-10458" fmla="*/ 1978172 h 1978172"/>
              <a:gd name="connsiteX172-10459" fmla="*/ 2077704 w 10768629"/>
              <a:gd name="connsiteY172-10460" fmla="*/ 1965002 h 1978172"/>
              <a:gd name="connsiteX173-10461" fmla="*/ 2033299 w 10768629"/>
              <a:gd name="connsiteY173-10462" fmla="*/ 1969042 h 1978172"/>
              <a:gd name="connsiteX174-10463" fmla="*/ 1967996 w 10768629"/>
              <a:gd name="connsiteY174-10464" fmla="*/ 1953187 h 1978172"/>
              <a:gd name="connsiteX175-10465" fmla="*/ 1855805 w 10768629"/>
              <a:gd name="connsiteY175-10466" fmla="*/ 1926082 h 1978172"/>
              <a:gd name="connsiteX176-10467" fmla="*/ 1790957 w 10768629"/>
              <a:gd name="connsiteY176-10468" fmla="*/ 1919460 h 1978172"/>
              <a:gd name="connsiteX177-10469" fmla="*/ 1613978 w 10768629"/>
              <a:gd name="connsiteY177-10470" fmla="*/ 1891581 h 1978172"/>
              <a:gd name="connsiteX178-10471" fmla="*/ 1436831 w 10768629"/>
              <a:gd name="connsiteY178-10472" fmla="*/ 1856201 h 1978172"/>
              <a:gd name="connsiteX179-10473" fmla="*/ 1357365 w 10768629"/>
              <a:gd name="connsiteY179-10474" fmla="*/ 1832140 h 1978172"/>
              <a:gd name="connsiteX180-10475" fmla="*/ 1232341 w 10768629"/>
              <a:gd name="connsiteY180-10476" fmla="*/ 1785942 h 1978172"/>
              <a:gd name="connsiteX181-10477" fmla="*/ 1162595 w 10768629"/>
              <a:gd name="connsiteY181-10478" fmla="*/ 1758337 h 1978172"/>
              <a:gd name="connsiteX182-10479" fmla="*/ 1128523 w 10768629"/>
              <a:gd name="connsiteY182-10480" fmla="*/ 1763621 h 1978172"/>
              <a:gd name="connsiteX183-10481" fmla="*/ 991903 w 10768629"/>
              <a:gd name="connsiteY183-10482" fmla="*/ 1786741 h 1978172"/>
              <a:gd name="connsiteX184-10483" fmla="*/ 883960 w 10768629"/>
              <a:gd name="connsiteY184-10484" fmla="*/ 1822386 h 1978172"/>
              <a:gd name="connsiteX185-10485" fmla="*/ 766531 w 10768629"/>
              <a:gd name="connsiteY185-10486" fmla="*/ 1805053 h 1978172"/>
              <a:gd name="connsiteX186-10487" fmla="*/ 669779 w 10768629"/>
              <a:gd name="connsiteY186-10488" fmla="*/ 1800537 h 1978172"/>
              <a:gd name="connsiteX187-10489" fmla="*/ 523898 w 10768629"/>
              <a:gd name="connsiteY187-10490" fmla="*/ 1811085 h 1978172"/>
              <a:gd name="connsiteX188-10491" fmla="*/ 360251 w 10768629"/>
              <a:gd name="connsiteY188-10492" fmla="*/ 1830735 h 1978172"/>
              <a:gd name="connsiteX189-10493" fmla="*/ 255207 w 10768629"/>
              <a:gd name="connsiteY189-10494" fmla="*/ 1818275 h 1978172"/>
              <a:gd name="connsiteX190-10495" fmla="*/ 101803 w 10768629"/>
              <a:gd name="connsiteY190-10496" fmla="*/ 1870647 h 1978172"/>
              <a:gd name="connsiteX191-10497" fmla="*/ 25397 w 10768629"/>
              <a:gd name="connsiteY191-10498" fmla="*/ 1888443 h 1978172"/>
              <a:gd name="connsiteX192-10499" fmla="*/ 2370 w 10768629"/>
              <a:gd name="connsiteY192-10500" fmla="*/ 1878311 h 1978172"/>
              <a:gd name="connsiteX193-10501" fmla="*/ 0 w 10768629"/>
              <a:gd name="connsiteY193-10502" fmla="*/ 1878785 h 1978172"/>
              <a:gd name="connsiteX194-10503" fmla="*/ 0 w 10768629"/>
              <a:gd name="connsiteY194-10504" fmla="*/ 0 h 1978172"/>
              <a:gd name="connsiteX0-10505" fmla="*/ 0 w 10768629"/>
              <a:gd name="connsiteY0-10506" fmla="*/ 0 h 1978172"/>
              <a:gd name="connsiteX1-10507" fmla="*/ 10768629 w 10768629"/>
              <a:gd name="connsiteY1-10508" fmla="*/ 0 h 1978172"/>
              <a:gd name="connsiteX2-10509" fmla="*/ 10733254 w 10768629"/>
              <a:gd name="connsiteY2-10510" fmla="*/ 31439 h 1978172"/>
              <a:gd name="connsiteX3-10511" fmla="*/ 10727085 w 10768629"/>
              <a:gd name="connsiteY3-10512" fmla="*/ 37910 h 1978172"/>
              <a:gd name="connsiteX4-10513" fmla="*/ 10675953 w 10768629"/>
              <a:gd name="connsiteY4-10514" fmla="*/ 68623 h 1978172"/>
              <a:gd name="connsiteX5-10515" fmla="*/ 10637091 w 10768629"/>
              <a:gd name="connsiteY5-10516" fmla="*/ 90361 h 1978172"/>
              <a:gd name="connsiteX6-10517" fmla="*/ 10610971 w 10768629"/>
              <a:gd name="connsiteY6-10518" fmla="*/ 110764 h 1978172"/>
              <a:gd name="connsiteX7-10519" fmla="*/ 10532872 w 10768629"/>
              <a:gd name="connsiteY7-10520" fmla="*/ 138028 h 1978172"/>
              <a:gd name="connsiteX8-10521" fmla="*/ 10398558 w 10768629"/>
              <a:gd name="connsiteY8-10522" fmla="*/ 172911 h 1978172"/>
              <a:gd name="connsiteX9-10523" fmla="*/ 10371128 w 10768629"/>
              <a:gd name="connsiteY9-10524" fmla="*/ 182609 h 1978172"/>
              <a:gd name="connsiteX10-10525" fmla="*/ 10352178 w 10768629"/>
              <a:gd name="connsiteY10-10526" fmla="*/ 199976 h 1978172"/>
              <a:gd name="connsiteX11-10527" fmla="*/ 10351815 w 10768629"/>
              <a:gd name="connsiteY11-10528" fmla="*/ 211879 h 1978172"/>
              <a:gd name="connsiteX12-10529" fmla="*/ 10337471 w 10768629"/>
              <a:gd name="connsiteY12-10530" fmla="*/ 218661 h 1978172"/>
              <a:gd name="connsiteX13-10531" fmla="*/ 10334625 w 10768629"/>
              <a:gd name="connsiteY13-10532" fmla="*/ 222351 h 1978172"/>
              <a:gd name="connsiteX14-10533" fmla="*/ 10256365 w 10768629"/>
              <a:gd name="connsiteY14-10534" fmla="*/ 235917 h 1978172"/>
              <a:gd name="connsiteX15-10535" fmla="*/ 10201127 w 10768629"/>
              <a:gd name="connsiteY15-10536" fmla="*/ 267448 h 1978172"/>
              <a:gd name="connsiteX16-10537" fmla="*/ 9961218 w 10768629"/>
              <a:gd name="connsiteY16-10538" fmla="*/ 326720 h 1978172"/>
              <a:gd name="connsiteX17-10539" fmla="*/ 9859715 w 10768629"/>
              <a:gd name="connsiteY17-10540" fmla="*/ 355698 h 1978172"/>
              <a:gd name="connsiteX18-10541" fmla="*/ 9679867 w 10768629"/>
              <a:gd name="connsiteY18-10542" fmla="*/ 399081 h 1978172"/>
              <a:gd name="connsiteX19-10543" fmla="*/ 9490654 w 10768629"/>
              <a:gd name="connsiteY19-10544" fmla="*/ 455225 h 1978172"/>
              <a:gd name="connsiteX20-10545" fmla="*/ 9470837 w 10768629"/>
              <a:gd name="connsiteY20-10546" fmla="*/ 452539 h 1978172"/>
              <a:gd name="connsiteX21-10547" fmla="*/ 9469082 w 10768629"/>
              <a:gd name="connsiteY21-10548" fmla="*/ 454891 h 1978172"/>
              <a:gd name="connsiteX22-10549" fmla="*/ 9448038 w 10768629"/>
              <a:gd name="connsiteY22-10550" fmla="*/ 459733 h 1978172"/>
              <a:gd name="connsiteX23-10551" fmla="*/ 9396821 w 10768629"/>
              <a:gd name="connsiteY23-10552" fmla="*/ 455795 h 1978172"/>
              <a:gd name="connsiteX24-10553" fmla="*/ 9392197 w 10768629"/>
              <a:gd name="connsiteY24-10554" fmla="*/ 459796 h 1978172"/>
              <a:gd name="connsiteX25-10555" fmla="*/ 9347994 w 10768629"/>
              <a:gd name="connsiteY25-10556" fmla="*/ 464462 h 1978172"/>
              <a:gd name="connsiteX26-10557" fmla="*/ 9347889 w 10768629"/>
              <a:gd name="connsiteY26-10558" fmla="*/ 466539 h 1978172"/>
              <a:gd name="connsiteX27-10559" fmla="*/ 9337639 w 10768629"/>
              <a:gd name="connsiteY27-10560" fmla="*/ 476654 h 1978172"/>
              <a:gd name="connsiteX28-10561" fmla="*/ 9287964 w 10768629"/>
              <a:gd name="connsiteY28-10562" fmla="*/ 513052 h 1978172"/>
              <a:gd name="connsiteX29-10563" fmla="*/ 9229283 w 10768629"/>
              <a:gd name="connsiteY29-10564" fmla="*/ 555377 h 1978172"/>
              <a:gd name="connsiteX30-10565" fmla="*/ 9220274 w 10768629"/>
              <a:gd name="connsiteY30-10566" fmla="*/ 557502 h 1978172"/>
              <a:gd name="connsiteX31-10567" fmla="*/ 9220202 w 10768629"/>
              <a:gd name="connsiteY31-10568" fmla="*/ 558001 h 1978172"/>
              <a:gd name="connsiteX32-10569" fmla="*/ 9210908 w 10768629"/>
              <a:gd name="connsiteY32-10570" fmla="*/ 561147 h 1978172"/>
              <a:gd name="connsiteX33-10571" fmla="*/ 9186374 w 10768629"/>
              <a:gd name="connsiteY33-10572" fmla="*/ 565502 h 1978172"/>
              <a:gd name="connsiteX34-10573" fmla="*/ 9181058 w 10768629"/>
              <a:gd name="connsiteY34-10574" fmla="*/ 569943 h 1978172"/>
              <a:gd name="connsiteX35-10575" fmla="*/ 9167549 w 10768629"/>
              <a:gd name="connsiteY35-10576" fmla="*/ 584727 h 1978172"/>
              <a:gd name="connsiteX36-10577" fmla="*/ 9149110 w 10768629"/>
              <a:gd name="connsiteY36-10578" fmla="*/ 598906 h 1978172"/>
              <a:gd name="connsiteX37-10579" fmla="*/ 9078556 w 10768629"/>
              <a:gd name="connsiteY37-10580" fmla="*/ 644039 h 1978172"/>
              <a:gd name="connsiteX38-10581" fmla="*/ 8996399 w 10768629"/>
              <a:gd name="connsiteY38-10582" fmla="*/ 690055 h 1978172"/>
              <a:gd name="connsiteX39-10583" fmla="*/ 8803791 w 10768629"/>
              <a:gd name="connsiteY39-10584" fmla="*/ 813860 h 1978172"/>
              <a:gd name="connsiteX40-10585" fmla="*/ 8636202 w 10768629"/>
              <a:gd name="connsiteY40-10586" fmla="*/ 848463 h 1978172"/>
              <a:gd name="connsiteX41-10587" fmla="*/ 8555372 w 10768629"/>
              <a:gd name="connsiteY41-10588" fmla="*/ 883171 h 1978172"/>
              <a:gd name="connsiteX42-10589" fmla="*/ 8507229 w 10768629"/>
              <a:gd name="connsiteY42-10590" fmla="*/ 901665 h 1978172"/>
              <a:gd name="connsiteX43-10591" fmla="*/ 8428473 w 10768629"/>
              <a:gd name="connsiteY43-10592" fmla="*/ 927985 h 1978172"/>
              <a:gd name="connsiteX44-10593" fmla="*/ 8427914 w 10768629"/>
              <a:gd name="connsiteY44-10594" fmla="*/ 933480 h 1978172"/>
              <a:gd name="connsiteX45-10595" fmla="*/ 8420327 w 10768629"/>
              <a:gd name="connsiteY45-10596" fmla="*/ 941984 h 1978172"/>
              <a:gd name="connsiteX46-10597" fmla="*/ 8394729 w 10768629"/>
              <a:gd name="connsiteY46-10598" fmla="*/ 948347 h 1978172"/>
              <a:gd name="connsiteX47-10599" fmla="*/ 8380548 w 10768629"/>
              <a:gd name="connsiteY47-10600" fmla="*/ 987916 h 1978172"/>
              <a:gd name="connsiteX48-10601" fmla="*/ 8375330 w 10768629"/>
              <a:gd name="connsiteY48-10602" fmla="*/ 965444 h 1978172"/>
              <a:gd name="connsiteX49-10603" fmla="*/ 8340796 w 10768629"/>
              <a:gd name="connsiteY49-10604" fmla="*/ 980522 h 1978172"/>
              <a:gd name="connsiteX50-10605" fmla="*/ 8304438 w 10768629"/>
              <a:gd name="connsiteY50-10606" fmla="*/ 996739 h 1978172"/>
              <a:gd name="connsiteX51-10607" fmla="*/ 8280929 w 10768629"/>
              <a:gd name="connsiteY51-10608" fmla="*/ 1023089 h 1978172"/>
              <a:gd name="connsiteX52-10609" fmla="*/ 8275760 w 10768629"/>
              <a:gd name="connsiteY52-10610" fmla="*/ 1027772 h 1978172"/>
              <a:gd name="connsiteX53-10611" fmla="*/ 8275478 w 10768629"/>
              <a:gd name="connsiteY53-10612" fmla="*/ 1027605 h 1978172"/>
              <a:gd name="connsiteX54-10613" fmla="*/ 8269666 w 10768629"/>
              <a:gd name="connsiteY54-10614" fmla="*/ 1032033 h 1978172"/>
              <a:gd name="connsiteX55-10615" fmla="*/ 8203836 w 10768629"/>
              <a:gd name="connsiteY55-10616" fmla="*/ 1037347 h 1978172"/>
              <a:gd name="connsiteX56-10617" fmla="*/ 8122936 w 10768629"/>
              <a:gd name="connsiteY56-10618" fmla="*/ 1063113 h 1978172"/>
              <a:gd name="connsiteX57-10619" fmla="*/ 8043658 w 10768629"/>
              <a:gd name="connsiteY57-10620" fmla="*/ 1092746 h 1978172"/>
              <a:gd name="connsiteX58-10621" fmla="*/ 8015351 w 10768629"/>
              <a:gd name="connsiteY58-10622" fmla="*/ 1105478 h 1978172"/>
              <a:gd name="connsiteX59-10623" fmla="*/ 7963145 w 10768629"/>
              <a:gd name="connsiteY59-10624" fmla="*/ 1119346 h 1978172"/>
              <a:gd name="connsiteX60-10625" fmla="*/ 7938145 w 10768629"/>
              <a:gd name="connsiteY60-10626" fmla="*/ 1120225 h 1978172"/>
              <a:gd name="connsiteX61-10627" fmla="*/ 7937238 w 10768629"/>
              <a:gd name="connsiteY61-10628" fmla="*/ 1121204 h 1978172"/>
              <a:gd name="connsiteX62-10629" fmla="*/ 7934398 w 10768629"/>
              <a:gd name="connsiteY62-10630" fmla="*/ 1118240 h 1978172"/>
              <a:gd name="connsiteX63-10631" fmla="*/ 7918248 w 10768629"/>
              <a:gd name="connsiteY63-10632" fmla="*/ 1124371 h 1978172"/>
              <a:gd name="connsiteX64-10633" fmla="*/ 7914119 w 10768629"/>
              <a:gd name="connsiteY64-10634" fmla="*/ 1127653 h 1978172"/>
              <a:gd name="connsiteX65-10635" fmla="*/ 7907658 w 10768629"/>
              <a:gd name="connsiteY65-10636" fmla="*/ 1130350 h 1978172"/>
              <a:gd name="connsiteX66-10637" fmla="*/ 7907434 w 10768629"/>
              <a:gd name="connsiteY66-10638" fmla="*/ 1130103 h 1978172"/>
              <a:gd name="connsiteX67-10639" fmla="*/ 7901508 w 10768629"/>
              <a:gd name="connsiteY67-10640" fmla="*/ 1133245 h 1978172"/>
              <a:gd name="connsiteX68-10641" fmla="*/ 7873287 w 10768629"/>
              <a:gd name="connsiteY68-10642" fmla="*/ 1152609 h 1978172"/>
              <a:gd name="connsiteX69-10643" fmla="*/ 7834833 w 10768629"/>
              <a:gd name="connsiteY69-10644" fmla="*/ 1153868 h 1978172"/>
              <a:gd name="connsiteX70-10645" fmla="*/ 7828661 w 10768629"/>
              <a:gd name="connsiteY70-10646" fmla="*/ 1139994 h 1978172"/>
              <a:gd name="connsiteX71-10647" fmla="*/ 7823966 w 10768629"/>
              <a:gd name="connsiteY71-10648" fmla="*/ 1143178 h 1978172"/>
              <a:gd name="connsiteX72-10649" fmla="*/ 7815078 w 10768629"/>
              <a:gd name="connsiteY72-10650" fmla="*/ 1151776 h 1978172"/>
              <a:gd name="connsiteX73-10651" fmla="*/ 7812026 w 10768629"/>
              <a:gd name="connsiteY73-10652" fmla="*/ 1151522 h 1978172"/>
              <a:gd name="connsiteX74-10653" fmla="*/ 7782249 w 10768629"/>
              <a:gd name="connsiteY74-10654" fmla="*/ 1160970 h 1978172"/>
              <a:gd name="connsiteX75-10655" fmla="*/ 7773476 w 10768629"/>
              <a:gd name="connsiteY75-10656" fmla="*/ 1157414 h 1978172"/>
              <a:gd name="connsiteX76-10657" fmla="*/ 7769600 w 10768629"/>
              <a:gd name="connsiteY76-10658" fmla="*/ 1157365 h 1978172"/>
              <a:gd name="connsiteX77-10659" fmla="*/ 7752631 w 10768629"/>
              <a:gd name="connsiteY77-10660" fmla="*/ 1172815 h 1978172"/>
              <a:gd name="connsiteX78-10661" fmla="*/ 7743525 w 10768629"/>
              <a:gd name="connsiteY78-10662" fmla="*/ 1179064 h 1978172"/>
              <a:gd name="connsiteX79-10663" fmla="*/ 7685942 w 10768629"/>
              <a:gd name="connsiteY79-10664" fmla="*/ 1233723 h 1978172"/>
              <a:gd name="connsiteX80-10665" fmla="*/ 7586920 w 10768629"/>
              <a:gd name="connsiteY80-10666" fmla="*/ 1261888 h 1978172"/>
              <a:gd name="connsiteX81-10667" fmla="*/ 7486100 w 10768629"/>
              <a:gd name="connsiteY81-10668" fmla="*/ 1292563 h 1978172"/>
              <a:gd name="connsiteX82-10669" fmla="*/ 7407190 w 10768629"/>
              <a:gd name="connsiteY82-10670" fmla="*/ 1314737 h 1978172"/>
              <a:gd name="connsiteX83-10671" fmla="*/ 7240698 w 10768629"/>
              <a:gd name="connsiteY83-10672" fmla="*/ 1438832 h 1978172"/>
              <a:gd name="connsiteX84-10673" fmla="*/ 7197675 w 10768629"/>
              <a:gd name="connsiteY84-10674" fmla="*/ 1447530 h 1978172"/>
              <a:gd name="connsiteX85-10675" fmla="*/ 7164788 w 10768629"/>
              <a:gd name="connsiteY85-10676" fmla="*/ 1480293 h 1978172"/>
              <a:gd name="connsiteX86-10677" fmla="*/ 7147929 w 10768629"/>
              <a:gd name="connsiteY86-10678" fmla="*/ 1477641 h 1978172"/>
              <a:gd name="connsiteX87-10679" fmla="*/ 7144965 w 10768629"/>
              <a:gd name="connsiteY87-10680" fmla="*/ 1476908 h 1978172"/>
              <a:gd name="connsiteX88-10681" fmla="*/ 7134299 w 10768629"/>
              <a:gd name="connsiteY88-10682" fmla="*/ 1479969 h 1978172"/>
              <a:gd name="connsiteX89-10683" fmla="*/ 7129809 w 10768629"/>
              <a:gd name="connsiteY89-10684" fmla="*/ 1473339 h 1978172"/>
              <a:gd name="connsiteX90-10685" fmla="*/ 7112688 w 10768629"/>
              <a:gd name="connsiteY90-10686" fmla="*/ 1472575 h 1978172"/>
              <a:gd name="connsiteX91-10687" fmla="*/ 7093470 w 10768629"/>
              <a:gd name="connsiteY91-10688" fmla="*/ 1480300 h 1978172"/>
              <a:gd name="connsiteX92-10689" fmla="*/ 7025034 w 10768629"/>
              <a:gd name="connsiteY92-10690" fmla="*/ 1506934 h 1978172"/>
              <a:gd name="connsiteX93-10691" fmla="*/ 7014783 w 10768629"/>
              <a:gd name="connsiteY93-10692" fmla="*/ 1515868 h 1978172"/>
              <a:gd name="connsiteX94-10693" fmla="*/ 6979706 w 10768629"/>
              <a:gd name="connsiteY94-10694" fmla="*/ 1523511 h 1978172"/>
              <a:gd name="connsiteX95-10695" fmla="*/ 6977890 w 10768629"/>
              <a:gd name="connsiteY95-10696" fmla="*/ 1525793 h 1978172"/>
              <a:gd name="connsiteX96-10697" fmla="*/ 6944339 w 10768629"/>
              <a:gd name="connsiteY96-10698" fmla="*/ 1536237 h 1978172"/>
              <a:gd name="connsiteX97-10699" fmla="*/ 6886996 w 10768629"/>
              <a:gd name="connsiteY97-10700" fmla="*/ 1563569 h 1978172"/>
              <a:gd name="connsiteX98-10701" fmla="*/ 6874510 w 10768629"/>
              <a:gd name="connsiteY98-10702" fmla="*/ 1558469 h 1978172"/>
              <a:gd name="connsiteX99-10703" fmla="*/ 6871943 w 10768629"/>
              <a:gd name="connsiteY99-10704" fmla="*/ 1554651 h 1978172"/>
              <a:gd name="connsiteX100-10705" fmla="*/ 6856174 w 10768629"/>
              <a:gd name="connsiteY100-10706" fmla="*/ 1562024 h 1978172"/>
              <a:gd name="connsiteX101-10707" fmla="*/ 6842321 w 10768629"/>
              <a:gd name="connsiteY101-10708" fmla="*/ 1560554 h 1978172"/>
              <a:gd name="connsiteX102-10709" fmla="*/ 6832713 w 10768629"/>
              <a:gd name="connsiteY102-10710" fmla="*/ 1569357 h 1978172"/>
              <a:gd name="connsiteX103-10711" fmla="*/ 6816351 w 10768629"/>
              <a:gd name="connsiteY103-10712" fmla="*/ 1571495 h 1978172"/>
              <a:gd name="connsiteX104-10713" fmla="*/ 6795800 w 10768629"/>
              <a:gd name="connsiteY104-10714" fmla="*/ 1572010 h 1978172"/>
              <a:gd name="connsiteX105-10715" fmla="*/ 6777546 w 10768629"/>
              <a:gd name="connsiteY105-10716" fmla="*/ 1568661 h 1978172"/>
              <a:gd name="connsiteX106-10717" fmla="*/ 6751528 w 10768629"/>
              <a:gd name="connsiteY106-10718" fmla="*/ 1574143 h 1978172"/>
              <a:gd name="connsiteX107-10719" fmla="*/ 6691966 w 10768629"/>
              <a:gd name="connsiteY107-10720" fmla="*/ 1582255 h 1978172"/>
              <a:gd name="connsiteX108-10721" fmla="*/ 6646941 w 10768629"/>
              <a:gd name="connsiteY108-10722" fmla="*/ 1588471 h 1978172"/>
              <a:gd name="connsiteX109-10723" fmla="*/ 6568576 w 10768629"/>
              <a:gd name="connsiteY109-10724" fmla="*/ 1606488 h 1978172"/>
              <a:gd name="connsiteX110-10725" fmla="*/ 6554358 w 10768629"/>
              <a:gd name="connsiteY110-10726" fmla="*/ 1621701 h 1978172"/>
              <a:gd name="connsiteX111-10727" fmla="*/ 6516968 w 10768629"/>
              <a:gd name="connsiteY111-10728" fmla="*/ 1617195 h 1978172"/>
              <a:gd name="connsiteX112-10729" fmla="*/ 6506479 w 10768629"/>
              <a:gd name="connsiteY112-10730" fmla="*/ 1602227 h 1978172"/>
              <a:gd name="connsiteX113-10731" fmla="*/ 6458436 w 10768629"/>
              <a:gd name="connsiteY113-10732" fmla="*/ 1607332 h 1978172"/>
              <a:gd name="connsiteX114-10733" fmla="*/ 6414786 w 10768629"/>
              <a:gd name="connsiteY114-10734" fmla="*/ 1628815 h 1978172"/>
              <a:gd name="connsiteX115-10735" fmla="*/ 6357085 w 10768629"/>
              <a:gd name="connsiteY115-10736" fmla="*/ 1640846 h 1978172"/>
              <a:gd name="connsiteX116-10737" fmla="*/ 6322636 w 10768629"/>
              <a:gd name="connsiteY116-10738" fmla="*/ 1648213 h 1978172"/>
              <a:gd name="connsiteX117-10739" fmla="*/ 6226172 w 10768629"/>
              <a:gd name="connsiteY117-10740" fmla="*/ 1654676 h 1978172"/>
              <a:gd name="connsiteX118-10741" fmla="*/ 6221217 w 10768629"/>
              <a:gd name="connsiteY118-10742" fmla="*/ 1654506 h 1978172"/>
              <a:gd name="connsiteX119-10743" fmla="*/ 6204956 w 10768629"/>
              <a:gd name="connsiteY119-10744" fmla="*/ 1664280 h 1978172"/>
              <a:gd name="connsiteX120-10745" fmla="*/ 6204270 w 10768629"/>
              <a:gd name="connsiteY120-10746" fmla="*/ 1666782 h 1978172"/>
              <a:gd name="connsiteX121-10747" fmla="*/ 6143810 w 10768629"/>
              <a:gd name="connsiteY121-10748" fmla="*/ 1661963 h 1978172"/>
              <a:gd name="connsiteX122-10749" fmla="*/ 6136560 w 10768629"/>
              <a:gd name="connsiteY122-10750" fmla="*/ 1665728 h 1978172"/>
              <a:gd name="connsiteX123-10751" fmla="*/ 6096155 w 10768629"/>
              <a:gd name="connsiteY123-10752" fmla="*/ 1656951 h 1978172"/>
              <a:gd name="connsiteX124-10753" fmla="*/ 6075812 w 10768629"/>
              <a:gd name="connsiteY124-10754" fmla="*/ 1655422 h 1978172"/>
              <a:gd name="connsiteX125-10755" fmla="*/ 6039495 w 10768629"/>
              <a:gd name="connsiteY125-10756" fmla="*/ 1649680 h 1978172"/>
              <a:gd name="connsiteX126-10757" fmla="*/ 6036523 w 10768629"/>
              <a:gd name="connsiteY126-10758" fmla="*/ 1652121 h 1978172"/>
              <a:gd name="connsiteX127-10759" fmla="*/ 6029328 w 10768629"/>
              <a:gd name="connsiteY127-10760" fmla="*/ 1649904 h 1978172"/>
              <a:gd name="connsiteX128-10761" fmla="*/ 6024075 w 10768629"/>
              <a:gd name="connsiteY128-10762" fmla="*/ 1652779 h 1978172"/>
              <a:gd name="connsiteX129-10763" fmla="*/ 6018085 w 10768629"/>
              <a:gd name="connsiteY129-10764" fmla="*/ 1652030 h 1978172"/>
              <a:gd name="connsiteX130-10765" fmla="*/ 5955513 w 10768629"/>
              <a:gd name="connsiteY130-10766" fmla="*/ 1663584 h 1978172"/>
              <a:gd name="connsiteX131-10767" fmla="*/ 5941996 w 10768629"/>
              <a:gd name="connsiteY131-10768" fmla="*/ 1661326 h 1978172"/>
              <a:gd name="connsiteX132-10769" fmla="*/ 5931789 w 10768629"/>
              <a:gd name="connsiteY132-10770" fmla="*/ 1669915 h 1978172"/>
              <a:gd name="connsiteX133-10771" fmla="*/ 5888686 w 10768629"/>
              <a:gd name="connsiteY133-10772" fmla="*/ 1672175 h 1978172"/>
              <a:gd name="connsiteX134-10773" fmla="*/ 5873794 w 10768629"/>
              <a:gd name="connsiteY134-10774" fmla="*/ 1665454 h 1978172"/>
              <a:gd name="connsiteX135-10775" fmla="*/ 5860022 w 10768629"/>
              <a:gd name="connsiteY135-10776" fmla="*/ 1660635 h 1978172"/>
              <a:gd name="connsiteX136-10777" fmla="*/ 5858237 w 10768629"/>
              <a:gd name="connsiteY136-10778" fmla="*/ 1660649 h 1978172"/>
              <a:gd name="connsiteX137-10779" fmla="*/ 5840319 w 10768629"/>
              <a:gd name="connsiteY137-10780" fmla="*/ 1660798 h 1978172"/>
              <a:gd name="connsiteX138-10781" fmla="*/ 5806984 w 10768629"/>
              <a:gd name="connsiteY138-10782" fmla="*/ 1661075 h 1978172"/>
              <a:gd name="connsiteX139-10783" fmla="*/ 5742351 w 10768629"/>
              <a:gd name="connsiteY139-10784" fmla="*/ 1667489 h 1978172"/>
              <a:gd name="connsiteX140-10785" fmla="*/ 5521171 w 10768629"/>
              <a:gd name="connsiteY140-10786" fmla="*/ 1671626 h 1978172"/>
              <a:gd name="connsiteX141-10787" fmla="*/ 5457384 w 10768629"/>
              <a:gd name="connsiteY141-10788" fmla="*/ 1683952 h 1978172"/>
              <a:gd name="connsiteX142-10789" fmla="*/ 4950070 w 10768629"/>
              <a:gd name="connsiteY142-10790" fmla="*/ 1748401 h 1978172"/>
              <a:gd name="connsiteX143-10791" fmla="*/ 4872172 w 10768629"/>
              <a:gd name="connsiteY143-10792" fmla="*/ 1757222 h 1978172"/>
              <a:gd name="connsiteX144-10793" fmla="*/ 4809524 w 10768629"/>
              <a:gd name="connsiteY144-10794" fmla="*/ 1761033 h 1978172"/>
              <a:gd name="connsiteX145-10795" fmla="*/ 4759058 w 10768629"/>
              <a:gd name="connsiteY145-10796" fmla="*/ 1766533 h 1978172"/>
              <a:gd name="connsiteX146-10797" fmla="*/ 4719749 w 10768629"/>
              <a:gd name="connsiteY146-10798" fmla="*/ 1771811 h 1978172"/>
              <a:gd name="connsiteX147-10799" fmla="*/ 4568686 w 10768629"/>
              <a:gd name="connsiteY147-10800" fmla="*/ 1786141 h 1978172"/>
              <a:gd name="connsiteX148-10801" fmla="*/ 4418751 w 10768629"/>
              <a:gd name="connsiteY148-10802" fmla="*/ 1796932 h 1978172"/>
              <a:gd name="connsiteX149-10803" fmla="*/ 4378377 w 10768629"/>
              <a:gd name="connsiteY149-10804" fmla="*/ 1815528 h 1978172"/>
              <a:gd name="connsiteX150-10805" fmla="*/ 4320575 w 10768629"/>
              <a:gd name="connsiteY150-10806" fmla="*/ 1832722 h 1978172"/>
              <a:gd name="connsiteX151-10807" fmla="*/ 4220200 w 10768629"/>
              <a:gd name="connsiteY151-10808" fmla="*/ 1873173 h 1978172"/>
              <a:gd name="connsiteX152-10809" fmla="*/ 4105361 w 10768629"/>
              <a:gd name="connsiteY152-10810" fmla="*/ 1894711 h 1978172"/>
              <a:gd name="connsiteX153-10811" fmla="*/ 3973223 w 10768629"/>
              <a:gd name="connsiteY153-10812" fmla="*/ 1881015 h 1978172"/>
              <a:gd name="connsiteX154-10813" fmla="*/ 3900992 w 10768629"/>
              <a:gd name="connsiteY154-10814" fmla="*/ 1880603 h 1978172"/>
              <a:gd name="connsiteX155-10815" fmla="*/ 3662119 w 10768629"/>
              <a:gd name="connsiteY155-10816" fmla="*/ 1889285 h 1978172"/>
              <a:gd name="connsiteX156-10817" fmla="*/ 3496919 w 10768629"/>
              <a:gd name="connsiteY156-10818" fmla="*/ 1873180 h 1978172"/>
              <a:gd name="connsiteX157-10819" fmla="*/ 3449433 w 10768629"/>
              <a:gd name="connsiteY157-10820" fmla="*/ 1889681 h 1978172"/>
              <a:gd name="connsiteX158-10821" fmla="*/ 3369766 w 10768629"/>
              <a:gd name="connsiteY158-10822" fmla="*/ 1916653 h 1978172"/>
              <a:gd name="connsiteX159-10823" fmla="*/ 3269672 w 10768629"/>
              <a:gd name="connsiteY159-10824" fmla="*/ 1938036 h 1978172"/>
              <a:gd name="connsiteX160-10825" fmla="*/ 3224897 w 10768629"/>
              <a:gd name="connsiteY160-10826" fmla="*/ 1943733 h 1978172"/>
              <a:gd name="connsiteX161-10827" fmla="*/ 3161463 w 10768629"/>
              <a:gd name="connsiteY161-10828" fmla="*/ 1946591 h 1978172"/>
              <a:gd name="connsiteX162-10829" fmla="*/ 3112044 w 10768629"/>
              <a:gd name="connsiteY162-10830" fmla="*/ 1935614 h 1978172"/>
              <a:gd name="connsiteX163-10831" fmla="*/ 3069716 w 10768629"/>
              <a:gd name="connsiteY163-10832" fmla="*/ 1930463 h 1978172"/>
              <a:gd name="connsiteX164-10833" fmla="*/ 3005773 w 10768629"/>
              <a:gd name="connsiteY164-10834" fmla="*/ 1915878 h 1978172"/>
              <a:gd name="connsiteX165-10835" fmla="*/ 2897201 w 10768629"/>
              <a:gd name="connsiteY165-10836" fmla="*/ 1926772 h 1978172"/>
              <a:gd name="connsiteX166-10837" fmla="*/ 2783891 w 10768629"/>
              <a:gd name="connsiteY166-10838" fmla="*/ 1931749 h 1978172"/>
              <a:gd name="connsiteX167-10839" fmla="*/ 2712447 w 10768629"/>
              <a:gd name="connsiteY167-10840" fmla="*/ 1933044 h 1978172"/>
              <a:gd name="connsiteX168-10841" fmla="*/ 2560151 w 10768629"/>
              <a:gd name="connsiteY168-10842" fmla="*/ 1963609 h 1978172"/>
              <a:gd name="connsiteX169-10843" fmla="*/ 2367221 w 10768629"/>
              <a:gd name="connsiteY169-10844" fmla="*/ 1971884 h 1978172"/>
              <a:gd name="connsiteX170-10845" fmla="*/ 2272130 w 10768629"/>
              <a:gd name="connsiteY170-10846" fmla="*/ 1961162 h 1978172"/>
              <a:gd name="connsiteX171-10847" fmla="*/ 2189404 w 10768629"/>
              <a:gd name="connsiteY171-10848" fmla="*/ 1978172 h 1978172"/>
              <a:gd name="connsiteX172-10849" fmla="*/ 2077704 w 10768629"/>
              <a:gd name="connsiteY172-10850" fmla="*/ 1965002 h 1978172"/>
              <a:gd name="connsiteX173-10851" fmla="*/ 2033299 w 10768629"/>
              <a:gd name="connsiteY173-10852" fmla="*/ 1969042 h 1978172"/>
              <a:gd name="connsiteX174-10853" fmla="*/ 1967996 w 10768629"/>
              <a:gd name="connsiteY174-10854" fmla="*/ 1953187 h 1978172"/>
              <a:gd name="connsiteX175-10855" fmla="*/ 1855805 w 10768629"/>
              <a:gd name="connsiteY175-10856" fmla="*/ 1926082 h 1978172"/>
              <a:gd name="connsiteX176-10857" fmla="*/ 1790957 w 10768629"/>
              <a:gd name="connsiteY176-10858" fmla="*/ 1919460 h 1978172"/>
              <a:gd name="connsiteX177-10859" fmla="*/ 1613978 w 10768629"/>
              <a:gd name="connsiteY177-10860" fmla="*/ 1891581 h 1978172"/>
              <a:gd name="connsiteX178-10861" fmla="*/ 1436831 w 10768629"/>
              <a:gd name="connsiteY178-10862" fmla="*/ 1856201 h 1978172"/>
              <a:gd name="connsiteX179-10863" fmla="*/ 1357365 w 10768629"/>
              <a:gd name="connsiteY179-10864" fmla="*/ 1832140 h 1978172"/>
              <a:gd name="connsiteX180-10865" fmla="*/ 1232341 w 10768629"/>
              <a:gd name="connsiteY180-10866" fmla="*/ 1785942 h 1978172"/>
              <a:gd name="connsiteX181-10867" fmla="*/ 1162595 w 10768629"/>
              <a:gd name="connsiteY181-10868" fmla="*/ 1758337 h 1978172"/>
              <a:gd name="connsiteX182-10869" fmla="*/ 1128523 w 10768629"/>
              <a:gd name="connsiteY182-10870" fmla="*/ 1763621 h 1978172"/>
              <a:gd name="connsiteX183-10871" fmla="*/ 991903 w 10768629"/>
              <a:gd name="connsiteY183-10872" fmla="*/ 1786741 h 1978172"/>
              <a:gd name="connsiteX184-10873" fmla="*/ 883960 w 10768629"/>
              <a:gd name="connsiteY184-10874" fmla="*/ 1822386 h 1978172"/>
              <a:gd name="connsiteX185-10875" fmla="*/ 766531 w 10768629"/>
              <a:gd name="connsiteY185-10876" fmla="*/ 1805053 h 1978172"/>
              <a:gd name="connsiteX186-10877" fmla="*/ 669779 w 10768629"/>
              <a:gd name="connsiteY186-10878" fmla="*/ 1800537 h 1978172"/>
              <a:gd name="connsiteX187-10879" fmla="*/ 523898 w 10768629"/>
              <a:gd name="connsiteY187-10880" fmla="*/ 1811085 h 1978172"/>
              <a:gd name="connsiteX188-10881" fmla="*/ 360251 w 10768629"/>
              <a:gd name="connsiteY188-10882" fmla="*/ 1830735 h 1978172"/>
              <a:gd name="connsiteX189-10883" fmla="*/ 255207 w 10768629"/>
              <a:gd name="connsiteY189-10884" fmla="*/ 1818275 h 1978172"/>
              <a:gd name="connsiteX190-10885" fmla="*/ 101803 w 10768629"/>
              <a:gd name="connsiteY190-10886" fmla="*/ 1870647 h 1978172"/>
              <a:gd name="connsiteX191-10887" fmla="*/ 25397 w 10768629"/>
              <a:gd name="connsiteY191-10888" fmla="*/ 1888443 h 1978172"/>
              <a:gd name="connsiteX192-10889" fmla="*/ 2370 w 10768629"/>
              <a:gd name="connsiteY192-10890" fmla="*/ 1878311 h 1978172"/>
              <a:gd name="connsiteX193-10891" fmla="*/ 0 w 10768629"/>
              <a:gd name="connsiteY193-10892" fmla="*/ 1878785 h 1978172"/>
              <a:gd name="connsiteX194-10893" fmla="*/ 0 w 10768629"/>
              <a:gd name="connsiteY194-10894" fmla="*/ 0 h 1978172"/>
              <a:gd name="connsiteX0-10895" fmla="*/ 0 w 10768629"/>
              <a:gd name="connsiteY0-10896" fmla="*/ 0 h 1978172"/>
              <a:gd name="connsiteX1-10897" fmla="*/ 10768629 w 10768629"/>
              <a:gd name="connsiteY1-10898" fmla="*/ 0 h 1978172"/>
              <a:gd name="connsiteX2-10899" fmla="*/ 10733254 w 10768629"/>
              <a:gd name="connsiteY2-10900" fmla="*/ 31439 h 1978172"/>
              <a:gd name="connsiteX3-10901" fmla="*/ 10727085 w 10768629"/>
              <a:gd name="connsiteY3-10902" fmla="*/ 37910 h 1978172"/>
              <a:gd name="connsiteX4-10903" fmla="*/ 10675953 w 10768629"/>
              <a:gd name="connsiteY4-10904" fmla="*/ 68623 h 1978172"/>
              <a:gd name="connsiteX5-10905" fmla="*/ 10637091 w 10768629"/>
              <a:gd name="connsiteY5-10906" fmla="*/ 90361 h 1978172"/>
              <a:gd name="connsiteX6-10907" fmla="*/ 10610971 w 10768629"/>
              <a:gd name="connsiteY6-10908" fmla="*/ 110764 h 1978172"/>
              <a:gd name="connsiteX7-10909" fmla="*/ 10532872 w 10768629"/>
              <a:gd name="connsiteY7-10910" fmla="*/ 138028 h 1978172"/>
              <a:gd name="connsiteX8-10911" fmla="*/ 10398558 w 10768629"/>
              <a:gd name="connsiteY8-10912" fmla="*/ 172911 h 1978172"/>
              <a:gd name="connsiteX9-10913" fmla="*/ 10371128 w 10768629"/>
              <a:gd name="connsiteY9-10914" fmla="*/ 182609 h 1978172"/>
              <a:gd name="connsiteX10-10915" fmla="*/ 10352178 w 10768629"/>
              <a:gd name="connsiteY10-10916" fmla="*/ 199976 h 1978172"/>
              <a:gd name="connsiteX11-10917" fmla="*/ 10351815 w 10768629"/>
              <a:gd name="connsiteY11-10918" fmla="*/ 211879 h 1978172"/>
              <a:gd name="connsiteX12-10919" fmla="*/ 10337471 w 10768629"/>
              <a:gd name="connsiteY12-10920" fmla="*/ 218661 h 1978172"/>
              <a:gd name="connsiteX13-10921" fmla="*/ 10334625 w 10768629"/>
              <a:gd name="connsiteY13-10922" fmla="*/ 222351 h 1978172"/>
              <a:gd name="connsiteX14-10923" fmla="*/ 10256365 w 10768629"/>
              <a:gd name="connsiteY14-10924" fmla="*/ 235917 h 1978172"/>
              <a:gd name="connsiteX15-10925" fmla="*/ 10201127 w 10768629"/>
              <a:gd name="connsiteY15-10926" fmla="*/ 267448 h 1978172"/>
              <a:gd name="connsiteX16-10927" fmla="*/ 9961218 w 10768629"/>
              <a:gd name="connsiteY16-10928" fmla="*/ 326720 h 1978172"/>
              <a:gd name="connsiteX17-10929" fmla="*/ 9859715 w 10768629"/>
              <a:gd name="connsiteY17-10930" fmla="*/ 355698 h 1978172"/>
              <a:gd name="connsiteX18-10931" fmla="*/ 9679867 w 10768629"/>
              <a:gd name="connsiteY18-10932" fmla="*/ 399081 h 1978172"/>
              <a:gd name="connsiteX19-10933" fmla="*/ 9490654 w 10768629"/>
              <a:gd name="connsiteY19-10934" fmla="*/ 455225 h 1978172"/>
              <a:gd name="connsiteX20-10935" fmla="*/ 9470837 w 10768629"/>
              <a:gd name="connsiteY20-10936" fmla="*/ 452539 h 1978172"/>
              <a:gd name="connsiteX21-10937" fmla="*/ 9469082 w 10768629"/>
              <a:gd name="connsiteY21-10938" fmla="*/ 454891 h 1978172"/>
              <a:gd name="connsiteX22-10939" fmla="*/ 9448038 w 10768629"/>
              <a:gd name="connsiteY22-10940" fmla="*/ 459733 h 1978172"/>
              <a:gd name="connsiteX23-10941" fmla="*/ 9396821 w 10768629"/>
              <a:gd name="connsiteY23-10942" fmla="*/ 455795 h 1978172"/>
              <a:gd name="connsiteX24-10943" fmla="*/ 9392197 w 10768629"/>
              <a:gd name="connsiteY24-10944" fmla="*/ 459796 h 1978172"/>
              <a:gd name="connsiteX25-10945" fmla="*/ 9347994 w 10768629"/>
              <a:gd name="connsiteY25-10946" fmla="*/ 464462 h 1978172"/>
              <a:gd name="connsiteX26-10947" fmla="*/ 9347889 w 10768629"/>
              <a:gd name="connsiteY26-10948" fmla="*/ 466539 h 1978172"/>
              <a:gd name="connsiteX27-10949" fmla="*/ 9337639 w 10768629"/>
              <a:gd name="connsiteY27-10950" fmla="*/ 476654 h 1978172"/>
              <a:gd name="connsiteX28-10951" fmla="*/ 9287964 w 10768629"/>
              <a:gd name="connsiteY28-10952" fmla="*/ 513052 h 1978172"/>
              <a:gd name="connsiteX29-10953" fmla="*/ 9229283 w 10768629"/>
              <a:gd name="connsiteY29-10954" fmla="*/ 555377 h 1978172"/>
              <a:gd name="connsiteX30-10955" fmla="*/ 9220274 w 10768629"/>
              <a:gd name="connsiteY30-10956" fmla="*/ 557502 h 1978172"/>
              <a:gd name="connsiteX31-10957" fmla="*/ 9220202 w 10768629"/>
              <a:gd name="connsiteY31-10958" fmla="*/ 558001 h 1978172"/>
              <a:gd name="connsiteX32-10959" fmla="*/ 9210908 w 10768629"/>
              <a:gd name="connsiteY32-10960" fmla="*/ 561147 h 1978172"/>
              <a:gd name="connsiteX33-10961" fmla="*/ 9186374 w 10768629"/>
              <a:gd name="connsiteY33-10962" fmla="*/ 565502 h 1978172"/>
              <a:gd name="connsiteX34-10963" fmla="*/ 9181058 w 10768629"/>
              <a:gd name="connsiteY34-10964" fmla="*/ 569943 h 1978172"/>
              <a:gd name="connsiteX35-10965" fmla="*/ 9167549 w 10768629"/>
              <a:gd name="connsiteY35-10966" fmla="*/ 584727 h 1978172"/>
              <a:gd name="connsiteX36-10967" fmla="*/ 9149110 w 10768629"/>
              <a:gd name="connsiteY36-10968" fmla="*/ 598906 h 1978172"/>
              <a:gd name="connsiteX37-10969" fmla="*/ 9078556 w 10768629"/>
              <a:gd name="connsiteY37-10970" fmla="*/ 644039 h 1978172"/>
              <a:gd name="connsiteX38-10971" fmla="*/ 8996399 w 10768629"/>
              <a:gd name="connsiteY38-10972" fmla="*/ 690055 h 1978172"/>
              <a:gd name="connsiteX39-10973" fmla="*/ 8803791 w 10768629"/>
              <a:gd name="connsiteY39-10974" fmla="*/ 813860 h 1978172"/>
              <a:gd name="connsiteX40-10975" fmla="*/ 8636202 w 10768629"/>
              <a:gd name="connsiteY40-10976" fmla="*/ 848463 h 1978172"/>
              <a:gd name="connsiteX41-10977" fmla="*/ 8555372 w 10768629"/>
              <a:gd name="connsiteY41-10978" fmla="*/ 883171 h 1978172"/>
              <a:gd name="connsiteX42-10979" fmla="*/ 8507229 w 10768629"/>
              <a:gd name="connsiteY42-10980" fmla="*/ 901665 h 1978172"/>
              <a:gd name="connsiteX43-10981" fmla="*/ 8428473 w 10768629"/>
              <a:gd name="connsiteY43-10982" fmla="*/ 927985 h 1978172"/>
              <a:gd name="connsiteX44-10983" fmla="*/ 8427914 w 10768629"/>
              <a:gd name="connsiteY44-10984" fmla="*/ 933480 h 1978172"/>
              <a:gd name="connsiteX45-10985" fmla="*/ 8420327 w 10768629"/>
              <a:gd name="connsiteY45-10986" fmla="*/ 941984 h 1978172"/>
              <a:gd name="connsiteX46-10987" fmla="*/ 8394729 w 10768629"/>
              <a:gd name="connsiteY46-10988" fmla="*/ 948347 h 1978172"/>
              <a:gd name="connsiteX47-10989" fmla="*/ 8380548 w 10768629"/>
              <a:gd name="connsiteY47-10990" fmla="*/ 987916 h 1978172"/>
              <a:gd name="connsiteX48-10991" fmla="*/ 8375330 w 10768629"/>
              <a:gd name="connsiteY48-10992" fmla="*/ 965444 h 1978172"/>
              <a:gd name="connsiteX49-10993" fmla="*/ 8340796 w 10768629"/>
              <a:gd name="connsiteY49-10994" fmla="*/ 980522 h 1978172"/>
              <a:gd name="connsiteX50-10995" fmla="*/ 8304438 w 10768629"/>
              <a:gd name="connsiteY50-10996" fmla="*/ 996739 h 1978172"/>
              <a:gd name="connsiteX51-10997" fmla="*/ 8280929 w 10768629"/>
              <a:gd name="connsiteY51-10998" fmla="*/ 1023089 h 1978172"/>
              <a:gd name="connsiteX52-10999" fmla="*/ 8275760 w 10768629"/>
              <a:gd name="connsiteY52-11000" fmla="*/ 1027772 h 1978172"/>
              <a:gd name="connsiteX53-11001" fmla="*/ 8275478 w 10768629"/>
              <a:gd name="connsiteY53-11002" fmla="*/ 1027605 h 1978172"/>
              <a:gd name="connsiteX54-11003" fmla="*/ 8249003 w 10768629"/>
              <a:gd name="connsiteY54-11004" fmla="*/ 1032033 h 1978172"/>
              <a:gd name="connsiteX55-11005" fmla="*/ 8203836 w 10768629"/>
              <a:gd name="connsiteY55-11006" fmla="*/ 1037347 h 1978172"/>
              <a:gd name="connsiteX56-11007" fmla="*/ 8122936 w 10768629"/>
              <a:gd name="connsiteY56-11008" fmla="*/ 1063113 h 1978172"/>
              <a:gd name="connsiteX57-11009" fmla="*/ 8043658 w 10768629"/>
              <a:gd name="connsiteY57-11010" fmla="*/ 1092746 h 1978172"/>
              <a:gd name="connsiteX58-11011" fmla="*/ 8015351 w 10768629"/>
              <a:gd name="connsiteY58-11012" fmla="*/ 1105478 h 1978172"/>
              <a:gd name="connsiteX59-11013" fmla="*/ 7963145 w 10768629"/>
              <a:gd name="connsiteY59-11014" fmla="*/ 1119346 h 1978172"/>
              <a:gd name="connsiteX60-11015" fmla="*/ 7938145 w 10768629"/>
              <a:gd name="connsiteY60-11016" fmla="*/ 1120225 h 1978172"/>
              <a:gd name="connsiteX61-11017" fmla="*/ 7937238 w 10768629"/>
              <a:gd name="connsiteY61-11018" fmla="*/ 1121204 h 1978172"/>
              <a:gd name="connsiteX62-11019" fmla="*/ 7934398 w 10768629"/>
              <a:gd name="connsiteY62-11020" fmla="*/ 1118240 h 1978172"/>
              <a:gd name="connsiteX63-11021" fmla="*/ 7918248 w 10768629"/>
              <a:gd name="connsiteY63-11022" fmla="*/ 1124371 h 1978172"/>
              <a:gd name="connsiteX64-11023" fmla="*/ 7914119 w 10768629"/>
              <a:gd name="connsiteY64-11024" fmla="*/ 1127653 h 1978172"/>
              <a:gd name="connsiteX65-11025" fmla="*/ 7907658 w 10768629"/>
              <a:gd name="connsiteY65-11026" fmla="*/ 1130350 h 1978172"/>
              <a:gd name="connsiteX66-11027" fmla="*/ 7907434 w 10768629"/>
              <a:gd name="connsiteY66-11028" fmla="*/ 1130103 h 1978172"/>
              <a:gd name="connsiteX67-11029" fmla="*/ 7901508 w 10768629"/>
              <a:gd name="connsiteY67-11030" fmla="*/ 1133245 h 1978172"/>
              <a:gd name="connsiteX68-11031" fmla="*/ 7873287 w 10768629"/>
              <a:gd name="connsiteY68-11032" fmla="*/ 1152609 h 1978172"/>
              <a:gd name="connsiteX69-11033" fmla="*/ 7834833 w 10768629"/>
              <a:gd name="connsiteY69-11034" fmla="*/ 1153868 h 1978172"/>
              <a:gd name="connsiteX70-11035" fmla="*/ 7828661 w 10768629"/>
              <a:gd name="connsiteY70-11036" fmla="*/ 1139994 h 1978172"/>
              <a:gd name="connsiteX71-11037" fmla="*/ 7823966 w 10768629"/>
              <a:gd name="connsiteY71-11038" fmla="*/ 1143178 h 1978172"/>
              <a:gd name="connsiteX72-11039" fmla="*/ 7815078 w 10768629"/>
              <a:gd name="connsiteY72-11040" fmla="*/ 1151776 h 1978172"/>
              <a:gd name="connsiteX73-11041" fmla="*/ 7812026 w 10768629"/>
              <a:gd name="connsiteY73-11042" fmla="*/ 1151522 h 1978172"/>
              <a:gd name="connsiteX74-11043" fmla="*/ 7782249 w 10768629"/>
              <a:gd name="connsiteY74-11044" fmla="*/ 1160970 h 1978172"/>
              <a:gd name="connsiteX75-11045" fmla="*/ 7773476 w 10768629"/>
              <a:gd name="connsiteY75-11046" fmla="*/ 1157414 h 1978172"/>
              <a:gd name="connsiteX76-11047" fmla="*/ 7769600 w 10768629"/>
              <a:gd name="connsiteY76-11048" fmla="*/ 1157365 h 1978172"/>
              <a:gd name="connsiteX77-11049" fmla="*/ 7752631 w 10768629"/>
              <a:gd name="connsiteY77-11050" fmla="*/ 1172815 h 1978172"/>
              <a:gd name="connsiteX78-11051" fmla="*/ 7743525 w 10768629"/>
              <a:gd name="connsiteY78-11052" fmla="*/ 1179064 h 1978172"/>
              <a:gd name="connsiteX79-11053" fmla="*/ 7685942 w 10768629"/>
              <a:gd name="connsiteY79-11054" fmla="*/ 1233723 h 1978172"/>
              <a:gd name="connsiteX80-11055" fmla="*/ 7586920 w 10768629"/>
              <a:gd name="connsiteY80-11056" fmla="*/ 1261888 h 1978172"/>
              <a:gd name="connsiteX81-11057" fmla="*/ 7486100 w 10768629"/>
              <a:gd name="connsiteY81-11058" fmla="*/ 1292563 h 1978172"/>
              <a:gd name="connsiteX82-11059" fmla="*/ 7407190 w 10768629"/>
              <a:gd name="connsiteY82-11060" fmla="*/ 1314737 h 1978172"/>
              <a:gd name="connsiteX83-11061" fmla="*/ 7240698 w 10768629"/>
              <a:gd name="connsiteY83-11062" fmla="*/ 1438832 h 1978172"/>
              <a:gd name="connsiteX84-11063" fmla="*/ 7197675 w 10768629"/>
              <a:gd name="connsiteY84-11064" fmla="*/ 1447530 h 1978172"/>
              <a:gd name="connsiteX85-11065" fmla="*/ 7164788 w 10768629"/>
              <a:gd name="connsiteY85-11066" fmla="*/ 1480293 h 1978172"/>
              <a:gd name="connsiteX86-11067" fmla="*/ 7147929 w 10768629"/>
              <a:gd name="connsiteY86-11068" fmla="*/ 1477641 h 1978172"/>
              <a:gd name="connsiteX87-11069" fmla="*/ 7144965 w 10768629"/>
              <a:gd name="connsiteY87-11070" fmla="*/ 1476908 h 1978172"/>
              <a:gd name="connsiteX88-11071" fmla="*/ 7134299 w 10768629"/>
              <a:gd name="connsiteY88-11072" fmla="*/ 1479969 h 1978172"/>
              <a:gd name="connsiteX89-11073" fmla="*/ 7129809 w 10768629"/>
              <a:gd name="connsiteY89-11074" fmla="*/ 1473339 h 1978172"/>
              <a:gd name="connsiteX90-11075" fmla="*/ 7112688 w 10768629"/>
              <a:gd name="connsiteY90-11076" fmla="*/ 1472575 h 1978172"/>
              <a:gd name="connsiteX91-11077" fmla="*/ 7093470 w 10768629"/>
              <a:gd name="connsiteY91-11078" fmla="*/ 1480300 h 1978172"/>
              <a:gd name="connsiteX92-11079" fmla="*/ 7025034 w 10768629"/>
              <a:gd name="connsiteY92-11080" fmla="*/ 1506934 h 1978172"/>
              <a:gd name="connsiteX93-11081" fmla="*/ 7014783 w 10768629"/>
              <a:gd name="connsiteY93-11082" fmla="*/ 1515868 h 1978172"/>
              <a:gd name="connsiteX94-11083" fmla="*/ 6979706 w 10768629"/>
              <a:gd name="connsiteY94-11084" fmla="*/ 1523511 h 1978172"/>
              <a:gd name="connsiteX95-11085" fmla="*/ 6977890 w 10768629"/>
              <a:gd name="connsiteY95-11086" fmla="*/ 1525793 h 1978172"/>
              <a:gd name="connsiteX96-11087" fmla="*/ 6944339 w 10768629"/>
              <a:gd name="connsiteY96-11088" fmla="*/ 1536237 h 1978172"/>
              <a:gd name="connsiteX97-11089" fmla="*/ 6886996 w 10768629"/>
              <a:gd name="connsiteY97-11090" fmla="*/ 1563569 h 1978172"/>
              <a:gd name="connsiteX98-11091" fmla="*/ 6874510 w 10768629"/>
              <a:gd name="connsiteY98-11092" fmla="*/ 1558469 h 1978172"/>
              <a:gd name="connsiteX99-11093" fmla="*/ 6871943 w 10768629"/>
              <a:gd name="connsiteY99-11094" fmla="*/ 1554651 h 1978172"/>
              <a:gd name="connsiteX100-11095" fmla="*/ 6856174 w 10768629"/>
              <a:gd name="connsiteY100-11096" fmla="*/ 1562024 h 1978172"/>
              <a:gd name="connsiteX101-11097" fmla="*/ 6842321 w 10768629"/>
              <a:gd name="connsiteY101-11098" fmla="*/ 1560554 h 1978172"/>
              <a:gd name="connsiteX102-11099" fmla="*/ 6832713 w 10768629"/>
              <a:gd name="connsiteY102-11100" fmla="*/ 1569357 h 1978172"/>
              <a:gd name="connsiteX103-11101" fmla="*/ 6816351 w 10768629"/>
              <a:gd name="connsiteY103-11102" fmla="*/ 1571495 h 1978172"/>
              <a:gd name="connsiteX104-11103" fmla="*/ 6795800 w 10768629"/>
              <a:gd name="connsiteY104-11104" fmla="*/ 1572010 h 1978172"/>
              <a:gd name="connsiteX105-11105" fmla="*/ 6777546 w 10768629"/>
              <a:gd name="connsiteY105-11106" fmla="*/ 1568661 h 1978172"/>
              <a:gd name="connsiteX106-11107" fmla="*/ 6751528 w 10768629"/>
              <a:gd name="connsiteY106-11108" fmla="*/ 1574143 h 1978172"/>
              <a:gd name="connsiteX107-11109" fmla="*/ 6691966 w 10768629"/>
              <a:gd name="connsiteY107-11110" fmla="*/ 1582255 h 1978172"/>
              <a:gd name="connsiteX108-11111" fmla="*/ 6646941 w 10768629"/>
              <a:gd name="connsiteY108-11112" fmla="*/ 1588471 h 1978172"/>
              <a:gd name="connsiteX109-11113" fmla="*/ 6568576 w 10768629"/>
              <a:gd name="connsiteY109-11114" fmla="*/ 1606488 h 1978172"/>
              <a:gd name="connsiteX110-11115" fmla="*/ 6554358 w 10768629"/>
              <a:gd name="connsiteY110-11116" fmla="*/ 1621701 h 1978172"/>
              <a:gd name="connsiteX111-11117" fmla="*/ 6516968 w 10768629"/>
              <a:gd name="connsiteY111-11118" fmla="*/ 1617195 h 1978172"/>
              <a:gd name="connsiteX112-11119" fmla="*/ 6506479 w 10768629"/>
              <a:gd name="connsiteY112-11120" fmla="*/ 1602227 h 1978172"/>
              <a:gd name="connsiteX113-11121" fmla="*/ 6458436 w 10768629"/>
              <a:gd name="connsiteY113-11122" fmla="*/ 1607332 h 1978172"/>
              <a:gd name="connsiteX114-11123" fmla="*/ 6414786 w 10768629"/>
              <a:gd name="connsiteY114-11124" fmla="*/ 1628815 h 1978172"/>
              <a:gd name="connsiteX115-11125" fmla="*/ 6357085 w 10768629"/>
              <a:gd name="connsiteY115-11126" fmla="*/ 1640846 h 1978172"/>
              <a:gd name="connsiteX116-11127" fmla="*/ 6322636 w 10768629"/>
              <a:gd name="connsiteY116-11128" fmla="*/ 1648213 h 1978172"/>
              <a:gd name="connsiteX117-11129" fmla="*/ 6226172 w 10768629"/>
              <a:gd name="connsiteY117-11130" fmla="*/ 1654676 h 1978172"/>
              <a:gd name="connsiteX118-11131" fmla="*/ 6221217 w 10768629"/>
              <a:gd name="connsiteY118-11132" fmla="*/ 1654506 h 1978172"/>
              <a:gd name="connsiteX119-11133" fmla="*/ 6204956 w 10768629"/>
              <a:gd name="connsiteY119-11134" fmla="*/ 1664280 h 1978172"/>
              <a:gd name="connsiteX120-11135" fmla="*/ 6204270 w 10768629"/>
              <a:gd name="connsiteY120-11136" fmla="*/ 1666782 h 1978172"/>
              <a:gd name="connsiteX121-11137" fmla="*/ 6143810 w 10768629"/>
              <a:gd name="connsiteY121-11138" fmla="*/ 1661963 h 1978172"/>
              <a:gd name="connsiteX122-11139" fmla="*/ 6136560 w 10768629"/>
              <a:gd name="connsiteY122-11140" fmla="*/ 1665728 h 1978172"/>
              <a:gd name="connsiteX123-11141" fmla="*/ 6096155 w 10768629"/>
              <a:gd name="connsiteY123-11142" fmla="*/ 1656951 h 1978172"/>
              <a:gd name="connsiteX124-11143" fmla="*/ 6075812 w 10768629"/>
              <a:gd name="connsiteY124-11144" fmla="*/ 1655422 h 1978172"/>
              <a:gd name="connsiteX125-11145" fmla="*/ 6039495 w 10768629"/>
              <a:gd name="connsiteY125-11146" fmla="*/ 1649680 h 1978172"/>
              <a:gd name="connsiteX126-11147" fmla="*/ 6036523 w 10768629"/>
              <a:gd name="connsiteY126-11148" fmla="*/ 1652121 h 1978172"/>
              <a:gd name="connsiteX127-11149" fmla="*/ 6029328 w 10768629"/>
              <a:gd name="connsiteY127-11150" fmla="*/ 1649904 h 1978172"/>
              <a:gd name="connsiteX128-11151" fmla="*/ 6024075 w 10768629"/>
              <a:gd name="connsiteY128-11152" fmla="*/ 1652779 h 1978172"/>
              <a:gd name="connsiteX129-11153" fmla="*/ 6018085 w 10768629"/>
              <a:gd name="connsiteY129-11154" fmla="*/ 1652030 h 1978172"/>
              <a:gd name="connsiteX130-11155" fmla="*/ 5955513 w 10768629"/>
              <a:gd name="connsiteY130-11156" fmla="*/ 1663584 h 1978172"/>
              <a:gd name="connsiteX131-11157" fmla="*/ 5941996 w 10768629"/>
              <a:gd name="connsiteY131-11158" fmla="*/ 1661326 h 1978172"/>
              <a:gd name="connsiteX132-11159" fmla="*/ 5931789 w 10768629"/>
              <a:gd name="connsiteY132-11160" fmla="*/ 1669915 h 1978172"/>
              <a:gd name="connsiteX133-11161" fmla="*/ 5888686 w 10768629"/>
              <a:gd name="connsiteY133-11162" fmla="*/ 1672175 h 1978172"/>
              <a:gd name="connsiteX134-11163" fmla="*/ 5873794 w 10768629"/>
              <a:gd name="connsiteY134-11164" fmla="*/ 1665454 h 1978172"/>
              <a:gd name="connsiteX135-11165" fmla="*/ 5860022 w 10768629"/>
              <a:gd name="connsiteY135-11166" fmla="*/ 1660635 h 1978172"/>
              <a:gd name="connsiteX136-11167" fmla="*/ 5858237 w 10768629"/>
              <a:gd name="connsiteY136-11168" fmla="*/ 1660649 h 1978172"/>
              <a:gd name="connsiteX137-11169" fmla="*/ 5840319 w 10768629"/>
              <a:gd name="connsiteY137-11170" fmla="*/ 1660798 h 1978172"/>
              <a:gd name="connsiteX138-11171" fmla="*/ 5806984 w 10768629"/>
              <a:gd name="connsiteY138-11172" fmla="*/ 1661075 h 1978172"/>
              <a:gd name="connsiteX139-11173" fmla="*/ 5742351 w 10768629"/>
              <a:gd name="connsiteY139-11174" fmla="*/ 1667489 h 1978172"/>
              <a:gd name="connsiteX140-11175" fmla="*/ 5521171 w 10768629"/>
              <a:gd name="connsiteY140-11176" fmla="*/ 1671626 h 1978172"/>
              <a:gd name="connsiteX141-11177" fmla="*/ 5457384 w 10768629"/>
              <a:gd name="connsiteY141-11178" fmla="*/ 1683952 h 1978172"/>
              <a:gd name="connsiteX142-11179" fmla="*/ 4950070 w 10768629"/>
              <a:gd name="connsiteY142-11180" fmla="*/ 1748401 h 1978172"/>
              <a:gd name="connsiteX143-11181" fmla="*/ 4872172 w 10768629"/>
              <a:gd name="connsiteY143-11182" fmla="*/ 1757222 h 1978172"/>
              <a:gd name="connsiteX144-11183" fmla="*/ 4809524 w 10768629"/>
              <a:gd name="connsiteY144-11184" fmla="*/ 1761033 h 1978172"/>
              <a:gd name="connsiteX145-11185" fmla="*/ 4759058 w 10768629"/>
              <a:gd name="connsiteY145-11186" fmla="*/ 1766533 h 1978172"/>
              <a:gd name="connsiteX146-11187" fmla="*/ 4719749 w 10768629"/>
              <a:gd name="connsiteY146-11188" fmla="*/ 1771811 h 1978172"/>
              <a:gd name="connsiteX147-11189" fmla="*/ 4568686 w 10768629"/>
              <a:gd name="connsiteY147-11190" fmla="*/ 1786141 h 1978172"/>
              <a:gd name="connsiteX148-11191" fmla="*/ 4418751 w 10768629"/>
              <a:gd name="connsiteY148-11192" fmla="*/ 1796932 h 1978172"/>
              <a:gd name="connsiteX149-11193" fmla="*/ 4378377 w 10768629"/>
              <a:gd name="connsiteY149-11194" fmla="*/ 1815528 h 1978172"/>
              <a:gd name="connsiteX150-11195" fmla="*/ 4320575 w 10768629"/>
              <a:gd name="connsiteY150-11196" fmla="*/ 1832722 h 1978172"/>
              <a:gd name="connsiteX151-11197" fmla="*/ 4220200 w 10768629"/>
              <a:gd name="connsiteY151-11198" fmla="*/ 1873173 h 1978172"/>
              <a:gd name="connsiteX152-11199" fmla="*/ 4105361 w 10768629"/>
              <a:gd name="connsiteY152-11200" fmla="*/ 1894711 h 1978172"/>
              <a:gd name="connsiteX153-11201" fmla="*/ 3973223 w 10768629"/>
              <a:gd name="connsiteY153-11202" fmla="*/ 1881015 h 1978172"/>
              <a:gd name="connsiteX154-11203" fmla="*/ 3900992 w 10768629"/>
              <a:gd name="connsiteY154-11204" fmla="*/ 1880603 h 1978172"/>
              <a:gd name="connsiteX155-11205" fmla="*/ 3662119 w 10768629"/>
              <a:gd name="connsiteY155-11206" fmla="*/ 1889285 h 1978172"/>
              <a:gd name="connsiteX156-11207" fmla="*/ 3496919 w 10768629"/>
              <a:gd name="connsiteY156-11208" fmla="*/ 1873180 h 1978172"/>
              <a:gd name="connsiteX157-11209" fmla="*/ 3449433 w 10768629"/>
              <a:gd name="connsiteY157-11210" fmla="*/ 1889681 h 1978172"/>
              <a:gd name="connsiteX158-11211" fmla="*/ 3369766 w 10768629"/>
              <a:gd name="connsiteY158-11212" fmla="*/ 1916653 h 1978172"/>
              <a:gd name="connsiteX159-11213" fmla="*/ 3269672 w 10768629"/>
              <a:gd name="connsiteY159-11214" fmla="*/ 1938036 h 1978172"/>
              <a:gd name="connsiteX160-11215" fmla="*/ 3224897 w 10768629"/>
              <a:gd name="connsiteY160-11216" fmla="*/ 1943733 h 1978172"/>
              <a:gd name="connsiteX161-11217" fmla="*/ 3161463 w 10768629"/>
              <a:gd name="connsiteY161-11218" fmla="*/ 1946591 h 1978172"/>
              <a:gd name="connsiteX162-11219" fmla="*/ 3112044 w 10768629"/>
              <a:gd name="connsiteY162-11220" fmla="*/ 1935614 h 1978172"/>
              <a:gd name="connsiteX163-11221" fmla="*/ 3069716 w 10768629"/>
              <a:gd name="connsiteY163-11222" fmla="*/ 1930463 h 1978172"/>
              <a:gd name="connsiteX164-11223" fmla="*/ 3005773 w 10768629"/>
              <a:gd name="connsiteY164-11224" fmla="*/ 1915878 h 1978172"/>
              <a:gd name="connsiteX165-11225" fmla="*/ 2897201 w 10768629"/>
              <a:gd name="connsiteY165-11226" fmla="*/ 1926772 h 1978172"/>
              <a:gd name="connsiteX166-11227" fmla="*/ 2783891 w 10768629"/>
              <a:gd name="connsiteY166-11228" fmla="*/ 1931749 h 1978172"/>
              <a:gd name="connsiteX167-11229" fmla="*/ 2712447 w 10768629"/>
              <a:gd name="connsiteY167-11230" fmla="*/ 1933044 h 1978172"/>
              <a:gd name="connsiteX168-11231" fmla="*/ 2560151 w 10768629"/>
              <a:gd name="connsiteY168-11232" fmla="*/ 1963609 h 1978172"/>
              <a:gd name="connsiteX169-11233" fmla="*/ 2367221 w 10768629"/>
              <a:gd name="connsiteY169-11234" fmla="*/ 1971884 h 1978172"/>
              <a:gd name="connsiteX170-11235" fmla="*/ 2272130 w 10768629"/>
              <a:gd name="connsiteY170-11236" fmla="*/ 1961162 h 1978172"/>
              <a:gd name="connsiteX171-11237" fmla="*/ 2189404 w 10768629"/>
              <a:gd name="connsiteY171-11238" fmla="*/ 1978172 h 1978172"/>
              <a:gd name="connsiteX172-11239" fmla="*/ 2077704 w 10768629"/>
              <a:gd name="connsiteY172-11240" fmla="*/ 1965002 h 1978172"/>
              <a:gd name="connsiteX173-11241" fmla="*/ 2033299 w 10768629"/>
              <a:gd name="connsiteY173-11242" fmla="*/ 1969042 h 1978172"/>
              <a:gd name="connsiteX174-11243" fmla="*/ 1967996 w 10768629"/>
              <a:gd name="connsiteY174-11244" fmla="*/ 1953187 h 1978172"/>
              <a:gd name="connsiteX175-11245" fmla="*/ 1855805 w 10768629"/>
              <a:gd name="connsiteY175-11246" fmla="*/ 1926082 h 1978172"/>
              <a:gd name="connsiteX176-11247" fmla="*/ 1790957 w 10768629"/>
              <a:gd name="connsiteY176-11248" fmla="*/ 1919460 h 1978172"/>
              <a:gd name="connsiteX177-11249" fmla="*/ 1613978 w 10768629"/>
              <a:gd name="connsiteY177-11250" fmla="*/ 1891581 h 1978172"/>
              <a:gd name="connsiteX178-11251" fmla="*/ 1436831 w 10768629"/>
              <a:gd name="connsiteY178-11252" fmla="*/ 1856201 h 1978172"/>
              <a:gd name="connsiteX179-11253" fmla="*/ 1357365 w 10768629"/>
              <a:gd name="connsiteY179-11254" fmla="*/ 1832140 h 1978172"/>
              <a:gd name="connsiteX180-11255" fmla="*/ 1232341 w 10768629"/>
              <a:gd name="connsiteY180-11256" fmla="*/ 1785942 h 1978172"/>
              <a:gd name="connsiteX181-11257" fmla="*/ 1162595 w 10768629"/>
              <a:gd name="connsiteY181-11258" fmla="*/ 1758337 h 1978172"/>
              <a:gd name="connsiteX182-11259" fmla="*/ 1128523 w 10768629"/>
              <a:gd name="connsiteY182-11260" fmla="*/ 1763621 h 1978172"/>
              <a:gd name="connsiteX183-11261" fmla="*/ 991903 w 10768629"/>
              <a:gd name="connsiteY183-11262" fmla="*/ 1786741 h 1978172"/>
              <a:gd name="connsiteX184-11263" fmla="*/ 883960 w 10768629"/>
              <a:gd name="connsiteY184-11264" fmla="*/ 1822386 h 1978172"/>
              <a:gd name="connsiteX185-11265" fmla="*/ 766531 w 10768629"/>
              <a:gd name="connsiteY185-11266" fmla="*/ 1805053 h 1978172"/>
              <a:gd name="connsiteX186-11267" fmla="*/ 669779 w 10768629"/>
              <a:gd name="connsiteY186-11268" fmla="*/ 1800537 h 1978172"/>
              <a:gd name="connsiteX187-11269" fmla="*/ 523898 w 10768629"/>
              <a:gd name="connsiteY187-11270" fmla="*/ 1811085 h 1978172"/>
              <a:gd name="connsiteX188-11271" fmla="*/ 360251 w 10768629"/>
              <a:gd name="connsiteY188-11272" fmla="*/ 1830735 h 1978172"/>
              <a:gd name="connsiteX189-11273" fmla="*/ 255207 w 10768629"/>
              <a:gd name="connsiteY189-11274" fmla="*/ 1818275 h 1978172"/>
              <a:gd name="connsiteX190-11275" fmla="*/ 101803 w 10768629"/>
              <a:gd name="connsiteY190-11276" fmla="*/ 1870647 h 1978172"/>
              <a:gd name="connsiteX191-11277" fmla="*/ 25397 w 10768629"/>
              <a:gd name="connsiteY191-11278" fmla="*/ 1888443 h 1978172"/>
              <a:gd name="connsiteX192-11279" fmla="*/ 2370 w 10768629"/>
              <a:gd name="connsiteY192-11280" fmla="*/ 1878311 h 1978172"/>
              <a:gd name="connsiteX193-11281" fmla="*/ 0 w 10768629"/>
              <a:gd name="connsiteY193-11282" fmla="*/ 1878785 h 1978172"/>
              <a:gd name="connsiteX194-11283" fmla="*/ 0 w 10768629"/>
              <a:gd name="connsiteY194-11284" fmla="*/ 0 h 1978172"/>
              <a:gd name="connsiteX0-11285" fmla="*/ 0 w 10768629"/>
              <a:gd name="connsiteY0-11286" fmla="*/ 0 h 1978172"/>
              <a:gd name="connsiteX1-11287" fmla="*/ 10768629 w 10768629"/>
              <a:gd name="connsiteY1-11288" fmla="*/ 0 h 1978172"/>
              <a:gd name="connsiteX2-11289" fmla="*/ 10733254 w 10768629"/>
              <a:gd name="connsiteY2-11290" fmla="*/ 31439 h 1978172"/>
              <a:gd name="connsiteX3-11291" fmla="*/ 10727085 w 10768629"/>
              <a:gd name="connsiteY3-11292" fmla="*/ 37910 h 1978172"/>
              <a:gd name="connsiteX4-11293" fmla="*/ 10675953 w 10768629"/>
              <a:gd name="connsiteY4-11294" fmla="*/ 68623 h 1978172"/>
              <a:gd name="connsiteX5-11295" fmla="*/ 10637091 w 10768629"/>
              <a:gd name="connsiteY5-11296" fmla="*/ 90361 h 1978172"/>
              <a:gd name="connsiteX6-11297" fmla="*/ 10610971 w 10768629"/>
              <a:gd name="connsiteY6-11298" fmla="*/ 110764 h 1978172"/>
              <a:gd name="connsiteX7-11299" fmla="*/ 10532872 w 10768629"/>
              <a:gd name="connsiteY7-11300" fmla="*/ 138028 h 1978172"/>
              <a:gd name="connsiteX8-11301" fmla="*/ 10398558 w 10768629"/>
              <a:gd name="connsiteY8-11302" fmla="*/ 172911 h 1978172"/>
              <a:gd name="connsiteX9-11303" fmla="*/ 10371128 w 10768629"/>
              <a:gd name="connsiteY9-11304" fmla="*/ 182609 h 1978172"/>
              <a:gd name="connsiteX10-11305" fmla="*/ 10352178 w 10768629"/>
              <a:gd name="connsiteY10-11306" fmla="*/ 199976 h 1978172"/>
              <a:gd name="connsiteX11-11307" fmla="*/ 10351815 w 10768629"/>
              <a:gd name="connsiteY11-11308" fmla="*/ 211879 h 1978172"/>
              <a:gd name="connsiteX12-11309" fmla="*/ 10337471 w 10768629"/>
              <a:gd name="connsiteY12-11310" fmla="*/ 218661 h 1978172"/>
              <a:gd name="connsiteX13-11311" fmla="*/ 10334625 w 10768629"/>
              <a:gd name="connsiteY13-11312" fmla="*/ 222351 h 1978172"/>
              <a:gd name="connsiteX14-11313" fmla="*/ 10256365 w 10768629"/>
              <a:gd name="connsiteY14-11314" fmla="*/ 235917 h 1978172"/>
              <a:gd name="connsiteX15-11315" fmla="*/ 10201127 w 10768629"/>
              <a:gd name="connsiteY15-11316" fmla="*/ 267448 h 1978172"/>
              <a:gd name="connsiteX16-11317" fmla="*/ 9961218 w 10768629"/>
              <a:gd name="connsiteY16-11318" fmla="*/ 326720 h 1978172"/>
              <a:gd name="connsiteX17-11319" fmla="*/ 9859715 w 10768629"/>
              <a:gd name="connsiteY17-11320" fmla="*/ 355698 h 1978172"/>
              <a:gd name="connsiteX18-11321" fmla="*/ 9679867 w 10768629"/>
              <a:gd name="connsiteY18-11322" fmla="*/ 399081 h 1978172"/>
              <a:gd name="connsiteX19-11323" fmla="*/ 9490654 w 10768629"/>
              <a:gd name="connsiteY19-11324" fmla="*/ 455225 h 1978172"/>
              <a:gd name="connsiteX20-11325" fmla="*/ 9470837 w 10768629"/>
              <a:gd name="connsiteY20-11326" fmla="*/ 452539 h 1978172"/>
              <a:gd name="connsiteX21-11327" fmla="*/ 9469082 w 10768629"/>
              <a:gd name="connsiteY21-11328" fmla="*/ 454891 h 1978172"/>
              <a:gd name="connsiteX22-11329" fmla="*/ 9448038 w 10768629"/>
              <a:gd name="connsiteY22-11330" fmla="*/ 459733 h 1978172"/>
              <a:gd name="connsiteX23-11331" fmla="*/ 9396821 w 10768629"/>
              <a:gd name="connsiteY23-11332" fmla="*/ 455795 h 1978172"/>
              <a:gd name="connsiteX24-11333" fmla="*/ 9392197 w 10768629"/>
              <a:gd name="connsiteY24-11334" fmla="*/ 459796 h 1978172"/>
              <a:gd name="connsiteX25-11335" fmla="*/ 9347994 w 10768629"/>
              <a:gd name="connsiteY25-11336" fmla="*/ 464462 h 1978172"/>
              <a:gd name="connsiteX26-11337" fmla="*/ 9347889 w 10768629"/>
              <a:gd name="connsiteY26-11338" fmla="*/ 466539 h 1978172"/>
              <a:gd name="connsiteX27-11339" fmla="*/ 9337639 w 10768629"/>
              <a:gd name="connsiteY27-11340" fmla="*/ 476654 h 1978172"/>
              <a:gd name="connsiteX28-11341" fmla="*/ 9287964 w 10768629"/>
              <a:gd name="connsiteY28-11342" fmla="*/ 513052 h 1978172"/>
              <a:gd name="connsiteX29-11343" fmla="*/ 9229283 w 10768629"/>
              <a:gd name="connsiteY29-11344" fmla="*/ 555377 h 1978172"/>
              <a:gd name="connsiteX30-11345" fmla="*/ 9220274 w 10768629"/>
              <a:gd name="connsiteY30-11346" fmla="*/ 557502 h 1978172"/>
              <a:gd name="connsiteX31-11347" fmla="*/ 9220202 w 10768629"/>
              <a:gd name="connsiteY31-11348" fmla="*/ 558001 h 1978172"/>
              <a:gd name="connsiteX32-11349" fmla="*/ 9210908 w 10768629"/>
              <a:gd name="connsiteY32-11350" fmla="*/ 561147 h 1978172"/>
              <a:gd name="connsiteX33-11351" fmla="*/ 9186374 w 10768629"/>
              <a:gd name="connsiteY33-11352" fmla="*/ 565502 h 1978172"/>
              <a:gd name="connsiteX34-11353" fmla="*/ 9181058 w 10768629"/>
              <a:gd name="connsiteY34-11354" fmla="*/ 569943 h 1978172"/>
              <a:gd name="connsiteX35-11355" fmla="*/ 9167549 w 10768629"/>
              <a:gd name="connsiteY35-11356" fmla="*/ 584727 h 1978172"/>
              <a:gd name="connsiteX36-11357" fmla="*/ 9149110 w 10768629"/>
              <a:gd name="connsiteY36-11358" fmla="*/ 598906 h 1978172"/>
              <a:gd name="connsiteX37-11359" fmla="*/ 9078556 w 10768629"/>
              <a:gd name="connsiteY37-11360" fmla="*/ 644039 h 1978172"/>
              <a:gd name="connsiteX38-11361" fmla="*/ 8996399 w 10768629"/>
              <a:gd name="connsiteY38-11362" fmla="*/ 690055 h 1978172"/>
              <a:gd name="connsiteX39-11363" fmla="*/ 8803791 w 10768629"/>
              <a:gd name="connsiteY39-11364" fmla="*/ 813860 h 1978172"/>
              <a:gd name="connsiteX40-11365" fmla="*/ 8636202 w 10768629"/>
              <a:gd name="connsiteY40-11366" fmla="*/ 848463 h 1978172"/>
              <a:gd name="connsiteX41-11367" fmla="*/ 8555372 w 10768629"/>
              <a:gd name="connsiteY41-11368" fmla="*/ 883171 h 1978172"/>
              <a:gd name="connsiteX42-11369" fmla="*/ 8507229 w 10768629"/>
              <a:gd name="connsiteY42-11370" fmla="*/ 901665 h 1978172"/>
              <a:gd name="connsiteX43-11371" fmla="*/ 8428473 w 10768629"/>
              <a:gd name="connsiteY43-11372" fmla="*/ 927985 h 1978172"/>
              <a:gd name="connsiteX44-11373" fmla="*/ 8427914 w 10768629"/>
              <a:gd name="connsiteY44-11374" fmla="*/ 933480 h 1978172"/>
              <a:gd name="connsiteX45-11375" fmla="*/ 8420327 w 10768629"/>
              <a:gd name="connsiteY45-11376" fmla="*/ 941984 h 1978172"/>
              <a:gd name="connsiteX46-11377" fmla="*/ 8394729 w 10768629"/>
              <a:gd name="connsiteY46-11378" fmla="*/ 948347 h 1978172"/>
              <a:gd name="connsiteX47-11379" fmla="*/ 8380548 w 10768629"/>
              <a:gd name="connsiteY47-11380" fmla="*/ 987916 h 1978172"/>
              <a:gd name="connsiteX48-11381" fmla="*/ 8375330 w 10768629"/>
              <a:gd name="connsiteY48-11382" fmla="*/ 965444 h 1978172"/>
              <a:gd name="connsiteX49-11383" fmla="*/ 8340796 w 10768629"/>
              <a:gd name="connsiteY49-11384" fmla="*/ 980522 h 1978172"/>
              <a:gd name="connsiteX50-11385" fmla="*/ 8304438 w 10768629"/>
              <a:gd name="connsiteY50-11386" fmla="*/ 996739 h 1978172"/>
              <a:gd name="connsiteX51-11387" fmla="*/ 8280929 w 10768629"/>
              <a:gd name="connsiteY51-11388" fmla="*/ 1023089 h 1978172"/>
              <a:gd name="connsiteX52-11389" fmla="*/ 8275760 w 10768629"/>
              <a:gd name="connsiteY52-11390" fmla="*/ 1027772 h 1978172"/>
              <a:gd name="connsiteX53-11391" fmla="*/ 8275478 w 10768629"/>
              <a:gd name="connsiteY53-11392" fmla="*/ 1027605 h 1978172"/>
              <a:gd name="connsiteX54-11393" fmla="*/ 8249003 w 10768629"/>
              <a:gd name="connsiteY54-11394" fmla="*/ 1032033 h 1978172"/>
              <a:gd name="connsiteX55-11395" fmla="*/ 8203836 w 10768629"/>
              <a:gd name="connsiteY55-11396" fmla="*/ 1037347 h 1978172"/>
              <a:gd name="connsiteX56-11397" fmla="*/ 8122936 w 10768629"/>
              <a:gd name="connsiteY56-11398" fmla="*/ 1063113 h 1978172"/>
              <a:gd name="connsiteX57-11399" fmla="*/ 8043658 w 10768629"/>
              <a:gd name="connsiteY57-11400" fmla="*/ 1092746 h 1978172"/>
              <a:gd name="connsiteX58-11401" fmla="*/ 8015351 w 10768629"/>
              <a:gd name="connsiteY58-11402" fmla="*/ 1105478 h 1978172"/>
              <a:gd name="connsiteX59-11403" fmla="*/ 7963145 w 10768629"/>
              <a:gd name="connsiteY59-11404" fmla="*/ 1119346 h 1978172"/>
              <a:gd name="connsiteX60-11405" fmla="*/ 7938145 w 10768629"/>
              <a:gd name="connsiteY60-11406" fmla="*/ 1120225 h 1978172"/>
              <a:gd name="connsiteX61-11407" fmla="*/ 7937238 w 10768629"/>
              <a:gd name="connsiteY61-11408" fmla="*/ 1121204 h 1978172"/>
              <a:gd name="connsiteX62-11409" fmla="*/ 7934398 w 10768629"/>
              <a:gd name="connsiteY62-11410" fmla="*/ 1118240 h 1978172"/>
              <a:gd name="connsiteX63-11411" fmla="*/ 7918248 w 10768629"/>
              <a:gd name="connsiteY63-11412" fmla="*/ 1124371 h 1978172"/>
              <a:gd name="connsiteX64-11413" fmla="*/ 7914119 w 10768629"/>
              <a:gd name="connsiteY64-11414" fmla="*/ 1127653 h 1978172"/>
              <a:gd name="connsiteX65-11415" fmla="*/ 7907658 w 10768629"/>
              <a:gd name="connsiteY65-11416" fmla="*/ 1130350 h 1978172"/>
              <a:gd name="connsiteX66-11417" fmla="*/ 7907434 w 10768629"/>
              <a:gd name="connsiteY66-11418" fmla="*/ 1130103 h 1978172"/>
              <a:gd name="connsiteX67-11419" fmla="*/ 7901508 w 10768629"/>
              <a:gd name="connsiteY67-11420" fmla="*/ 1133245 h 1978172"/>
              <a:gd name="connsiteX68-11421" fmla="*/ 7873287 w 10768629"/>
              <a:gd name="connsiteY68-11422" fmla="*/ 1152609 h 1978172"/>
              <a:gd name="connsiteX69-11423" fmla="*/ 7834833 w 10768629"/>
              <a:gd name="connsiteY69-11424" fmla="*/ 1153868 h 1978172"/>
              <a:gd name="connsiteX70-11425" fmla="*/ 7828661 w 10768629"/>
              <a:gd name="connsiteY70-11426" fmla="*/ 1139994 h 1978172"/>
              <a:gd name="connsiteX71-11427" fmla="*/ 7823966 w 10768629"/>
              <a:gd name="connsiteY71-11428" fmla="*/ 1143178 h 1978172"/>
              <a:gd name="connsiteX72-11429" fmla="*/ 7815078 w 10768629"/>
              <a:gd name="connsiteY72-11430" fmla="*/ 1151776 h 1978172"/>
              <a:gd name="connsiteX73-11431" fmla="*/ 7812026 w 10768629"/>
              <a:gd name="connsiteY73-11432" fmla="*/ 1151522 h 1978172"/>
              <a:gd name="connsiteX74-11433" fmla="*/ 7782249 w 10768629"/>
              <a:gd name="connsiteY74-11434" fmla="*/ 1160970 h 1978172"/>
              <a:gd name="connsiteX75-11435" fmla="*/ 7773476 w 10768629"/>
              <a:gd name="connsiteY75-11436" fmla="*/ 1157414 h 1978172"/>
              <a:gd name="connsiteX76-11437" fmla="*/ 7769600 w 10768629"/>
              <a:gd name="connsiteY76-11438" fmla="*/ 1157365 h 1978172"/>
              <a:gd name="connsiteX77-11439" fmla="*/ 7752631 w 10768629"/>
              <a:gd name="connsiteY77-11440" fmla="*/ 1172815 h 1978172"/>
              <a:gd name="connsiteX78-11441" fmla="*/ 7739392 w 10768629"/>
              <a:gd name="connsiteY78-11442" fmla="*/ 1192062 h 1978172"/>
              <a:gd name="connsiteX79-11443" fmla="*/ 7685942 w 10768629"/>
              <a:gd name="connsiteY79-11444" fmla="*/ 1233723 h 1978172"/>
              <a:gd name="connsiteX80-11445" fmla="*/ 7586920 w 10768629"/>
              <a:gd name="connsiteY80-11446" fmla="*/ 1261888 h 1978172"/>
              <a:gd name="connsiteX81-11447" fmla="*/ 7486100 w 10768629"/>
              <a:gd name="connsiteY81-11448" fmla="*/ 1292563 h 1978172"/>
              <a:gd name="connsiteX82-11449" fmla="*/ 7407190 w 10768629"/>
              <a:gd name="connsiteY82-11450" fmla="*/ 1314737 h 1978172"/>
              <a:gd name="connsiteX83-11451" fmla="*/ 7240698 w 10768629"/>
              <a:gd name="connsiteY83-11452" fmla="*/ 1438832 h 1978172"/>
              <a:gd name="connsiteX84-11453" fmla="*/ 7197675 w 10768629"/>
              <a:gd name="connsiteY84-11454" fmla="*/ 1447530 h 1978172"/>
              <a:gd name="connsiteX85-11455" fmla="*/ 7164788 w 10768629"/>
              <a:gd name="connsiteY85-11456" fmla="*/ 1480293 h 1978172"/>
              <a:gd name="connsiteX86-11457" fmla="*/ 7147929 w 10768629"/>
              <a:gd name="connsiteY86-11458" fmla="*/ 1477641 h 1978172"/>
              <a:gd name="connsiteX87-11459" fmla="*/ 7144965 w 10768629"/>
              <a:gd name="connsiteY87-11460" fmla="*/ 1476908 h 1978172"/>
              <a:gd name="connsiteX88-11461" fmla="*/ 7134299 w 10768629"/>
              <a:gd name="connsiteY88-11462" fmla="*/ 1479969 h 1978172"/>
              <a:gd name="connsiteX89-11463" fmla="*/ 7129809 w 10768629"/>
              <a:gd name="connsiteY89-11464" fmla="*/ 1473339 h 1978172"/>
              <a:gd name="connsiteX90-11465" fmla="*/ 7112688 w 10768629"/>
              <a:gd name="connsiteY90-11466" fmla="*/ 1472575 h 1978172"/>
              <a:gd name="connsiteX91-11467" fmla="*/ 7093470 w 10768629"/>
              <a:gd name="connsiteY91-11468" fmla="*/ 1480300 h 1978172"/>
              <a:gd name="connsiteX92-11469" fmla="*/ 7025034 w 10768629"/>
              <a:gd name="connsiteY92-11470" fmla="*/ 1506934 h 1978172"/>
              <a:gd name="connsiteX93-11471" fmla="*/ 7014783 w 10768629"/>
              <a:gd name="connsiteY93-11472" fmla="*/ 1515868 h 1978172"/>
              <a:gd name="connsiteX94-11473" fmla="*/ 6979706 w 10768629"/>
              <a:gd name="connsiteY94-11474" fmla="*/ 1523511 h 1978172"/>
              <a:gd name="connsiteX95-11475" fmla="*/ 6977890 w 10768629"/>
              <a:gd name="connsiteY95-11476" fmla="*/ 1525793 h 1978172"/>
              <a:gd name="connsiteX96-11477" fmla="*/ 6944339 w 10768629"/>
              <a:gd name="connsiteY96-11478" fmla="*/ 1536237 h 1978172"/>
              <a:gd name="connsiteX97-11479" fmla="*/ 6886996 w 10768629"/>
              <a:gd name="connsiteY97-11480" fmla="*/ 1563569 h 1978172"/>
              <a:gd name="connsiteX98-11481" fmla="*/ 6874510 w 10768629"/>
              <a:gd name="connsiteY98-11482" fmla="*/ 1558469 h 1978172"/>
              <a:gd name="connsiteX99-11483" fmla="*/ 6871943 w 10768629"/>
              <a:gd name="connsiteY99-11484" fmla="*/ 1554651 h 1978172"/>
              <a:gd name="connsiteX100-11485" fmla="*/ 6856174 w 10768629"/>
              <a:gd name="connsiteY100-11486" fmla="*/ 1562024 h 1978172"/>
              <a:gd name="connsiteX101-11487" fmla="*/ 6842321 w 10768629"/>
              <a:gd name="connsiteY101-11488" fmla="*/ 1560554 h 1978172"/>
              <a:gd name="connsiteX102-11489" fmla="*/ 6832713 w 10768629"/>
              <a:gd name="connsiteY102-11490" fmla="*/ 1569357 h 1978172"/>
              <a:gd name="connsiteX103-11491" fmla="*/ 6816351 w 10768629"/>
              <a:gd name="connsiteY103-11492" fmla="*/ 1571495 h 1978172"/>
              <a:gd name="connsiteX104-11493" fmla="*/ 6795800 w 10768629"/>
              <a:gd name="connsiteY104-11494" fmla="*/ 1572010 h 1978172"/>
              <a:gd name="connsiteX105-11495" fmla="*/ 6777546 w 10768629"/>
              <a:gd name="connsiteY105-11496" fmla="*/ 1568661 h 1978172"/>
              <a:gd name="connsiteX106-11497" fmla="*/ 6751528 w 10768629"/>
              <a:gd name="connsiteY106-11498" fmla="*/ 1574143 h 1978172"/>
              <a:gd name="connsiteX107-11499" fmla="*/ 6691966 w 10768629"/>
              <a:gd name="connsiteY107-11500" fmla="*/ 1582255 h 1978172"/>
              <a:gd name="connsiteX108-11501" fmla="*/ 6646941 w 10768629"/>
              <a:gd name="connsiteY108-11502" fmla="*/ 1588471 h 1978172"/>
              <a:gd name="connsiteX109-11503" fmla="*/ 6568576 w 10768629"/>
              <a:gd name="connsiteY109-11504" fmla="*/ 1606488 h 1978172"/>
              <a:gd name="connsiteX110-11505" fmla="*/ 6554358 w 10768629"/>
              <a:gd name="connsiteY110-11506" fmla="*/ 1621701 h 1978172"/>
              <a:gd name="connsiteX111-11507" fmla="*/ 6516968 w 10768629"/>
              <a:gd name="connsiteY111-11508" fmla="*/ 1617195 h 1978172"/>
              <a:gd name="connsiteX112-11509" fmla="*/ 6506479 w 10768629"/>
              <a:gd name="connsiteY112-11510" fmla="*/ 1602227 h 1978172"/>
              <a:gd name="connsiteX113-11511" fmla="*/ 6458436 w 10768629"/>
              <a:gd name="connsiteY113-11512" fmla="*/ 1607332 h 1978172"/>
              <a:gd name="connsiteX114-11513" fmla="*/ 6414786 w 10768629"/>
              <a:gd name="connsiteY114-11514" fmla="*/ 1628815 h 1978172"/>
              <a:gd name="connsiteX115-11515" fmla="*/ 6357085 w 10768629"/>
              <a:gd name="connsiteY115-11516" fmla="*/ 1640846 h 1978172"/>
              <a:gd name="connsiteX116-11517" fmla="*/ 6322636 w 10768629"/>
              <a:gd name="connsiteY116-11518" fmla="*/ 1648213 h 1978172"/>
              <a:gd name="connsiteX117-11519" fmla="*/ 6226172 w 10768629"/>
              <a:gd name="connsiteY117-11520" fmla="*/ 1654676 h 1978172"/>
              <a:gd name="connsiteX118-11521" fmla="*/ 6221217 w 10768629"/>
              <a:gd name="connsiteY118-11522" fmla="*/ 1654506 h 1978172"/>
              <a:gd name="connsiteX119-11523" fmla="*/ 6204956 w 10768629"/>
              <a:gd name="connsiteY119-11524" fmla="*/ 1664280 h 1978172"/>
              <a:gd name="connsiteX120-11525" fmla="*/ 6204270 w 10768629"/>
              <a:gd name="connsiteY120-11526" fmla="*/ 1666782 h 1978172"/>
              <a:gd name="connsiteX121-11527" fmla="*/ 6143810 w 10768629"/>
              <a:gd name="connsiteY121-11528" fmla="*/ 1661963 h 1978172"/>
              <a:gd name="connsiteX122-11529" fmla="*/ 6136560 w 10768629"/>
              <a:gd name="connsiteY122-11530" fmla="*/ 1665728 h 1978172"/>
              <a:gd name="connsiteX123-11531" fmla="*/ 6096155 w 10768629"/>
              <a:gd name="connsiteY123-11532" fmla="*/ 1656951 h 1978172"/>
              <a:gd name="connsiteX124-11533" fmla="*/ 6075812 w 10768629"/>
              <a:gd name="connsiteY124-11534" fmla="*/ 1655422 h 1978172"/>
              <a:gd name="connsiteX125-11535" fmla="*/ 6039495 w 10768629"/>
              <a:gd name="connsiteY125-11536" fmla="*/ 1649680 h 1978172"/>
              <a:gd name="connsiteX126-11537" fmla="*/ 6036523 w 10768629"/>
              <a:gd name="connsiteY126-11538" fmla="*/ 1652121 h 1978172"/>
              <a:gd name="connsiteX127-11539" fmla="*/ 6029328 w 10768629"/>
              <a:gd name="connsiteY127-11540" fmla="*/ 1649904 h 1978172"/>
              <a:gd name="connsiteX128-11541" fmla="*/ 6024075 w 10768629"/>
              <a:gd name="connsiteY128-11542" fmla="*/ 1652779 h 1978172"/>
              <a:gd name="connsiteX129-11543" fmla="*/ 6018085 w 10768629"/>
              <a:gd name="connsiteY129-11544" fmla="*/ 1652030 h 1978172"/>
              <a:gd name="connsiteX130-11545" fmla="*/ 5955513 w 10768629"/>
              <a:gd name="connsiteY130-11546" fmla="*/ 1663584 h 1978172"/>
              <a:gd name="connsiteX131-11547" fmla="*/ 5941996 w 10768629"/>
              <a:gd name="connsiteY131-11548" fmla="*/ 1661326 h 1978172"/>
              <a:gd name="connsiteX132-11549" fmla="*/ 5931789 w 10768629"/>
              <a:gd name="connsiteY132-11550" fmla="*/ 1669915 h 1978172"/>
              <a:gd name="connsiteX133-11551" fmla="*/ 5888686 w 10768629"/>
              <a:gd name="connsiteY133-11552" fmla="*/ 1672175 h 1978172"/>
              <a:gd name="connsiteX134-11553" fmla="*/ 5873794 w 10768629"/>
              <a:gd name="connsiteY134-11554" fmla="*/ 1665454 h 1978172"/>
              <a:gd name="connsiteX135-11555" fmla="*/ 5860022 w 10768629"/>
              <a:gd name="connsiteY135-11556" fmla="*/ 1660635 h 1978172"/>
              <a:gd name="connsiteX136-11557" fmla="*/ 5858237 w 10768629"/>
              <a:gd name="connsiteY136-11558" fmla="*/ 1660649 h 1978172"/>
              <a:gd name="connsiteX137-11559" fmla="*/ 5840319 w 10768629"/>
              <a:gd name="connsiteY137-11560" fmla="*/ 1660798 h 1978172"/>
              <a:gd name="connsiteX138-11561" fmla="*/ 5806984 w 10768629"/>
              <a:gd name="connsiteY138-11562" fmla="*/ 1661075 h 1978172"/>
              <a:gd name="connsiteX139-11563" fmla="*/ 5742351 w 10768629"/>
              <a:gd name="connsiteY139-11564" fmla="*/ 1667489 h 1978172"/>
              <a:gd name="connsiteX140-11565" fmla="*/ 5521171 w 10768629"/>
              <a:gd name="connsiteY140-11566" fmla="*/ 1671626 h 1978172"/>
              <a:gd name="connsiteX141-11567" fmla="*/ 5457384 w 10768629"/>
              <a:gd name="connsiteY141-11568" fmla="*/ 1683952 h 1978172"/>
              <a:gd name="connsiteX142-11569" fmla="*/ 4950070 w 10768629"/>
              <a:gd name="connsiteY142-11570" fmla="*/ 1748401 h 1978172"/>
              <a:gd name="connsiteX143-11571" fmla="*/ 4872172 w 10768629"/>
              <a:gd name="connsiteY143-11572" fmla="*/ 1757222 h 1978172"/>
              <a:gd name="connsiteX144-11573" fmla="*/ 4809524 w 10768629"/>
              <a:gd name="connsiteY144-11574" fmla="*/ 1761033 h 1978172"/>
              <a:gd name="connsiteX145-11575" fmla="*/ 4759058 w 10768629"/>
              <a:gd name="connsiteY145-11576" fmla="*/ 1766533 h 1978172"/>
              <a:gd name="connsiteX146-11577" fmla="*/ 4719749 w 10768629"/>
              <a:gd name="connsiteY146-11578" fmla="*/ 1771811 h 1978172"/>
              <a:gd name="connsiteX147-11579" fmla="*/ 4568686 w 10768629"/>
              <a:gd name="connsiteY147-11580" fmla="*/ 1786141 h 1978172"/>
              <a:gd name="connsiteX148-11581" fmla="*/ 4418751 w 10768629"/>
              <a:gd name="connsiteY148-11582" fmla="*/ 1796932 h 1978172"/>
              <a:gd name="connsiteX149-11583" fmla="*/ 4378377 w 10768629"/>
              <a:gd name="connsiteY149-11584" fmla="*/ 1815528 h 1978172"/>
              <a:gd name="connsiteX150-11585" fmla="*/ 4320575 w 10768629"/>
              <a:gd name="connsiteY150-11586" fmla="*/ 1832722 h 1978172"/>
              <a:gd name="connsiteX151-11587" fmla="*/ 4220200 w 10768629"/>
              <a:gd name="connsiteY151-11588" fmla="*/ 1873173 h 1978172"/>
              <a:gd name="connsiteX152-11589" fmla="*/ 4105361 w 10768629"/>
              <a:gd name="connsiteY152-11590" fmla="*/ 1894711 h 1978172"/>
              <a:gd name="connsiteX153-11591" fmla="*/ 3973223 w 10768629"/>
              <a:gd name="connsiteY153-11592" fmla="*/ 1881015 h 1978172"/>
              <a:gd name="connsiteX154-11593" fmla="*/ 3900992 w 10768629"/>
              <a:gd name="connsiteY154-11594" fmla="*/ 1880603 h 1978172"/>
              <a:gd name="connsiteX155-11595" fmla="*/ 3662119 w 10768629"/>
              <a:gd name="connsiteY155-11596" fmla="*/ 1889285 h 1978172"/>
              <a:gd name="connsiteX156-11597" fmla="*/ 3496919 w 10768629"/>
              <a:gd name="connsiteY156-11598" fmla="*/ 1873180 h 1978172"/>
              <a:gd name="connsiteX157-11599" fmla="*/ 3449433 w 10768629"/>
              <a:gd name="connsiteY157-11600" fmla="*/ 1889681 h 1978172"/>
              <a:gd name="connsiteX158-11601" fmla="*/ 3369766 w 10768629"/>
              <a:gd name="connsiteY158-11602" fmla="*/ 1916653 h 1978172"/>
              <a:gd name="connsiteX159-11603" fmla="*/ 3269672 w 10768629"/>
              <a:gd name="connsiteY159-11604" fmla="*/ 1938036 h 1978172"/>
              <a:gd name="connsiteX160-11605" fmla="*/ 3224897 w 10768629"/>
              <a:gd name="connsiteY160-11606" fmla="*/ 1943733 h 1978172"/>
              <a:gd name="connsiteX161-11607" fmla="*/ 3161463 w 10768629"/>
              <a:gd name="connsiteY161-11608" fmla="*/ 1946591 h 1978172"/>
              <a:gd name="connsiteX162-11609" fmla="*/ 3112044 w 10768629"/>
              <a:gd name="connsiteY162-11610" fmla="*/ 1935614 h 1978172"/>
              <a:gd name="connsiteX163-11611" fmla="*/ 3069716 w 10768629"/>
              <a:gd name="connsiteY163-11612" fmla="*/ 1930463 h 1978172"/>
              <a:gd name="connsiteX164-11613" fmla="*/ 3005773 w 10768629"/>
              <a:gd name="connsiteY164-11614" fmla="*/ 1915878 h 1978172"/>
              <a:gd name="connsiteX165-11615" fmla="*/ 2897201 w 10768629"/>
              <a:gd name="connsiteY165-11616" fmla="*/ 1926772 h 1978172"/>
              <a:gd name="connsiteX166-11617" fmla="*/ 2783891 w 10768629"/>
              <a:gd name="connsiteY166-11618" fmla="*/ 1931749 h 1978172"/>
              <a:gd name="connsiteX167-11619" fmla="*/ 2712447 w 10768629"/>
              <a:gd name="connsiteY167-11620" fmla="*/ 1933044 h 1978172"/>
              <a:gd name="connsiteX168-11621" fmla="*/ 2560151 w 10768629"/>
              <a:gd name="connsiteY168-11622" fmla="*/ 1963609 h 1978172"/>
              <a:gd name="connsiteX169-11623" fmla="*/ 2367221 w 10768629"/>
              <a:gd name="connsiteY169-11624" fmla="*/ 1971884 h 1978172"/>
              <a:gd name="connsiteX170-11625" fmla="*/ 2272130 w 10768629"/>
              <a:gd name="connsiteY170-11626" fmla="*/ 1961162 h 1978172"/>
              <a:gd name="connsiteX171-11627" fmla="*/ 2189404 w 10768629"/>
              <a:gd name="connsiteY171-11628" fmla="*/ 1978172 h 1978172"/>
              <a:gd name="connsiteX172-11629" fmla="*/ 2077704 w 10768629"/>
              <a:gd name="connsiteY172-11630" fmla="*/ 1965002 h 1978172"/>
              <a:gd name="connsiteX173-11631" fmla="*/ 2033299 w 10768629"/>
              <a:gd name="connsiteY173-11632" fmla="*/ 1969042 h 1978172"/>
              <a:gd name="connsiteX174-11633" fmla="*/ 1967996 w 10768629"/>
              <a:gd name="connsiteY174-11634" fmla="*/ 1953187 h 1978172"/>
              <a:gd name="connsiteX175-11635" fmla="*/ 1855805 w 10768629"/>
              <a:gd name="connsiteY175-11636" fmla="*/ 1926082 h 1978172"/>
              <a:gd name="connsiteX176-11637" fmla="*/ 1790957 w 10768629"/>
              <a:gd name="connsiteY176-11638" fmla="*/ 1919460 h 1978172"/>
              <a:gd name="connsiteX177-11639" fmla="*/ 1613978 w 10768629"/>
              <a:gd name="connsiteY177-11640" fmla="*/ 1891581 h 1978172"/>
              <a:gd name="connsiteX178-11641" fmla="*/ 1436831 w 10768629"/>
              <a:gd name="connsiteY178-11642" fmla="*/ 1856201 h 1978172"/>
              <a:gd name="connsiteX179-11643" fmla="*/ 1357365 w 10768629"/>
              <a:gd name="connsiteY179-11644" fmla="*/ 1832140 h 1978172"/>
              <a:gd name="connsiteX180-11645" fmla="*/ 1232341 w 10768629"/>
              <a:gd name="connsiteY180-11646" fmla="*/ 1785942 h 1978172"/>
              <a:gd name="connsiteX181-11647" fmla="*/ 1162595 w 10768629"/>
              <a:gd name="connsiteY181-11648" fmla="*/ 1758337 h 1978172"/>
              <a:gd name="connsiteX182-11649" fmla="*/ 1128523 w 10768629"/>
              <a:gd name="connsiteY182-11650" fmla="*/ 1763621 h 1978172"/>
              <a:gd name="connsiteX183-11651" fmla="*/ 991903 w 10768629"/>
              <a:gd name="connsiteY183-11652" fmla="*/ 1786741 h 1978172"/>
              <a:gd name="connsiteX184-11653" fmla="*/ 883960 w 10768629"/>
              <a:gd name="connsiteY184-11654" fmla="*/ 1822386 h 1978172"/>
              <a:gd name="connsiteX185-11655" fmla="*/ 766531 w 10768629"/>
              <a:gd name="connsiteY185-11656" fmla="*/ 1805053 h 1978172"/>
              <a:gd name="connsiteX186-11657" fmla="*/ 669779 w 10768629"/>
              <a:gd name="connsiteY186-11658" fmla="*/ 1800537 h 1978172"/>
              <a:gd name="connsiteX187-11659" fmla="*/ 523898 w 10768629"/>
              <a:gd name="connsiteY187-11660" fmla="*/ 1811085 h 1978172"/>
              <a:gd name="connsiteX188-11661" fmla="*/ 360251 w 10768629"/>
              <a:gd name="connsiteY188-11662" fmla="*/ 1830735 h 1978172"/>
              <a:gd name="connsiteX189-11663" fmla="*/ 255207 w 10768629"/>
              <a:gd name="connsiteY189-11664" fmla="*/ 1818275 h 1978172"/>
              <a:gd name="connsiteX190-11665" fmla="*/ 101803 w 10768629"/>
              <a:gd name="connsiteY190-11666" fmla="*/ 1870647 h 1978172"/>
              <a:gd name="connsiteX191-11667" fmla="*/ 25397 w 10768629"/>
              <a:gd name="connsiteY191-11668" fmla="*/ 1888443 h 1978172"/>
              <a:gd name="connsiteX192-11669" fmla="*/ 2370 w 10768629"/>
              <a:gd name="connsiteY192-11670" fmla="*/ 1878311 h 1978172"/>
              <a:gd name="connsiteX193-11671" fmla="*/ 0 w 10768629"/>
              <a:gd name="connsiteY193-11672" fmla="*/ 1878785 h 1978172"/>
              <a:gd name="connsiteX194-11673" fmla="*/ 0 w 10768629"/>
              <a:gd name="connsiteY194-11674" fmla="*/ 0 h 1978172"/>
              <a:gd name="connsiteX0-11675" fmla="*/ 0 w 10768629"/>
              <a:gd name="connsiteY0-11676" fmla="*/ 0 h 1978172"/>
              <a:gd name="connsiteX1-11677" fmla="*/ 10768629 w 10768629"/>
              <a:gd name="connsiteY1-11678" fmla="*/ 0 h 1978172"/>
              <a:gd name="connsiteX2-11679" fmla="*/ 10733254 w 10768629"/>
              <a:gd name="connsiteY2-11680" fmla="*/ 31439 h 1978172"/>
              <a:gd name="connsiteX3-11681" fmla="*/ 10727085 w 10768629"/>
              <a:gd name="connsiteY3-11682" fmla="*/ 37910 h 1978172"/>
              <a:gd name="connsiteX4-11683" fmla="*/ 10675953 w 10768629"/>
              <a:gd name="connsiteY4-11684" fmla="*/ 68623 h 1978172"/>
              <a:gd name="connsiteX5-11685" fmla="*/ 10637091 w 10768629"/>
              <a:gd name="connsiteY5-11686" fmla="*/ 90361 h 1978172"/>
              <a:gd name="connsiteX6-11687" fmla="*/ 10610971 w 10768629"/>
              <a:gd name="connsiteY6-11688" fmla="*/ 110764 h 1978172"/>
              <a:gd name="connsiteX7-11689" fmla="*/ 10532872 w 10768629"/>
              <a:gd name="connsiteY7-11690" fmla="*/ 138028 h 1978172"/>
              <a:gd name="connsiteX8-11691" fmla="*/ 10398558 w 10768629"/>
              <a:gd name="connsiteY8-11692" fmla="*/ 172911 h 1978172"/>
              <a:gd name="connsiteX9-11693" fmla="*/ 10371128 w 10768629"/>
              <a:gd name="connsiteY9-11694" fmla="*/ 182609 h 1978172"/>
              <a:gd name="connsiteX10-11695" fmla="*/ 10352178 w 10768629"/>
              <a:gd name="connsiteY10-11696" fmla="*/ 199976 h 1978172"/>
              <a:gd name="connsiteX11-11697" fmla="*/ 10351815 w 10768629"/>
              <a:gd name="connsiteY11-11698" fmla="*/ 211879 h 1978172"/>
              <a:gd name="connsiteX12-11699" fmla="*/ 10337471 w 10768629"/>
              <a:gd name="connsiteY12-11700" fmla="*/ 218661 h 1978172"/>
              <a:gd name="connsiteX13-11701" fmla="*/ 10334625 w 10768629"/>
              <a:gd name="connsiteY13-11702" fmla="*/ 222351 h 1978172"/>
              <a:gd name="connsiteX14-11703" fmla="*/ 10256365 w 10768629"/>
              <a:gd name="connsiteY14-11704" fmla="*/ 235917 h 1978172"/>
              <a:gd name="connsiteX15-11705" fmla="*/ 10201127 w 10768629"/>
              <a:gd name="connsiteY15-11706" fmla="*/ 267448 h 1978172"/>
              <a:gd name="connsiteX16-11707" fmla="*/ 9961218 w 10768629"/>
              <a:gd name="connsiteY16-11708" fmla="*/ 326720 h 1978172"/>
              <a:gd name="connsiteX17-11709" fmla="*/ 9859715 w 10768629"/>
              <a:gd name="connsiteY17-11710" fmla="*/ 355698 h 1978172"/>
              <a:gd name="connsiteX18-11711" fmla="*/ 9679867 w 10768629"/>
              <a:gd name="connsiteY18-11712" fmla="*/ 399081 h 1978172"/>
              <a:gd name="connsiteX19-11713" fmla="*/ 9490654 w 10768629"/>
              <a:gd name="connsiteY19-11714" fmla="*/ 455225 h 1978172"/>
              <a:gd name="connsiteX20-11715" fmla="*/ 9470837 w 10768629"/>
              <a:gd name="connsiteY20-11716" fmla="*/ 452539 h 1978172"/>
              <a:gd name="connsiteX21-11717" fmla="*/ 9469082 w 10768629"/>
              <a:gd name="connsiteY21-11718" fmla="*/ 454891 h 1978172"/>
              <a:gd name="connsiteX22-11719" fmla="*/ 9448038 w 10768629"/>
              <a:gd name="connsiteY22-11720" fmla="*/ 459733 h 1978172"/>
              <a:gd name="connsiteX23-11721" fmla="*/ 9396821 w 10768629"/>
              <a:gd name="connsiteY23-11722" fmla="*/ 455795 h 1978172"/>
              <a:gd name="connsiteX24-11723" fmla="*/ 9392197 w 10768629"/>
              <a:gd name="connsiteY24-11724" fmla="*/ 459796 h 1978172"/>
              <a:gd name="connsiteX25-11725" fmla="*/ 9347994 w 10768629"/>
              <a:gd name="connsiteY25-11726" fmla="*/ 464462 h 1978172"/>
              <a:gd name="connsiteX26-11727" fmla="*/ 9347889 w 10768629"/>
              <a:gd name="connsiteY26-11728" fmla="*/ 466539 h 1978172"/>
              <a:gd name="connsiteX27-11729" fmla="*/ 9337639 w 10768629"/>
              <a:gd name="connsiteY27-11730" fmla="*/ 476654 h 1978172"/>
              <a:gd name="connsiteX28-11731" fmla="*/ 9287964 w 10768629"/>
              <a:gd name="connsiteY28-11732" fmla="*/ 513052 h 1978172"/>
              <a:gd name="connsiteX29-11733" fmla="*/ 9229283 w 10768629"/>
              <a:gd name="connsiteY29-11734" fmla="*/ 555377 h 1978172"/>
              <a:gd name="connsiteX30-11735" fmla="*/ 9220274 w 10768629"/>
              <a:gd name="connsiteY30-11736" fmla="*/ 557502 h 1978172"/>
              <a:gd name="connsiteX31-11737" fmla="*/ 9220202 w 10768629"/>
              <a:gd name="connsiteY31-11738" fmla="*/ 558001 h 1978172"/>
              <a:gd name="connsiteX32-11739" fmla="*/ 9210908 w 10768629"/>
              <a:gd name="connsiteY32-11740" fmla="*/ 561147 h 1978172"/>
              <a:gd name="connsiteX33-11741" fmla="*/ 9186374 w 10768629"/>
              <a:gd name="connsiteY33-11742" fmla="*/ 565502 h 1978172"/>
              <a:gd name="connsiteX34-11743" fmla="*/ 9181058 w 10768629"/>
              <a:gd name="connsiteY34-11744" fmla="*/ 569943 h 1978172"/>
              <a:gd name="connsiteX35-11745" fmla="*/ 9167549 w 10768629"/>
              <a:gd name="connsiteY35-11746" fmla="*/ 584727 h 1978172"/>
              <a:gd name="connsiteX36-11747" fmla="*/ 9149110 w 10768629"/>
              <a:gd name="connsiteY36-11748" fmla="*/ 598906 h 1978172"/>
              <a:gd name="connsiteX37-11749" fmla="*/ 9078556 w 10768629"/>
              <a:gd name="connsiteY37-11750" fmla="*/ 644039 h 1978172"/>
              <a:gd name="connsiteX38-11751" fmla="*/ 8996399 w 10768629"/>
              <a:gd name="connsiteY38-11752" fmla="*/ 690055 h 1978172"/>
              <a:gd name="connsiteX39-11753" fmla="*/ 8803791 w 10768629"/>
              <a:gd name="connsiteY39-11754" fmla="*/ 813860 h 1978172"/>
              <a:gd name="connsiteX40-11755" fmla="*/ 8636202 w 10768629"/>
              <a:gd name="connsiteY40-11756" fmla="*/ 848463 h 1978172"/>
              <a:gd name="connsiteX41-11757" fmla="*/ 8555372 w 10768629"/>
              <a:gd name="connsiteY41-11758" fmla="*/ 883171 h 1978172"/>
              <a:gd name="connsiteX42-11759" fmla="*/ 8507229 w 10768629"/>
              <a:gd name="connsiteY42-11760" fmla="*/ 901665 h 1978172"/>
              <a:gd name="connsiteX43-11761" fmla="*/ 8428473 w 10768629"/>
              <a:gd name="connsiteY43-11762" fmla="*/ 927985 h 1978172"/>
              <a:gd name="connsiteX44-11763" fmla="*/ 8427914 w 10768629"/>
              <a:gd name="connsiteY44-11764" fmla="*/ 933480 h 1978172"/>
              <a:gd name="connsiteX45-11765" fmla="*/ 8420327 w 10768629"/>
              <a:gd name="connsiteY45-11766" fmla="*/ 941984 h 1978172"/>
              <a:gd name="connsiteX46-11767" fmla="*/ 8394729 w 10768629"/>
              <a:gd name="connsiteY46-11768" fmla="*/ 948347 h 1978172"/>
              <a:gd name="connsiteX47-11769" fmla="*/ 8380548 w 10768629"/>
              <a:gd name="connsiteY47-11770" fmla="*/ 987916 h 1978172"/>
              <a:gd name="connsiteX48-11771" fmla="*/ 8375330 w 10768629"/>
              <a:gd name="connsiteY48-11772" fmla="*/ 965444 h 1978172"/>
              <a:gd name="connsiteX49-11773" fmla="*/ 8340796 w 10768629"/>
              <a:gd name="connsiteY49-11774" fmla="*/ 980522 h 1978172"/>
              <a:gd name="connsiteX50-11775" fmla="*/ 8304438 w 10768629"/>
              <a:gd name="connsiteY50-11776" fmla="*/ 996739 h 1978172"/>
              <a:gd name="connsiteX51-11777" fmla="*/ 8280929 w 10768629"/>
              <a:gd name="connsiteY51-11778" fmla="*/ 1023089 h 1978172"/>
              <a:gd name="connsiteX52-11779" fmla="*/ 8275760 w 10768629"/>
              <a:gd name="connsiteY52-11780" fmla="*/ 1027772 h 1978172"/>
              <a:gd name="connsiteX53-11781" fmla="*/ 8275478 w 10768629"/>
              <a:gd name="connsiteY53-11782" fmla="*/ 1027605 h 1978172"/>
              <a:gd name="connsiteX54-11783" fmla="*/ 8249003 w 10768629"/>
              <a:gd name="connsiteY54-11784" fmla="*/ 1032033 h 1978172"/>
              <a:gd name="connsiteX55-11785" fmla="*/ 8203836 w 10768629"/>
              <a:gd name="connsiteY55-11786" fmla="*/ 1037347 h 1978172"/>
              <a:gd name="connsiteX56-11787" fmla="*/ 8122936 w 10768629"/>
              <a:gd name="connsiteY56-11788" fmla="*/ 1063113 h 1978172"/>
              <a:gd name="connsiteX57-11789" fmla="*/ 8043658 w 10768629"/>
              <a:gd name="connsiteY57-11790" fmla="*/ 1092746 h 1978172"/>
              <a:gd name="connsiteX58-11791" fmla="*/ 8015351 w 10768629"/>
              <a:gd name="connsiteY58-11792" fmla="*/ 1105478 h 1978172"/>
              <a:gd name="connsiteX59-11793" fmla="*/ 7963145 w 10768629"/>
              <a:gd name="connsiteY59-11794" fmla="*/ 1119346 h 1978172"/>
              <a:gd name="connsiteX60-11795" fmla="*/ 7938145 w 10768629"/>
              <a:gd name="connsiteY60-11796" fmla="*/ 1120225 h 1978172"/>
              <a:gd name="connsiteX61-11797" fmla="*/ 7937238 w 10768629"/>
              <a:gd name="connsiteY61-11798" fmla="*/ 1121204 h 1978172"/>
              <a:gd name="connsiteX62-11799" fmla="*/ 7934398 w 10768629"/>
              <a:gd name="connsiteY62-11800" fmla="*/ 1118240 h 1978172"/>
              <a:gd name="connsiteX63-11801" fmla="*/ 7918248 w 10768629"/>
              <a:gd name="connsiteY63-11802" fmla="*/ 1124371 h 1978172"/>
              <a:gd name="connsiteX64-11803" fmla="*/ 7914119 w 10768629"/>
              <a:gd name="connsiteY64-11804" fmla="*/ 1127653 h 1978172"/>
              <a:gd name="connsiteX65-11805" fmla="*/ 7907658 w 10768629"/>
              <a:gd name="connsiteY65-11806" fmla="*/ 1130350 h 1978172"/>
              <a:gd name="connsiteX66-11807" fmla="*/ 7907434 w 10768629"/>
              <a:gd name="connsiteY66-11808" fmla="*/ 1130103 h 1978172"/>
              <a:gd name="connsiteX67-11809" fmla="*/ 7901508 w 10768629"/>
              <a:gd name="connsiteY67-11810" fmla="*/ 1133245 h 1978172"/>
              <a:gd name="connsiteX68-11811" fmla="*/ 7873287 w 10768629"/>
              <a:gd name="connsiteY68-11812" fmla="*/ 1152609 h 1978172"/>
              <a:gd name="connsiteX69-11813" fmla="*/ 7834833 w 10768629"/>
              <a:gd name="connsiteY69-11814" fmla="*/ 1153868 h 1978172"/>
              <a:gd name="connsiteX70-11815" fmla="*/ 7828661 w 10768629"/>
              <a:gd name="connsiteY70-11816" fmla="*/ 1139994 h 1978172"/>
              <a:gd name="connsiteX71-11817" fmla="*/ 7823966 w 10768629"/>
              <a:gd name="connsiteY71-11818" fmla="*/ 1143178 h 1978172"/>
              <a:gd name="connsiteX72-11819" fmla="*/ 7815078 w 10768629"/>
              <a:gd name="connsiteY72-11820" fmla="*/ 1151776 h 1978172"/>
              <a:gd name="connsiteX73-11821" fmla="*/ 7812026 w 10768629"/>
              <a:gd name="connsiteY73-11822" fmla="*/ 1151522 h 1978172"/>
              <a:gd name="connsiteX74-11823" fmla="*/ 7782249 w 10768629"/>
              <a:gd name="connsiteY74-11824" fmla="*/ 1160970 h 1978172"/>
              <a:gd name="connsiteX75-11825" fmla="*/ 7773476 w 10768629"/>
              <a:gd name="connsiteY75-11826" fmla="*/ 1157414 h 1978172"/>
              <a:gd name="connsiteX76-11827" fmla="*/ 7769600 w 10768629"/>
              <a:gd name="connsiteY76-11828" fmla="*/ 1157365 h 1978172"/>
              <a:gd name="connsiteX77-11829" fmla="*/ 7752631 w 10768629"/>
              <a:gd name="connsiteY77-11830" fmla="*/ 1172815 h 1978172"/>
              <a:gd name="connsiteX78-11831" fmla="*/ 7739392 w 10768629"/>
              <a:gd name="connsiteY78-11832" fmla="*/ 1192062 h 1978172"/>
              <a:gd name="connsiteX79-11833" fmla="*/ 7677677 w 10768629"/>
              <a:gd name="connsiteY79-11834" fmla="*/ 1216394 h 1978172"/>
              <a:gd name="connsiteX80-11835" fmla="*/ 7586920 w 10768629"/>
              <a:gd name="connsiteY80-11836" fmla="*/ 1261888 h 1978172"/>
              <a:gd name="connsiteX81-11837" fmla="*/ 7486100 w 10768629"/>
              <a:gd name="connsiteY81-11838" fmla="*/ 1292563 h 1978172"/>
              <a:gd name="connsiteX82-11839" fmla="*/ 7407190 w 10768629"/>
              <a:gd name="connsiteY82-11840" fmla="*/ 1314737 h 1978172"/>
              <a:gd name="connsiteX83-11841" fmla="*/ 7240698 w 10768629"/>
              <a:gd name="connsiteY83-11842" fmla="*/ 1438832 h 1978172"/>
              <a:gd name="connsiteX84-11843" fmla="*/ 7197675 w 10768629"/>
              <a:gd name="connsiteY84-11844" fmla="*/ 1447530 h 1978172"/>
              <a:gd name="connsiteX85-11845" fmla="*/ 7164788 w 10768629"/>
              <a:gd name="connsiteY85-11846" fmla="*/ 1480293 h 1978172"/>
              <a:gd name="connsiteX86-11847" fmla="*/ 7147929 w 10768629"/>
              <a:gd name="connsiteY86-11848" fmla="*/ 1477641 h 1978172"/>
              <a:gd name="connsiteX87-11849" fmla="*/ 7144965 w 10768629"/>
              <a:gd name="connsiteY87-11850" fmla="*/ 1476908 h 1978172"/>
              <a:gd name="connsiteX88-11851" fmla="*/ 7134299 w 10768629"/>
              <a:gd name="connsiteY88-11852" fmla="*/ 1479969 h 1978172"/>
              <a:gd name="connsiteX89-11853" fmla="*/ 7129809 w 10768629"/>
              <a:gd name="connsiteY89-11854" fmla="*/ 1473339 h 1978172"/>
              <a:gd name="connsiteX90-11855" fmla="*/ 7112688 w 10768629"/>
              <a:gd name="connsiteY90-11856" fmla="*/ 1472575 h 1978172"/>
              <a:gd name="connsiteX91-11857" fmla="*/ 7093470 w 10768629"/>
              <a:gd name="connsiteY91-11858" fmla="*/ 1480300 h 1978172"/>
              <a:gd name="connsiteX92-11859" fmla="*/ 7025034 w 10768629"/>
              <a:gd name="connsiteY92-11860" fmla="*/ 1506934 h 1978172"/>
              <a:gd name="connsiteX93-11861" fmla="*/ 7014783 w 10768629"/>
              <a:gd name="connsiteY93-11862" fmla="*/ 1515868 h 1978172"/>
              <a:gd name="connsiteX94-11863" fmla="*/ 6979706 w 10768629"/>
              <a:gd name="connsiteY94-11864" fmla="*/ 1523511 h 1978172"/>
              <a:gd name="connsiteX95-11865" fmla="*/ 6977890 w 10768629"/>
              <a:gd name="connsiteY95-11866" fmla="*/ 1525793 h 1978172"/>
              <a:gd name="connsiteX96-11867" fmla="*/ 6944339 w 10768629"/>
              <a:gd name="connsiteY96-11868" fmla="*/ 1536237 h 1978172"/>
              <a:gd name="connsiteX97-11869" fmla="*/ 6886996 w 10768629"/>
              <a:gd name="connsiteY97-11870" fmla="*/ 1563569 h 1978172"/>
              <a:gd name="connsiteX98-11871" fmla="*/ 6874510 w 10768629"/>
              <a:gd name="connsiteY98-11872" fmla="*/ 1558469 h 1978172"/>
              <a:gd name="connsiteX99-11873" fmla="*/ 6871943 w 10768629"/>
              <a:gd name="connsiteY99-11874" fmla="*/ 1554651 h 1978172"/>
              <a:gd name="connsiteX100-11875" fmla="*/ 6856174 w 10768629"/>
              <a:gd name="connsiteY100-11876" fmla="*/ 1562024 h 1978172"/>
              <a:gd name="connsiteX101-11877" fmla="*/ 6842321 w 10768629"/>
              <a:gd name="connsiteY101-11878" fmla="*/ 1560554 h 1978172"/>
              <a:gd name="connsiteX102-11879" fmla="*/ 6832713 w 10768629"/>
              <a:gd name="connsiteY102-11880" fmla="*/ 1569357 h 1978172"/>
              <a:gd name="connsiteX103-11881" fmla="*/ 6816351 w 10768629"/>
              <a:gd name="connsiteY103-11882" fmla="*/ 1571495 h 1978172"/>
              <a:gd name="connsiteX104-11883" fmla="*/ 6795800 w 10768629"/>
              <a:gd name="connsiteY104-11884" fmla="*/ 1572010 h 1978172"/>
              <a:gd name="connsiteX105-11885" fmla="*/ 6777546 w 10768629"/>
              <a:gd name="connsiteY105-11886" fmla="*/ 1568661 h 1978172"/>
              <a:gd name="connsiteX106-11887" fmla="*/ 6751528 w 10768629"/>
              <a:gd name="connsiteY106-11888" fmla="*/ 1574143 h 1978172"/>
              <a:gd name="connsiteX107-11889" fmla="*/ 6691966 w 10768629"/>
              <a:gd name="connsiteY107-11890" fmla="*/ 1582255 h 1978172"/>
              <a:gd name="connsiteX108-11891" fmla="*/ 6646941 w 10768629"/>
              <a:gd name="connsiteY108-11892" fmla="*/ 1588471 h 1978172"/>
              <a:gd name="connsiteX109-11893" fmla="*/ 6568576 w 10768629"/>
              <a:gd name="connsiteY109-11894" fmla="*/ 1606488 h 1978172"/>
              <a:gd name="connsiteX110-11895" fmla="*/ 6554358 w 10768629"/>
              <a:gd name="connsiteY110-11896" fmla="*/ 1621701 h 1978172"/>
              <a:gd name="connsiteX111-11897" fmla="*/ 6516968 w 10768629"/>
              <a:gd name="connsiteY111-11898" fmla="*/ 1617195 h 1978172"/>
              <a:gd name="connsiteX112-11899" fmla="*/ 6506479 w 10768629"/>
              <a:gd name="connsiteY112-11900" fmla="*/ 1602227 h 1978172"/>
              <a:gd name="connsiteX113-11901" fmla="*/ 6458436 w 10768629"/>
              <a:gd name="connsiteY113-11902" fmla="*/ 1607332 h 1978172"/>
              <a:gd name="connsiteX114-11903" fmla="*/ 6414786 w 10768629"/>
              <a:gd name="connsiteY114-11904" fmla="*/ 1628815 h 1978172"/>
              <a:gd name="connsiteX115-11905" fmla="*/ 6357085 w 10768629"/>
              <a:gd name="connsiteY115-11906" fmla="*/ 1640846 h 1978172"/>
              <a:gd name="connsiteX116-11907" fmla="*/ 6322636 w 10768629"/>
              <a:gd name="connsiteY116-11908" fmla="*/ 1648213 h 1978172"/>
              <a:gd name="connsiteX117-11909" fmla="*/ 6226172 w 10768629"/>
              <a:gd name="connsiteY117-11910" fmla="*/ 1654676 h 1978172"/>
              <a:gd name="connsiteX118-11911" fmla="*/ 6221217 w 10768629"/>
              <a:gd name="connsiteY118-11912" fmla="*/ 1654506 h 1978172"/>
              <a:gd name="connsiteX119-11913" fmla="*/ 6204956 w 10768629"/>
              <a:gd name="connsiteY119-11914" fmla="*/ 1664280 h 1978172"/>
              <a:gd name="connsiteX120-11915" fmla="*/ 6204270 w 10768629"/>
              <a:gd name="connsiteY120-11916" fmla="*/ 1666782 h 1978172"/>
              <a:gd name="connsiteX121-11917" fmla="*/ 6143810 w 10768629"/>
              <a:gd name="connsiteY121-11918" fmla="*/ 1661963 h 1978172"/>
              <a:gd name="connsiteX122-11919" fmla="*/ 6136560 w 10768629"/>
              <a:gd name="connsiteY122-11920" fmla="*/ 1665728 h 1978172"/>
              <a:gd name="connsiteX123-11921" fmla="*/ 6096155 w 10768629"/>
              <a:gd name="connsiteY123-11922" fmla="*/ 1656951 h 1978172"/>
              <a:gd name="connsiteX124-11923" fmla="*/ 6075812 w 10768629"/>
              <a:gd name="connsiteY124-11924" fmla="*/ 1655422 h 1978172"/>
              <a:gd name="connsiteX125-11925" fmla="*/ 6039495 w 10768629"/>
              <a:gd name="connsiteY125-11926" fmla="*/ 1649680 h 1978172"/>
              <a:gd name="connsiteX126-11927" fmla="*/ 6036523 w 10768629"/>
              <a:gd name="connsiteY126-11928" fmla="*/ 1652121 h 1978172"/>
              <a:gd name="connsiteX127-11929" fmla="*/ 6029328 w 10768629"/>
              <a:gd name="connsiteY127-11930" fmla="*/ 1649904 h 1978172"/>
              <a:gd name="connsiteX128-11931" fmla="*/ 6024075 w 10768629"/>
              <a:gd name="connsiteY128-11932" fmla="*/ 1652779 h 1978172"/>
              <a:gd name="connsiteX129-11933" fmla="*/ 6018085 w 10768629"/>
              <a:gd name="connsiteY129-11934" fmla="*/ 1652030 h 1978172"/>
              <a:gd name="connsiteX130-11935" fmla="*/ 5955513 w 10768629"/>
              <a:gd name="connsiteY130-11936" fmla="*/ 1663584 h 1978172"/>
              <a:gd name="connsiteX131-11937" fmla="*/ 5941996 w 10768629"/>
              <a:gd name="connsiteY131-11938" fmla="*/ 1661326 h 1978172"/>
              <a:gd name="connsiteX132-11939" fmla="*/ 5931789 w 10768629"/>
              <a:gd name="connsiteY132-11940" fmla="*/ 1669915 h 1978172"/>
              <a:gd name="connsiteX133-11941" fmla="*/ 5888686 w 10768629"/>
              <a:gd name="connsiteY133-11942" fmla="*/ 1672175 h 1978172"/>
              <a:gd name="connsiteX134-11943" fmla="*/ 5873794 w 10768629"/>
              <a:gd name="connsiteY134-11944" fmla="*/ 1665454 h 1978172"/>
              <a:gd name="connsiteX135-11945" fmla="*/ 5860022 w 10768629"/>
              <a:gd name="connsiteY135-11946" fmla="*/ 1660635 h 1978172"/>
              <a:gd name="connsiteX136-11947" fmla="*/ 5858237 w 10768629"/>
              <a:gd name="connsiteY136-11948" fmla="*/ 1660649 h 1978172"/>
              <a:gd name="connsiteX137-11949" fmla="*/ 5840319 w 10768629"/>
              <a:gd name="connsiteY137-11950" fmla="*/ 1660798 h 1978172"/>
              <a:gd name="connsiteX138-11951" fmla="*/ 5806984 w 10768629"/>
              <a:gd name="connsiteY138-11952" fmla="*/ 1661075 h 1978172"/>
              <a:gd name="connsiteX139-11953" fmla="*/ 5742351 w 10768629"/>
              <a:gd name="connsiteY139-11954" fmla="*/ 1667489 h 1978172"/>
              <a:gd name="connsiteX140-11955" fmla="*/ 5521171 w 10768629"/>
              <a:gd name="connsiteY140-11956" fmla="*/ 1671626 h 1978172"/>
              <a:gd name="connsiteX141-11957" fmla="*/ 5457384 w 10768629"/>
              <a:gd name="connsiteY141-11958" fmla="*/ 1683952 h 1978172"/>
              <a:gd name="connsiteX142-11959" fmla="*/ 4950070 w 10768629"/>
              <a:gd name="connsiteY142-11960" fmla="*/ 1748401 h 1978172"/>
              <a:gd name="connsiteX143-11961" fmla="*/ 4872172 w 10768629"/>
              <a:gd name="connsiteY143-11962" fmla="*/ 1757222 h 1978172"/>
              <a:gd name="connsiteX144-11963" fmla="*/ 4809524 w 10768629"/>
              <a:gd name="connsiteY144-11964" fmla="*/ 1761033 h 1978172"/>
              <a:gd name="connsiteX145-11965" fmla="*/ 4759058 w 10768629"/>
              <a:gd name="connsiteY145-11966" fmla="*/ 1766533 h 1978172"/>
              <a:gd name="connsiteX146-11967" fmla="*/ 4719749 w 10768629"/>
              <a:gd name="connsiteY146-11968" fmla="*/ 1771811 h 1978172"/>
              <a:gd name="connsiteX147-11969" fmla="*/ 4568686 w 10768629"/>
              <a:gd name="connsiteY147-11970" fmla="*/ 1786141 h 1978172"/>
              <a:gd name="connsiteX148-11971" fmla="*/ 4418751 w 10768629"/>
              <a:gd name="connsiteY148-11972" fmla="*/ 1796932 h 1978172"/>
              <a:gd name="connsiteX149-11973" fmla="*/ 4378377 w 10768629"/>
              <a:gd name="connsiteY149-11974" fmla="*/ 1815528 h 1978172"/>
              <a:gd name="connsiteX150-11975" fmla="*/ 4320575 w 10768629"/>
              <a:gd name="connsiteY150-11976" fmla="*/ 1832722 h 1978172"/>
              <a:gd name="connsiteX151-11977" fmla="*/ 4220200 w 10768629"/>
              <a:gd name="connsiteY151-11978" fmla="*/ 1873173 h 1978172"/>
              <a:gd name="connsiteX152-11979" fmla="*/ 4105361 w 10768629"/>
              <a:gd name="connsiteY152-11980" fmla="*/ 1894711 h 1978172"/>
              <a:gd name="connsiteX153-11981" fmla="*/ 3973223 w 10768629"/>
              <a:gd name="connsiteY153-11982" fmla="*/ 1881015 h 1978172"/>
              <a:gd name="connsiteX154-11983" fmla="*/ 3900992 w 10768629"/>
              <a:gd name="connsiteY154-11984" fmla="*/ 1880603 h 1978172"/>
              <a:gd name="connsiteX155-11985" fmla="*/ 3662119 w 10768629"/>
              <a:gd name="connsiteY155-11986" fmla="*/ 1889285 h 1978172"/>
              <a:gd name="connsiteX156-11987" fmla="*/ 3496919 w 10768629"/>
              <a:gd name="connsiteY156-11988" fmla="*/ 1873180 h 1978172"/>
              <a:gd name="connsiteX157-11989" fmla="*/ 3449433 w 10768629"/>
              <a:gd name="connsiteY157-11990" fmla="*/ 1889681 h 1978172"/>
              <a:gd name="connsiteX158-11991" fmla="*/ 3369766 w 10768629"/>
              <a:gd name="connsiteY158-11992" fmla="*/ 1916653 h 1978172"/>
              <a:gd name="connsiteX159-11993" fmla="*/ 3269672 w 10768629"/>
              <a:gd name="connsiteY159-11994" fmla="*/ 1938036 h 1978172"/>
              <a:gd name="connsiteX160-11995" fmla="*/ 3224897 w 10768629"/>
              <a:gd name="connsiteY160-11996" fmla="*/ 1943733 h 1978172"/>
              <a:gd name="connsiteX161-11997" fmla="*/ 3161463 w 10768629"/>
              <a:gd name="connsiteY161-11998" fmla="*/ 1946591 h 1978172"/>
              <a:gd name="connsiteX162-11999" fmla="*/ 3112044 w 10768629"/>
              <a:gd name="connsiteY162-12000" fmla="*/ 1935614 h 1978172"/>
              <a:gd name="connsiteX163-12001" fmla="*/ 3069716 w 10768629"/>
              <a:gd name="connsiteY163-12002" fmla="*/ 1930463 h 1978172"/>
              <a:gd name="connsiteX164-12003" fmla="*/ 3005773 w 10768629"/>
              <a:gd name="connsiteY164-12004" fmla="*/ 1915878 h 1978172"/>
              <a:gd name="connsiteX165-12005" fmla="*/ 2897201 w 10768629"/>
              <a:gd name="connsiteY165-12006" fmla="*/ 1926772 h 1978172"/>
              <a:gd name="connsiteX166-12007" fmla="*/ 2783891 w 10768629"/>
              <a:gd name="connsiteY166-12008" fmla="*/ 1931749 h 1978172"/>
              <a:gd name="connsiteX167-12009" fmla="*/ 2712447 w 10768629"/>
              <a:gd name="connsiteY167-12010" fmla="*/ 1933044 h 1978172"/>
              <a:gd name="connsiteX168-12011" fmla="*/ 2560151 w 10768629"/>
              <a:gd name="connsiteY168-12012" fmla="*/ 1963609 h 1978172"/>
              <a:gd name="connsiteX169-12013" fmla="*/ 2367221 w 10768629"/>
              <a:gd name="connsiteY169-12014" fmla="*/ 1971884 h 1978172"/>
              <a:gd name="connsiteX170-12015" fmla="*/ 2272130 w 10768629"/>
              <a:gd name="connsiteY170-12016" fmla="*/ 1961162 h 1978172"/>
              <a:gd name="connsiteX171-12017" fmla="*/ 2189404 w 10768629"/>
              <a:gd name="connsiteY171-12018" fmla="*/ 1978172 h 1978172"/>
              <a:gd name="connsiteX172-12019" fmla="*/ 2077704 w 10768629"/>
              <a:gd name="connsiteY172-12020" fmla="*/ 1965002 h 1978172"/>
              <a:gd name="connsiteX173-12021" fmla="*/ 2033299 w 10768629"/>
              <a:gd name="connsiteY173-12022" fmla="*/ 1969042 h 1978172"/>
              <a:gd name="connsiteX174-12023" fmla="*/ 1967996 w 10768629"/>
              <a:gd name="connsiteY174-12024" fmla="*/ 1953187 h 1978172"/>
              <a:gd name="connsiteX175-12025" fmla="*/ 1855805 w 10768629"/>
              <a:gd name="connsiteY175-12026" fmla="*/ 1926082 h 1978172"/>
              <a:gd name="connsiteX176-12027" fmla="*/ 1790957 w 10768629"/>
              <a:gd name="connsiteY176-12028" fmla="*/ 1919460 h 1978172"/>
              <a:gd name="connsiteX177-12029" fmla="*/ 1613978 w 10768629"/>
              <a:gd name="connsiteY177-12030" fmla="*/ 1891581 h 1978172"/>
              <a:gd name="connsiteX178-12031" fmla="*/ 1436831 w 10768629"/>
              <a:gd name="connsiteY178-12032" fmla="*/ 1856201 h 1978172"/>
              <a:gd name="connsiteX179-12033" fmla="*/ 1357365 w 10768629"/>
              <a:gd name="connsiteY179-12034" fmla="*/ 1832140 h 1978172"/>
              <a:gd name="connsiteX180-12035" fmla="*/ 1232341 w 10768629"/>
              <a:gd name="connsiteY180-12036" fmla="*/ 1785942 h 1978172"/>
              <a:gd name="connsiteX181-12037" fmla="*/ 1162595 w 10768629"/>
              <a:gd name="connsiteY181-12038" fmla="*/ 1758337 h 1978172"/>
              <a:gd name="connsiteX182-12039" fmla="*/ 1128523 w 10768629"/>
              <a:gd name="connsiteY182-12040" fmla="*/ 1763621 h 1978172"/>
              <a:gd name="connsiteX183-12041" fmla="*/ 991903 w 10768629"/>
              <a:gd name="connsiteY183-12042" fmla="*/ 1786741 h 1978172"/>
              <a:gd name="connsiteX184-12043" fmla="*/ 883960 w 10768629"/>
              <a:gd name="connsiteY184-12044" fmla="*/ 1822386 h 1978172"/>
              <a:gd name="connsiteX185-12045" fmla="*/ 766531 w 10768629"/>
              <a:gd name="connsiteY185-12046" fmla="*/ 1805053 h 1978172"/>
              <a:gd name="connsiteX186-12047" fmla="*/ 669779 w 10768629"/>
              <a:gd name="connsiteY186-12048" fmla="*/ 1800537 h 1978172"/>
              <a:gd name="connsiteX187-12049" fmla="*/ 523898 w 10768629"/>
              <a:gd name="connsiteY187-12050" fmla="*/ 1811085 h 1978172"/>
              <a:gd name="connsiteX188-12051" fmla="*/ 360251 w 10768629"/>
              <a:gd name="connsiteY188-12052" fmla="*/ 1830735 h 1978172"/>
              <a:gd name="connsiteX189-12053" fmla="*/ 255207 w 10768629"/>
              <a:gd name="connsiteY189-12054" fmla="*/ 1818275 h 1978172"/>
              <a:gd name="connsiteX190-12055" fmla="*/ 101803 w 10768629"/>
              <a:gd name="connsiteY190-12056" fmla="*/ 1870647 h 1978172"/>
              <a:gd name="connsiteX191-12057" fmla="*/ 25397 w 10768629"/>
              <a:gd name="connsiteY191-12058" fmla="*/ 1888443 h 1978172"/>
              <a:gd name="connsiteX192-12059" fmla="*/ 2370 w 10768629"/>
              <a:gd name="connsiteY192-12060" fmla="*/ 1878311 h 1978172"/>
              <a:gd name="connsiteX193-12061" fmla="*/ 0 w 10768629"/>
              <a:gd name="connsiteY193-12062" fmla="*/ 1878785 h 1978172"/>
              <a:gd name="connsiteX194-12063" fmla="*/ 0 w 10768629"/>
              <a:gd name="connsiteY194-12064" fmla="*/ 0 h 1978172"/>
              <a:gd name="connsiteX0-12065" fmla="*/ 0 w 10768629"/>
              <a:gd name="connsiteY0-12066" fmla="*/ 0 h 1978172"/>
              <a:gd name="connsiteX1-12067" fmla="*/ 10768629 w 10768629"/>
              <a:gd name="connsiteY1-12068" fmla="*/ 0 h 1978172"/>
              <a:gd name="connsiteX2-12069" fmla="*/ 10733254 w 10768629"/>
              <a:gd name="connsiteY2-12070" fmla="*/ 31439 h 1978172"/>
              <a:gd name="connsiteX3-12071" fmla="*/ 10727085 w 10768629"/>
              <a:gd name="connsiteY3-12072" fmla="*/ 37910 h 1978172"/>
              <a:gd name="connsiteX4-12073" fmla="*/ 10675953 w 10768629"/>
              <a:gd name="connsiteY4-12074" fmla="*/ 68623 h 1978172"/>
              <a:gd name="connsiteX5-12075" fmla="*/ 10637091 w 10768629"/>
              <a:gd name="connsiteY5-12076" fmla="*/ 90361 h 1978172"/>
              <a:gd name="connsiteX6-12077" fmla="*/ 10610971 w 10768629"/>
              <a:gd name="connsiteY6-12078" fmla="*/ 110764 h 1978172"/>
              <a:gd name="connsiteX7-12079" fmla="*/ 10532872 w 10768629"/>
              <a:gd name="connsiteY7-12080" fmla="*/ 138028 h 1978172"/>
              <a:gd name="connsiteX8-12081" fmla="*/ 10398558 w 10768629"/>
              <a:gd name="connsiteY8-12082" fmla="*/ 172911 h 1978172"/>
              <a:gd name="connsiteX9-12083" fmla="*/ 10371128 w 10768629"/>
              <a:gd name="connsiteY9-12084" fmla="*/ 182609 h 1978172"/>
              <a:gd name="connsiteX10-12085" fmla="*/ 10352178 w 10768629"/>
              <a:gd name="connsiteY10-12086" fmla="*/ 199976 h 1978172"/>
              <a:gd name="connsiteX11-12087" fmla="*/ 10351815 w 10768629"/>
              <a:gd name="connsiteY11-12088" fmla="*/ 211879 h 1978172"/>
              <a:gd name="connsiteX12-12089" fmla="*/ 10337471 w 10768629"/>
              <a:gd name="connsiteY12-12090" fmla="*/ 218661 h 1978172"/>
              <a:gd name="connsiteX13-12091" fmla="*/ 10334625 w 10768629"/>
              <a:gd name="connsiteY13-12092" fmla="*/ 222351 h 1978172"/>
              <a:gd name="connsiteX14-12093" fmla="*/ 10256365 w 10768629"/>
              <a:gd name="connsiteY14-12094" fmla="*/ 235917 h 1978172"/>
              <a:gd name="connsiteX15-12095" fmla="*/ 10201127 w 10768629"/>
              <a:gd name="connsiteY15-12096" fmla="*/ 267448 h 1978172"/>
              <a:gd name="connsiteX16-12097" fmla="*/ 9961218 w 10768629"/>
              <a:gd name="connsiteY16-12098" fmla="*/ 326720 h 1978172"/>
              <a:gd name="connsiteX17-12099" fmla="*/ 9859715 w 10768629"/>
              <a:gd name="connsiteY17-12100" fmla="*/ 355698 h 1978172"/>
              <a:gd name="connsiteX18-12101" fmla="*/ 9679867 w 10768629"/>
              <a:gd name="connsiteY18-12102" fmla="*/ 399081 h 1978172"/>
              <a:gd name="connsiteX19-12103" fmla="*/ 9490654 w 10768629"/>
              <a:gd name="connsiteY19-12104" fmla="*/ 455225 h 1978172"/>
              <a:gd name="connsiteX20-12105" fmla="*/ 9470837 w 10768629"/>
              <a:gd name="connsiteY20-12106" fmla="*/ 452539 h 1978172"/>
              <a:gd name="connsiteX21-12107" fmla="*/ 9469082 w 10768629"/>
              <a:gd name="connsiteY21-12108" fmla="*/ 454891 h 1978172"/>
              <a:gd name="connsiteX22-12109" fmla="*/ 9448038 w 10768629"/>
              <a:gd name="connsiteY22-12110" fmla="*/ 459733 h 1978172"/>
              <a:gd name="connsiteX23-12111" fmla="*/ 9396821 w 10768629"/>
              <a:gd name="connsiteY23-12112" fmla="*/ 455795 h 1978172"/>
              <a:gd name="connsiteX24-12113" fmla="*/ 9392197 w 10768629"/>
              <a:gd name="connsiteY24-12114" fmla="*/ 459796 h 1978172"/>
              <a:gd name="connsiteX25-12115" fmla="*/ 9347994 w 10768629"/>
              <a:gd name="connsiteY25-12116" fmla="*/ 464462 h 1978172"/>
              <a:gd name="connsiteX26-12117" fmla="*/ 9347889 w 10768629"/>
              <a:gd name="connsiteY26-12118" fmla="*/ 466539 h 1978172"/>
              <a:gd name="connsiteX27-12119" fmla="*/ 9337639 w 10768629"/>
              <a:gd name="connsiteY27-12120" fmla="*/ 476654 h 1978172"/>
              <a:gd name="connsiteX28-12121" fmla="*/ 9287964 w 10768629"/>
              <a:gd name="connsiteY28-12122" fmla="*/ 513052 h 1978172"/>
              <a:gd name="connsiteX29-12123" fmla="*/ 9229283 w 10768629"/>
              <a:gd name="connsiteY29-12124" fmla="*/ 555377 h 1978172"/>
              <a:gd name="connsiteX30-12125" fmla="*/ 9220274 w 10768629"/>
              <a:gd name="connsiteY30-12126" fmla="*/ 557502 h 1978172"/>
              <a:gd name="connsiteX31-12127" fmla="*/ 9220202 w 10768629"/>
              <a:gd name="connsiteY31-12128" fmla="*/ 558001 h 1978172"/>
              <a:gd name="connsiteX32-12129" fmla="*/ 9210908 w 10768629"/>
              <a:gd name="connsiteY32-12130" fmla="*/ 561147 h 1978172"/>
              <a:gd name="connsiteX33-12131" fmla="*/ 9186374 w 10768629"/>
              <a:gd name="connsiteY33-12132" fmla="*/ 565502 h 1978172"/>
              <a:gd name="connsiteX34-12133" fmla="*/ 9181058 w 10768629"/>
              <a:gd name="connsiteY34-12134" fmla="*/ 569943 h 1978172"/>
              <a:gd name="connsiteX35-12135" fmla="*/ 9167549 w 10768629"/>
              <a:gd name="connsiteY35-12136" fmla="*/ 584727 h 1978172"/>
              <a:gd name="connsiteX36-12137" fmla="*/ 9149110 w 10768629"/>
              <a:gd name="connsiteY36-12138" fmla="*/ 598906 h 1978172"/>
              <a:gd name="connsiteX37-12139" fmla="*/ 9078556 w 10768629"/>
              <a:gd name="connsiteY37-12140" fmla="*/ 644039 h 1978172"/>
              <a:gd name="connsiteX38-12141" fmla="*/ 8996399 w 10768629"/>
              <a:gd name="connsiteY38-12142" fmla="*/ 690055 h 1978172"/>
              <a:gd name="connsiteX39-12143" fmla="*/ 8803791 w 10768629"/>
              <a:gd name="connsiteY39-12144" fmla="*/ 813860 h 1978172"/>
              <a:gd name="connsiteX40-12145" fmla="*/ 8636202 w 10768629"/>
              <a:gd name="connsiteY40-12146" fmla="*/ 848463 h 1978172"/>
              <a:gd name="connsiteX41-12147" fmla="*/ 8555372 w 10768629"/>
              <a:gd name="connsiteY41-12148" fmla="*/ 883171 h 1978172"/>
              <a:gd name="connsiteX42-12149" fmla="*/ 8507229 w 10768629"/>
              <a:gd name="connsiteY42-12150" fmla="*/ 901665 h 1978172"/>
              <a:gd name="connsiteX43-12151" fmla="*/ 8428473 w 10768629"/>
              <a:gd name="connsiteY43-12152" fmla="*/ 927985 h 1978172"/>
              <a:gd name="connsiteX44-12153" fmla="*/ 8427914 w 10768629"/>
              <a:gd name="connsiteY44-12154" fmla="*/ 933480 h 1978172"/>
              <a:gd name="connsiteX45-12155" fmla="*/ 8420327 w 10768629"/>
              <a:gd name="connsiteY45-12156" fmla="*/ 941984 h 1978172"/>
              <a:gd name="connsiteX46-12157" fmla="*/ 8394729 w 10768629"/>
              <a:gd name="connsiteY46-12158" fmla="*/ 948347 h 1978172"/>
              <a:gd name="connsiteX47-12159" fmla="*/ 8380548 w 10768629"/>
              <a:gd name="connsiteY47-12160" fmla="*/ 987916 h 1978172"/>
              <a:gd name="connsiteX48-12161" fmla="*/ 8375330 w 10768629"/>
              <a:gd name="connsiteY48-12162" fmla="*/ 965444 h 1978172"/>
              <a:gd name="connsiteX49-12163" fmla="*/ 8340796 w 10768629"/>
              <a:gd name="connsiteY49-12164" fmla="*/ 980522 h 1978172"/>
              <a:gd name="connsiteX50-12165" fmla="*/ 8304438 w 10768629"/>
              <a:gd name="connsiteY50-12166" fmla="*/ 996739 h 1978172"/>
              <a:gd name="connsiteX51-12167" fmla="*/ 8280929 w 10768629"/>
              <a:gd name="connsiteY51-12168" fmla="*/ 1023089 h 1978172"/>
              <a:gd name="connsiteX52-12169" fmla="*/ 8275760 w 10768629"/>
              <a:gd name="connsiteY52-12170" fmla="*/ 1027772 h 1978172"/>
              <a:gd name="connsiteX53-12171" fmla="*/ 8275478 w 10768629"/>
              <a:gd name="connsiteY53-12172" fmla="*/ 1027605 h 1978172"/>
              <a:gd name="connsiteX54-12173" fmla="*/ 8249003 w 10768629"/>
              <a:gd name="connsiteY54-12174" fmla="*/ 1032033 h 1978172"/>
              <a:gd name="connsiteX55-12175" fmla="*/ 8203836 w 10768629"/>
              <a:gd name="connsiteY55-12176" fmla="*/ 1037347 h 1978172"/>
              <a:gd name="connsiteX56-12177" fmla="*/ 8122936 w 10768629"/>
              <a:gd name="connsiteY56-12178" fmla="*/ 1063113 h 1978172"/>
              <a:gd name="connsiteX57-12179" fmla="*/ 8043658 w 10768629"/>
              <a:gd name="connsiteY57-12180" fmla="*/ 1092746 h 1978172"/>
              <a:gd name="connsiteX58-12181" fmla="*/ 8015351 w 10768629"/>
              <a:gd name="connsiteY58-12182" fmla="*/ 1105478 h 1978172"/>
              <a:gd name="connsiteX59-12183" fmla="*/ 7963145 w 10768629"/>
              <a:gd name="connsiteY59-12184" fmla="*/ 1119346 h 1978172"/>
              <a:gd name="connsiteX60-12185" fmla="*/ 7938145 w 10768629"/>
              <a:gd name="connsiteY60-12186" fmla="*/ 1120225 h 1978172"/>
              <a:gd name="connsiteX61-12187" fmla="*/ 7937238 w 10768629"/>
              <a:gd name="connsiteY61-12188" fmla="*/ 1121204 h 1978172"/>
              <a:gd name="connsiteX62-12189" fmla="*/ 7934398 w 10768629"/>
              <a:gd name="connsiteY62-12190" fmla="*/ 1118240 h 1978172"/>
              <a:gd name="connsiteX63-12191" fmla="*/ 7918248 w 10768629"/>
              <a:gd name="connsiteY63-12192" fmla="*/ 1124371 h 1978172"/>
              <a:gd name="connsiteX64-12193" fmla="*/ 7914119 w 10768629"/>
              <a:gd name="connsiteY64-12194" fmla="*/ 1127653 h 1978172"/>
              <a:gd name="connsiteX65-12195" fmla="*/ 7907658 w 10768629"/>
              <a:gd name="connsiteY65-12196" fmla="*/ 1130350 h 1978172"/>
              <a:gd name="connsiteX66-12197" fmla="*/ 7907434 w 10768629"/>
              <a:gd name="connsiteY66-12198" fmla="*/ 1130103 h 1978172"/>
              <a:gd name="connsiteX67-12199" fmla="*/ 7901508 w 10768629"/>
              <a:gd name="connsiteY67-12200" fmla="*/ 1133245 h 1978172"/>
              <a:gd name="connsiteX68-12201" fmla="*/ 7873287 w 10768629"/>
              <a:gd name="connsiteY68-12202" fmla="*/ 1152609 h 1978172"/>
              <a:gd name="connsiteX69-12203" fmla="*/ 7834833 w 10768629"/>
              <a:gd name="connsiteY69-12204" fmla="*/ 1153868 h 1978172"/>
              <a:gd name="connsiteX70-12205" fmla="*/ 7828661 w 10768629"/>
              <a:gd name="connsiteY70-12206" fmla="*/ 1139994 h 1978172"/>
              <a:gd name="connsiteX71-12207" fmla="*/ 7823966 w 10768629"/>
              <a:gd name="connsiteY71-12208" fmla="*/ 1143178 h 1978172"/>
              <a:gd name="connsiteX72-12209" fmla="*/ 7815078 w 10768629"/>
              <a:gd name="connsiteY72-12210" fmla="*/ 1151776 h 1978172"/>
              <a:gd name="connsiteX73-12211" fmla="*/ 7812026 w 10768629"/>
              <a:gd name="connsiteY73-12212" fmla="*/ 1151522 h 1978172"/>
              <a:gd name="connsiteX74-12213" fmla="*/ 7782249 w 10768629"/>
              <a:gd name="connsiteY74-12214" fmla="*/ 1160970 h 1978172"/>
              <a:gd name="connsiteX75-12215" fmla="*/ 7773476 w 10768629"/>
              <a:gd name="connsiteY75-12216" fmla="*/ 1157414 h 1978172"/>
              <a:gd name="connsiteX76-12217" fmla="*/ 7769600 w 10768629"/>
              <a:gd name="connsiteY76-12218" fmla="*/ 1157365 h 1978172"/>
              <a:gd name="connsiteX77-12219" fmla="*/ 7752631 w 10768629"/>
              <a:gd name="connsiteY77-12220" fmla="*/ 1172815 h 1978172"/>
              <a:gd name="connsiteX78-12221" fmla="*/ 7739392 w 10768629"/>
              <a:gd name="connsiteY78-12222" fmla="*/ 1192062 h 1978172"/>
              <a:gd name="connsiteX79-12223" fmla="*/ 7677677 w 10768629"/>
              <a:gd name="connsiteY79-12224" fmla="*/ 1216394 h 1978172"/>
              <a:gd name="connsiteX80-12225" fmla="*/ 7586920 w 10768629"/>
              <a:gd name="connsiteY80-12226" fmla="*/ 1261888 h 1978172"/>
              <a:gd name="connsiteX81-12227" fmla="*/ 7486100 w 10768629"/>
              <a:gd name="connsiteY81-12228" fmla="*/ 1292563 h 1978172"/>
              <a:gd name="connsiteX82-12229" fmla="*/ 7411323 w 10768629"/>
              <a:gd name="connsiteY82-12230" fmla="*/ 1340732 h 1978172"/>
              <a:gd name="connsiteX83-12231" fmla="*/ 7240698 w 10768629"/>
              <a:gd name="connsiteY83-12232" fmla="*/ 1438832 h 1978172"/>
              <a:gd name="connsiteX84-12233" fmla="*/ 7197675 w 10768629"/>
              <a:gd name="connsiteY84-12234" fmla="*/ 1447530 h 1978172"/>
              <a:gd name="connsiteX85-12235" fmla="*/ 7164788 w 10768629"/>
              <a:gd name="connsiteY85-12236" fmla="*/ 1480293 h 1978172"/>
              <a:gd name="connsiteX86-12237" fmla="*/ 7147929 w 10768629"/>
              <a:gd name="connsiteY86-12238" fmla="*/ 1477641 h 1978172"/>
              <a:gd name="connsiteX87-12239" fmla="*/ 7144965 w 10768629"/>
              <a:gd name="connsiteY87-12240" fmla="*/ 1476908 h 1978172"/>
              <a:gd name="connsiteX88-12241" fmla="*/ 7134299 w 10768629"/>
              <a:gd name="connsiteY88-12242" fmla="*/ 1479969 h 1978172"/>
              <a:gd name="connsiteX89-12243" fmla="*/ 7129809 w 10768629"/>
              <a:gd name="connsiteY89-12244" fmla="*/ 1473339 h 1978172"/>
              <a:gd name="connsiteX90-12245" fmla="*/ 7112688 w 10768629"/>
              <a:gd name="connsiteY90-12246" fmla="*/ 1472575 h 1978172"/>
              <a:gd name="connsiteX91-12247" fmla="*/ 7093470 w 10768629"/>
              <a:gd name="connsiteY91-12248" fmla="*/ 1480300 h 1978172"/>
              <a:gd name="connsiteX92-12249" fmla="*/ 7025034 w 10768629"/>
              <a:gd name="connsiteY92-12250" fmla="*/ 1506934 h 1978172"/>
              <a:gd name="connsiteX93-12251" fmla="*/ 7014783 w 10768629"/>
              <a:gd name="connsiteY93-12252" fmla="*/ 1515868 h 1978172"/>
              <a:gd name="connsiteX94-12253" fmla="*/ 6979706 w 10768629"/>
              <a:gd name="connsiteY94-12254" fmla="*/ 1523511 h 1978172"/>
              <a:gd name="connsiteX95-12255" fmla="*/ 6977890 w 10768629"/>
              <a:gd name="connsiteY95-12256" fmla="*/ 1525793 h 1978172"/>
              <a:gd name="connsiteX96-12257" fmla="*/ 6944339 w 10768629"/>
              <a:gd name="connsiteY96-12258" fmla="*/ 1536237 h 1978172"/>
              <a:gd name="connsiteX97-12259" fmla="*/ 6886996 w 10768629"/>
              <a:gd name="connsiteY97-12260" fmla="*/ 1563569 h 1978172"/>
              <a:gd name="connsiteX98-12261" fmla="*/ 6874510 w 10768629"/>
              <a:gd name="connsiteY98-12262" fmla="*/ 1558469 h 1978172"/>
              <a:gd name="connsiteX99-12263" fmla="*/ 6871943 w 10768629"/>
              <a:gd name="connsiteY99-12264" fmla="*/ 1554651 h 1978172"/>
              <a:gd name="connsiteX100-12265" fmla="*/ 6856174 w 10768629"/>
              <a:gd name="connsiteY100-12266" fmla="*/ 1562024 h 1978172"/>
              <a:gd name="connsiteX101-12267" fmla="*/ 6842321 w 10768629"/>
              <a:gd name="connsiteY101-12268" fmla="*/ 1560554 h 1978172"/>
              <a:gd name="connsiteX102-12269" fmla="*/ 6832713 w 10768629"/>
              <a:gd name="connsiteY102-12270" fmla="*/ 1569357 h 1978172"/>
              <a:gd name="connsiteX103-12271" fmla="*/ 6816351 w 10768629"/>
              <a:gd name="connsiteY103-12272" fmla="*/ 1571495 h 1978172"/>
              <a:gd name="connsiteX104-12273" fmla="*/ 6795800 w 10768629"/>
              <a:gd name="connsiteY104-12274" fmla="*/ 1572010 h 1978172"/>
              <a:gd name="connsiteX105-12275" fmla="*/ 6777546 w 10768629"/>
              <a:gd name="connsiteY105-12276" fmla="*/ 1568661 h 1978172"/>
              <a:gd name="connsiteX106-12277" fmla="*/ 6751528 w 10768629"/>
              <a:gd name="connsiteY106-12278" fmla="*/ 1574143 h 1978172"/>
              <a:gd name="connsiteX107-12279" fmla="*/ 6691966 w 10768629"/>
              <a:gd name="connsiteY107-12280" fmla="*/ 1582255 h 1978172"/>
              <a:gd name="connsiteX108-12281" fmla="*/ 6646941 w 10768629"/>
              <a:gd name="connsiteY108-12282" fmla="*/ 1588471 h 1978172"/>
              <a:gd name="connsiteX109-12283" fmla="*/ 6568576 w 10768629"/>
              <a:gd name="connsiteY109-12284" fmla="*/ 1606488 h 1978172"/>
              <a:gd name="connsiteX110-12285" fmla="*/ 6554358 w 10768629"/>
              <a:gd name="connsiteY110-12286" fmla="*/ 1621701 h 1978172"/>
              <a:gd name="connsiteX111-12287" fmla="*/ 6516968 w 10768629"/>
              <a:gd name="connsiteY111-12288" fmla="*/ 1617195 h 1978172"/>
              <a:gd name="connsiteX112-12289" fmla="*/ 6506479 w 10768629"/>
              <a:gd name="connsiteY112-12290" fmla="*/ 1602227 h 1978172"/>
              <a:gd name="connsiteX113-12291" fmla="*/ 6458436 w 10768629"/>
              <a:gd name="connsiteY113-12292" fmla="*/ 1607332 h 1978172"/>
              <a:gd name="connsiteX114-12293" fmla="*/ 6414786 w 10768629"/>
              <a:gd name="connsiteY114-12294" fmla="*/ 1628815 h 1978172"/>
              <a:gd name="connsiteX115-12295" fmla="*/ 6357085 w 10768629"/>
              <a:gd name="connsiteY115-12296" fmla="*/ 1640846 h 1978172"/>
              <a:gd name="connsiteX116-12297" fmla="*/ 6322636 w 10768629"/>
              <a:gd name="connsiteY116-12298" fmla="*/ 1648213 h 1978172"/>
              <a:gd name="connsiteX117-12299" fmla="*/ 6226172 w 10768629"/>
              <a:gd name="connsiteY117-12300" fmla="*/ 1654676 h 1978172"/>
              <a:gd name="connsiteX118-12301" fmla="*/ 6221217 w 10768629"/>
              <a:gd name="connsiteY118-12302" fmla="*/ 1654506 h 1978172"/>
              <a:gd name="connsiteX119-12303" fmla="*/ 6204956 w 10768629"/>
              <a:gd name="connsiteY119-12304" fmla="*/ 1664280 h 1978172"/>
              <a:gd name="connsiteX120-12305" fmla="*/ 6204270 w 10768629"/>
              <a:gd name="connsiteY120-12306" fmla="*/ 1666782 h 1978172"/>
              <a:gd name="connsiteX121-12307" fmla="*/ 6143810 w 10768629"/>
              <a:gd name="connsiteY121-12308" fmla="*/ 1661963 h 1978172"/>
              <a:gd name="connsiteX122-12309" fmla="*/ 6136560 w 10768629"/>
              <a:gd name="connsiteY122-12310" fmla="*/ 1665728 h 1978172"/>
              <a:gd name="connsiteX123-12311" fmla="*/ 6096155 w 10768629"/>
              <a:gd name="connsiteY123-12312" fmla="*/ 1656951 h 1978172"/>
              <a:gd name="connsiteX124-12313" fmla="*/ 6075812 w 10768629"/>
              <a:gd name="connsiteY124-12314" fmla="*/ 1655422 h 1978172"/>
              <a:gd name="connsiteX125-12315" fmla="*/ 6039495 w 10768629"/>
              <a:gd name="connsiteY125-12316" fmla="*/ 1649680 h 1978172"/>
              <a:gd name="connsiteX126-12317" fmla="*/ 6036523 w 10768629"/>
              <a:gd name="connsiteY126-12318" fmla="*/ 1652121 h 1978172"/>
              <a:gd name="connsiteX127-12319" fmla="*/ 6029328 w 10768629"/>
              <a:gd name="connsiteY127-12320" fmla="*/ 1649904 h 1978172"/>
              <a:gd name="connsiteX128-12321" fmla="*/ 6024075 w 10768629"/>
              <a:gd name="connsiteY128-12322" fmla="*/ 1652779 h 1978172"/>
              <a:gd name="connsiteX129-12323" fmla="*/ 6018085 w 10768629"/>
              <a:gd name="connsiteY129-12324" fmla="*/ 1652030 h 1978172"/>
              <a:gd name="connsiteX130-12325" fmla="*/ 5955513 w 10768629"/>
              <a:gd name="connsiteY130-12326" fmla="*/ 1663584 h 1978172"/>
              <a:gd name="connsiteX131-12327" fmla="*/ 5941996 w 10768629"/>
              <a:gd name="connsiteY131-12328" fmla="*/ 1661326 h 1978172"/>
              <a:gd name="connsiteX132-12329" fmla="*/ 5931789 w 10768629"/>
              <a:gd name="connsiteY132-12330" fmla="*/ 1669915 h 1978172"/>
              <a:gd name="connsiteX133-12331" fmla="*/ 5888686 w 10768629"/>
              <a:gd name="connsiteY133-12332" fmla="*/ 1672175 h 1978172"/>
              <a:gd name="connsiteX134-12333" fmla="*/ 5873794 w 10768629"/>
              <a:gd name="connsiteY134-12334" fmla="*/ 1665454 h 1978172"/>
              <a:gd name="connsiteX135-12335" fmla="*/ 5860022 w 10768629"/>
              <a:gd name="connsiteY135-12336" fmla="*/ 1660635 h 1978172"/>
              <a:gd name="connsiteX136-12337" fmla="*/ 5858237 w 10768629"/>
              <a:gd name="connsiteY136-12338" fmla="*/ 1660649 h 1978172"/>
              <a:gd name="connsiteX137-12339" fmla="*/ 5840319 w 10768629"/>
              <a:gd name="connsiteY137-12340" fmla="*/ 1660798 h 1978172"/>
              <a:gd name="connsiteX138-12341" fmla="*/ 5806984 w 10768629"/>
              <a:gd name="connsiteY138-12342" fmla="*/ 1661075 h 1978172"/>
              <a:gd name="connsiteX139-12343" fmla="*/ 5742351 w 10768629"/>
              <a:gd name="connsiteY139-12344" fmla="*/ 1667489 h 1978172"/>
              <a:gd name="connsiteX140-12345" fmla="*/ 5521171 w 10768629"/>
              <a:gd name="connsiteY140-12346" fmla="*/ 1671626 h 1978172"/>
              <a:gd name="connsiteX141-12347" fmla="*/ 5457384 w 10768629"/>
              <a:gd name="connsiteY141-12348" fmla="*/ 1683952 h 1978172"/>
              <a:gd name="connsiteX142-12349" fmla="*/ 4950070 w 10768629"/>
              <a:gd name="connsiteY142-12350" fmla="*/ 1748401 h 1978172"/>
              <a:gd name="connsiteX143-12351" fmla="*/ 4872172 w 10768629"/>
              <a:gd name="connsiteY143-12352" fmla="*/ 1757222 h 1978172"/>
              <a:gd name="connsiteX144-12353" fmla="*/ 4809524 w 10768629"/>
              <a:gd name="connsiteY144-12354" fmla="*/ 1761033 h 1978172"/>
              <a:gd name="connsiteX145-12355" fmla="*/ 4759058 w 10768629"/>
              <a:gd name="connsiteY145-12356" fmla="*/ 1766533 h 1978172"/>
              <a:gd name="connsiteX146-12357" fmla="*/ 4719749 w 10768629"/>
              <a:gd name="connsiteY146-12358" fmla="*/ 1771811 h 1978172"/>
              <a:gd name="connsiteX147-12359" fmla="*/ 4568686 w 10768629"/>
              <a:gd name="connsiteY147-12360" fmla="*/ 1786141 h 1978172"/>
              <a:gd name="connsiteX148-12361" fmla="*/ 4418751 w 10768629"/>
              <a:gd name="connsiteY148-12362" fmla="*/ 1796932 h 1978172"/>
              <a:gd name="connsiteX149-12363" fmla="*/ 4378377 w 10768629"/>
              <a:gd name="connsiteY149-12364" fmla="*/ 1815528 h 1978172"/>
              <a:gd name="connsiteX150-12365" fmla="*/ 4320575 w 10768629"/>
              <a:gd name="connsiteY150-12366" fmla="*/ 1832722 h 1978172"/>
              <a:gd name="connsiteX151-12367" fmla="*/ 4220200 w 10768629"/>
              <a:gd name="connsiteY151-12368" fmla="*/ 1873173 h 1978172"/>
              <a:gd name="connsiteX152-12369" fmla="*/ 4105361 w 10768629"/>
              <a:gd name="connsiteY152-12370" fmla="*/ 1894711 h 1978172"/>
              <a:gd name="connsiteX153-12371" fmla="*/ 3973223 w 10768629"/>
              <a:gd name="connsiteY153-12372" fmla="*/ 1881015 h 1978172"/>
              <a:gd name="connsiteX154-12373" fmla="*/ 3900992 w 10768629"/>
              <a:gd name="connsiteY154-12374" fmla="*/ 1880603 h 1978172"/>
              <a:gd name="connsiteX155-12375" fmla="*/ 3662119 w 10768629"/>
              <a:gd name="connsiteY155-12376" fmla="*/ 1889285 h 1978172"/>
              <a:gd name="connsiteX156-12377" fmla="*/ 3496919 w 10768629"/>
              <a:gd name="connsiteY156-12378" fmla="*/ 1873180 h 1978172"/>
              <a:gd name="connsiteX157-12379" fmla="*/ 3449433 w 10768629"/>
              <a:gd name="connsiteY157-12380" fmla="*/ 1889681 h 1978172"/>
              <a:gd name="connsiteX158-12381" fmla="*/ 3369766 w 10768629"/>
              <a:gd name="connsiteY158-12382" fmla="*/ 1916653 h 1978172"/>
              <a:gd name="connsiteX159-12383" fmla="*/ 3269672 w 10768629"/>
              <a:gd name="connsiteY159-12384" fmla="*/ 1938036 h 1978172"/>
              <a:gd name="connsiteX160-12385" fmla="*/ 3224897 w 10768629"/>
              <a:gd name="connsiteY160-12386" fmla="*/ 1943733 h 1978172"/>
              <a:gd name="connsiteX161-12387" fmla="*/ 3161463 w 10768629"/>
              <a:gd name="connsiteY161-12388" fmla="*/ 1946591 h 1978172"/>
              <a:gd name="connsiteX162-12389" fmla="*/ 3112044 w 10768629"/>
              <a:gd name="connsiteY162-12390" fmla="*/ 1935614 h 1978172"/>
              <a:gd name="connsiteX163-12391" fmla="*/ 3069716 w 10768629"/>
              <a:gd name="connsiteY163-12392" fmla="*/ 1930463 h 1978172"/>
              <a:gd name="connsiteX164-12393" fmla="*/ 3005773 w 10768629"/>
              <a:gd name="connsiteY164-12394" fmla="*/ 1915878 h 1978172"/>
              <a:gd name="connsiteX165-12395" fmla="*/ 2897201 w 10768629"/>
              <a:gd name="connsiteY165-12396" fmla="*/ 1926772 h 1978172"/>
              <a:gd name="connsiteX166-12397" fmla="*/ 2783891 w 10768629"/>
              <a:gd name="connsiteY166-12398" fmla="*/ 1931749 h 1978172"/>
              <a:gd name="connsiteX167-12399" fmla="*/ 2712447 w 10768629"/>
              <a:gd name="connsiteY167-12400" fmla="*/ 1933044 h 1978172"/>
              <a:gd name="connsiteX168-12401" fmla="*/ 2560151 w 10768629"/>
              <a:gd name="connsiteY168-12402" fmla="*/ 1963609 h 1978172"/>
              <a:gd name="connsiteX169-12403" fmla="*/ 2367221 w 10768629"/>
              <a:gd name="connsiteY169-12404" fmla="*/ 1971884 h 1978172"/>
              <a:gd name="connsiteX170-12405" fmla="*/ 2272130 w 10768629"/>
              <a:gd name="connsiteY170-12406" fmla="*/ 1961162 h 1978172"/>
              <a:gd name="connsiteX171-12407" fmla="*/ 2189404 w 10768629"/>
              <a:gd name="connsiteY171-12408" fmla="*/ 1978172 h 1978172"/>
              <a:gd name="connsiteX172-12409" fmla="*/ 2077704 w 10768629"/>
              <a:gd name="connsiteY172-12410" fmla="*/ 1965002 h 1978172"/>
              <a:gd name="connsiteX173-12411" fmla="*/ 2033299 w 10768629"/>
              <a:gd name="connsiteY173-12412" fmla="*/ 1969042 h 1978172"/>
              <a:gd name="connsiteX174-12413" fmla="*/ 1967996 w 10768629"/>
              <a:gd name="connsiteY174-12414" fmla="*/ 1953187 h 1978172"/>
              <a:gd name="connsiteX175-12415" fmla="*/ 1855805 w 10768629"/>
              <a:gd name="connsiteY175-12416" fmla="*/ 1926082 h 1978172"/>
              <a:gd name="connsiteX176-12417" fmla="*/ 1790957 w 10768629"/>
              <a:gd name="connsiteY176-12418" fmla="*/ 1919460 h 1978172"/>
              <a:gd name="connsiteX177-12419" fmla="*/ 1613978 w 10768629"/>
              <a:gd name="connsiteY177-12420" fmla="*/ 1891581 h 1978172"/>
              <a:gd name="connsiteX178-12421" fmla="*/ 1436831 w 10768629"/>
              <a:gd name="connsiteY178-12422" fmla="*/ 1856201 h 1978172"/>
              <a:gd name="connsiteX179-12423" fmla="*/ 1357365 w 10768629"/>
              <a:gd name="connsiteY179-12424" fmla="*/ 1832140 h 1978172"/>
              <a:gd name="connsiteX180-12425" fmla="*/ 1232341 w 10768629"/>
              <a:gd name="connsiteY180-12426" fmla="*/ 1785942 h 1978172"/>
              <a:gd name="connsiteX181-12427" fmla="*/ 1162595 w 10768629"/>
              <a:gd name="connsiteY181-12428" fmla="*/ 1758337 h 1978172"/>
              <a:gd name="connsiteX182-12429" fmla="*/ 1128523 w 10768629"/>
              <a:gd name="connsiteY182-12430" fmla="*/ 1763621 h 1978172"/>
              <a:gd name="connsiteX183-12431" fmla="*/ 991903 w 10768629"/>
              <a:gd name="connsiteY183-12432" fmla="*/ 1786741 h 1978172"/>
              <a:gd name="connsiteX184-12433" fmla="*/ 883960 w 10768629"/>
              <a:gd name="connsiteY184-12434" fmla="*/ 1822386 h 1978172"/>
              <a:gd name="connsiteX185-12435" fmla="*/ 766531 w 10768629"/>
              <a:gd name="connsiteY185-12436" fmla="*/ 1805053 h 1978172"/>
              <a:gd name="connsiteX186-12437" fmla="*/ 669779 w 10768629"/>
              <a:gd name="connsiteY186-12438" fmla="*/ 1800537 h 1978172"/>
              <a:gd name="connsiteX187-12439" fmla="*/ 523898 w 10768629"/>
              <a:gd name="connsiteY187-12440" fmla="*/ 1811085 h 1978172"/>
              <a:gd name="connsiteX188-12441" fmla="*/ 360251 w 10768629"/>
              <a:gd name="connsiteY188-12442" fmla="*/ 1830735 h 1978172"/>
              <a:gd name="connsiteX189-12443" fmla="*/ 255207 w 10768629"/>
              <a:gd name="connsiteY189-12444" fmla="*/ 1818275 h 1978172"/>
              <a:gd name="connsiteX190-12445" fmla="*/ 101803 w 10768629"/>
              <a:gd name="connsiteY190-12446" fmla="*/ 1870647 h 1978172"/>
              <a:gd name="connsiteX191-12447" fmla="*/ 25397 w 10768629"/>
              <a:gd name="connsiteY191-12448" fmla="*/ 1888443 h 1978172"/>
              <a:gd name="connsiteX192-12449" fmla="*/ 2370 w 10768629"/>
              <a:gd name="connsiteY192-12450" fmla="*/ 1878311 h 1978172"/>
              <a:gd name="connsiteX193-12451" fmla="*/ 0 w 10768629"/>
              <a:gd name="connsiteY193-12452" fmla="*/ 1878785 h 1978172"/>
              <a:gd name="connsiteX194-12453" fmla="*/ 0 w 10768629"/>
              <a:gd name="connsiteY194-12454" fmla="*/ 0 h 1978172"/>
              <a:gd name="connsiteX0-12455" fmla="*/ 0 w 10768629"/>
              <a:gd name="connsiteY0-12456" fmla="*/ 0 h 1978172"/>
              <a:gd name="connsiteX1-12457" fmla="*/ 10768629 w 10768629"/>
              <a:gd name="connsiteY1-12458" fmla="*/ 0 h 1978172"/>
              <a:gd name="connsiteX2-12459" fmla="*/ 10733254 w 10768629"/>
              <a:gd name="connsiteY2-12460" fmla="*/ 31439 h 1978172"/>
              <a:gd name="connsiteX3-12461" fmla="*/ 10727085 w 10768629"/>
              <a:gd name="connsiteY3-12462" fmla="*/ 37910 h 1978172"/>
              <a:gd name="connsiteX4-12463" fmla="*/ 10675953 w 10768629"/>
              <a:gd name="connsiteY4-12464" fmla="*/ 68623 h 1978172"/>
              <a:gd name="connsiteX5-12465" fmla="*/ 10637091 w 10768629"/>
              <a:gd name="connsiteY5-12466" fmla="*/ 90361 h 1978172"/>
              <a:gd name="connsiteX6-12467" fmla="*/ 10610971 w 10768629"/>
              <a:gd name="connsiteY6-12468" fmla="*/ 110764 h 1978172"/>
              <a:gd name="connsiteX7-12469" fmla="*/ 10532872 w 10768629"/>
              <a:gd name="connsiteY7-12470" fmla="*/ 138028 h 1978172"/>
              <a:gd name="connsiteX8-12471" fmla="*/ 10398558 w 10768629"/>
              <a:gd name="connsiteY8-12472" fmla="*/ 172911 h 1978172"/>
              <a:gd name="connsiteX9-12473" fmla="*/ 10371128 w 10768629"/>
              <a:gd name="connsiteY9-12474" fmla="*/ 182609 h 1978172"/>
              <a:gd name="connsiteX10-12475" fmla="*/ 10352178 w 10768629"/>
              <a:gd name="connsiteY10-12476" fmla="*/ 199976 h 1978172"/>
              <a:gd name="connsiteX11-12477" fmla="*/ 10351815 w 10768629"/>
              <a:gd name="connsiteY11-12478" fmla="*/ 211879 h 1978172"/>
              <a:gd name="connsiteX12-12479" fmla="*/ 10337471 w 10768629"/>
              <a:gd name="connsiteY12-12480" fmla="*/ 218661 h 1978172"/>
              <a:gd name="connsiteX13-12481" fmla="*/ 10334625 w 10768629"/>
              <a:gd name="connsiteY13-12482" fmla="*/ 222351 h 1978172"/>
              <a:gd name="connsiteX14-12483" fmla="*/ 10256365 w 10768629"/>
              <a:gd name="connsiteY14-12484" fmla="*/ 235917 h 1978172"/>
              <a:gd name="connsiteX15-12485" fmla="*/ 10201127 w 10768629"/>
              <a:gd name="connsiteY15-12486" fmla="*/ 267448 h 1978172"/>
              <a:gd name="connsiteX16-12487" fmla="*/ 9961218 w 10768629"/>
              <a:gd name="connsiteY16-12488" fmla="*/ 326720 h 1978172"/>
              <a:gd name="connsiteX17-12489" fmla="*/ 9859715 w 10768629"/>
              <a:gd name="connsiteY17-12490" fmla="*/ 355698 h 1978172"/>
              <a:gd name="connsiteX18-12491" fmla="*/ 9679867 w 10768629"/>
              <a:gd name="connsiteY18-12492" fmla="*/ 399081 h 1978172"/>
              <a:gd name="connsiteX19-12493" fmla="*/ 9490654 w 10768629"/>
              <a:gd name="connsiteY19-12494" fmla="*/ 455225 h 1978172"/>
              <a:gd name="connsiteX20-12495" fmla="*/ 9470837 w 10768629"/>
              <a:gd name="connsiteY20-12496" fmla="*/ 452539 h 1978172"/>
              <a:gd name="connsiteX21-12497" fmla="*/ 9469082 w 10768629"/>
              <a:gd name="connsiteY21-12498" fmla="*/ 454891 h 1978172"/>
              <a:gd name="connsiteX22-12499" fmla="*/ 9448038 w 10768629"/>
              <a:gd name="connsiteY22-12500" fmla="*/ 459733 h 1978172"/>
              <a:gd name="connsiteX23-12501" fmla="*/ 9396821 w 10768629"/>
              <a:gd name="connsiteY23-12502" fmla="*/ 455795 h 1978172"/>
              <a:gd name="connsiteX24-12503" fmla="*/ 9392197 w 10768629"/>
              <a:gd name="connsiteY24-12504" fmla="*/ 459796 h 1978172"/>
              <a:gd name="connsiteX25-12505" fmla="*/ 9347994 w 10768629"/>
              <a:gd name="connsiteY25-12506" fmla="*/ 464462 h 1978172"/>
              <a:gd name="connsiteX26-12507" fmla="*/ 9347889 w 10768629"/>
              <a:gd name="connsiteY26-12508" fmla="*/ 466539 h 1978172"/>
              <a:gd name="connsiteX27-12509" fmla="*/ 9337639 w 10768629"/>
              <a:gd name="connsiteY27-12510" fmla="*/ 476654 h 1978172"/>
              <a:gd name="connsiteX28-12511" fmla="*/ 9287964 w 10768629"/>
              <a:gd name="connsiteY28-12512" fmla="*/ 513052 h 1978172"/>
              <a:gd name="connsiteX29-12513" fmla="*/ 9229283 w 10768629"/>
              <a:gd name="connsiteY29-12514" fmla="*/ 555377 h 1978172"/>
              <a:gd name="connsiteX30-12515" fmla="*/ 9220274 w 10768629"/>
              <a:gd name="connsiteY30-12516" fmla="*/ 557502 h 1978172"/>
              <a:gd name="connsiteX31-12517" fmla="*/ 9220202 w 10768629"/>
              <a:gd name="connsiteY31-12518" fmla="*/ 558001 h 1978172"/>
              <a:gd name="connsiteX32-12519" fmla="*/ 9210908 w 10768629"/>
              <a:gd name="connsiteY32-12520" fmla="*/ 561147 h 1978172"/>
              <a:gd name="connsiteX33-12521" fmla="*/ 9186374 w 10768629"/>
              <a:gd name="connsiteY33-12522" fmla="*/ 565502 h 1978172"/>
              <a:gd name="connsiteX34-12523" fmla="*/ 9181058 w 10768629"/>
              <a:gd name="connsiteY34-12524" fmla="*/ 569943 h 1978172"/>
              <a:gd name="connsiteX35-12525" fmla="*/ 9167549 w 10768629"/>
              <a:gd name="connsiteY35-12526" fmla="*/ 584727 h 1978172"/>
              <a:gd name="connsiteX36-12527" fmla="*/ 9149110 w 10768629"/>
              <a:gd name="connsiteY36-12528" fmla="*/ 598906 h 1978172"/>
              <a:gd name="connsiteX37-12529" fmla="*/ 9078556 w 10768629"/>
              <a:gd name="connsiteY37-12530" fmla="*/ 644039 h 1978172"/>
              <a:gd name="connsiteX38-12531" fmla="*/ 8996399 w 10768629"/>
              <a:gd name="connsiteY38-12532" fmla="*/ 690055 h 1978172"/>
              <a:gd name="connsiteX39-12533" fmla="*/ 8803791 w 10768629"/>
              <a:gd name="connsiteY39-12534" fmla="*/ 813860 h 1978172"/>
              <a:gd name="connsiteX40-12535" fmla="*/ 8636202 w 10768629"/>
              <a:gd name="connsiteY40-12536" fmla="*/ 848463 h 1978172"/>
              <a:gd name="connsiteX41-12537" fmla="*/ 8555372 w 10768629"/>
              <a:gd name="connsiteY41-12538" fmla="*/ 883171 h 1978172"/>
              <a:gd name="connsiteX42-12539" fmla="*/ 8507229 w 10768629"/>
              <a:gd name="connsiteY42-12540" fmla="*/ 901665 h 1978172"/>
              <a:gd name="connsiteX43-12541" fmla="*/ 8428473 w 10768629"/>
              <a:gd name="connsiteY43-12542" fmla="*/ 927985 h 1978172"/>
              <a:gd name="connsiteX44-12543" fmla="*/ 8427914 w 10768629"/>
              <a:gd name="connsiteY44-12544" fmla="*/ 933480 h 1978172"/>
              <a:gd name="connsiteX45-12545" fmla="*/ 8420327 w 10768629"/>
              <a:gd name="connsiteY45-12546" fmla="*/ 941984 h 1978172"/>
              <a:gd name="connsiteX46-12547" fmla="*/ 8394729 w 10768629"/>
              <a:gd name="connsiteY46-12548" fmla="*/ 948347 h 1978172"/>
              <a:gd name="connsiteX47-12549" fmla="*/ 8380548 w 10768629"/>
              <a:gd name="connsiteY47-12550" fmla="*/ 987916 h 1978172"/>
              <a:gd name="connsiteX48-12551" fmla="*/ 8375330 w 10768629"/>
              <a:gd name="connsiteY48-12552" fmla="*/ 965444 h 1978172"/>
              <a:gd name="connsiteX49-12553" fmla="*/ 8340796 w 10768629"/>
              <a:gd name="connsiteY49-12554" fmla="*/ 980522 h 1978172"/>
              <a:gd name="connsiteX50-12555" fmla="*/ 8304438 w 10768629"/>
              <a:gd name="connsiteY50-12556" fmla="*/ 996739 h 1978172"/>
              <a:gd name="connsiteX51-12557" fmla="*/ 8280929 w 10768629"/>
              <a:gd name="connsiteY51-12558" fmla="*/ 1023089 h 1978172"/>
              <a:gd name="connsiteX52-12559" fmla="*/ 8275760 w 10768629"/>
              <a:gd name="connsiteY52-12560" fmla="*/ 1027772 h 1978172"/>
              <a:gd name="connsiteX53-12561" fmla="*/ 8275478 w 10768629"/>
              <a:gd name="connsiteY53-12562" fmla="*/ 1027605 h 1978172"/>
              <a:gd name="connsiteX54-12563" fmla="*/ 8249003 w 10768629"/>
              <a:gd name="connsiteY54-12564" fmla="*/ 1032033 h 1978172"/>
              <a:gd name="connsiteX55-12565" fmla="*/ 8203836 w 10768629"/>
              <a:gd name="connsiteY55-12566" fmla="*/ 1037347 h 1978172"/>
              <a:gd name="connsiteX56-12567" fmla="*/ 8122936 w 10768629"/>
              <a:gd name="connsiteY56-12568" fmla="*/ 1063113 h 1978172"/>
              <a:gd name="connsiteX57-12569" fmla="*/ 8043658 w 10768629"/>
              <a:gd name="connsiteY57-12570" fmla="*/ 1092746 h 1978172"/>
              <a:gd name="connsiteX58-12571" fmla="*/ 8015351 w 10768629"/>
              <a:gd name="connsiteY58-12572" fmla="*/ 1105478 h 1978172"/>
              <a:gd name="connsiteX59-12573" fmla="*/ 7963145 w 10768629"/>
              <a:gd name="connsiteY59-12574" fmla="*/ 1119346 h 1978172"/>
              <a:gd name="connsiteX60-12575" fmla="*/ 7938145 w 10768629"/>
              <a:gd name="connsiteY60-12576" fmla="*/ 1120225 h 1978172"/>
              <a:gd name="connsiteX61-12577" fmla="*/ 7937238 w 10768629"/>
              <a:gd name="connsiteY61-12578" fmla="*/ 1121204 h 1978172"/>
              <a:gd name="connsiteX62-12579" fmla="*/ 7934398 w 10768629"/>
              <a:gd name="connsiteY62-12580" fmla="*/ 1118240 h 1978172"/>
              <a:gd name="connsiteX63-12581" fmla="*/ 7918248 w 10768629"/>
              <a:gd name="connsiteY63-12582" fmla="*/ 1124371 h 1978172"/>
              <a:gd name="connsiteX64-12583" fmla="*/ 7914119 w 10768629"/>
              <a:gd name="connsiteY64-12584" fmla="*/ 1127653 h 1978172"/>
              <a:gd name="connsiteX65-12585" fmla="*/ 7907658 w 10768629"/>
              <a:gd name="connsiteY65-12586" fmla="*/ 1130350 h 1978172"/>
              <a:gd name="connsiteX66-12587" fmla="*/ 7907434 w 10768629"/>
              <a:gd name="connsiteY66-12588" fmla="*/ 1130103 h 1978172"/>
              <a:gd name="connsiteX67-12589" fmla="*/ 7901508 w 10768629"/>
              <a:gd name="connsiteY67-12590" fmla="*/ 1133245 h 1978172"/>
              <a:gd name="connsiteX68-12591" fmla="*/ 7873287 w 10768629"/>
              <a:gd name="connsiteY68-12592" fmla="*/ 1152609 h 1978172"/>
              <a:gd name="connsiteX69-12593" fmla="*/ 7834833 w 10768629"/>
              <a:gd name="connsiteY69-12594" fmla="*/ 1153868 h 1978172"/>
              <a:gd name="connsiteX70-12595" fmla="*/ 7828661 w 10768629"/>
              <a:gd name="connsiteY70-12596" fmla="*/ 1139994 h 1978172"/>
              <a:gd name="connsiteX71-12597" fmla="*/ 7823966 w 10768629"/>
              <a:gd name="connsiteY71-12598" fmla="*/ 1143178 h 1978172"/>
              <a:gd name="connsiteX72-12599" fmla="*/ 7815078 w 10768629"/>
              <a:gd name="connsiteY72-12600" fmla="*/ 1151776 h 1978172"/>
              <a:gd name="connsiteX73-12601" fmla="*/ 7812026 w 10768629"/>
              <a:gd name="connsiteY73-12602" fmla="*/ 1151522 h 1978172"/>
              <a:gd name="connsiteX74-12603" fmla="*/ 7782249 w 10768629"/>
              <a:gd name="connsiteY74-12604" fmla="*/ 1160970 h 1978172"/>
              <a:gd name="connsiteX75-12605" fmla="*/ 7773476 w 10768629"/>
              <a:gd name="connsiteY75-12606" fmla="*/ 1157414 h 1978172"/>
              <a:gd name="connsiteX76-12607" fmla="*/ 7769600 w 10768629"/>
              <a:gd name="connsiteY76-12608" fmla="*/ 1157365 h 1978172"/>
              <a:gd name="connsiteX77-12609" fmla="*/ 7752631 w 10768629"/>
              <a:gd name="connsiteY77-12610" fmla="*/ 1172815 h 1978172"/>
              <a:gd name="connsiteX78-12611" fmla="*/ 7739392 w 10768629"/>
              <a:gd name="connsiteY78-12612" fmla="*/ 1192062 h 1978172"/>
              <a:gd name="connsiteX79-12613" fmla="*/ 7677677 w 10768629"/>
              <a:gd name="connsiteY79-12614" fmla="*/ 1216394 h 1978172"/>
              <a:gd name="connsiteX80-12615" fmla="*/ 7586920 w 10768629"/>
              <a:gd name="connsiteY80-12616" fmla="*/ 1261888 h 1978172"/>
              <a:gd name="connsiteX81-12617" fmla="*/ 7486100 w 10768629"/>
              <a:gd name="connsiteY81-12618" fmla="*/ 1292563 h 1978172"/>
              <a:gd name="connsiteX82-12619" fmla="*/ 7411323 w 10768629"/>
              <a:gd name="connsiteY82-12620" fmla="*/ 1340732 h 1978172"/>
              <a:gd name="connsiteX83-12621" fmla="*/ 7240698 w 10768629"/>
              <a:gd name="connsiteY83-12622" fmla="*/ 1438832 h 1978172"/>
              <a:gd name="connsiteX84-12623" fmla="*/ 7197675 w 10768629"/>
              <a:gd name="connsiteY84-12624" fmla="*/ 1447530 h 1978172"/>
              <a:gd name="connsiteX85-12625" fmla="*/ 7164788 w 10768629"/>
              <a:gd name="connsiteY85-12626" fmla="*/ 1480293 h 1978172"/>
              <a:gd name="connsiteX86-12627" fmla="*/ 7147929 w 10768629"/>
              <a:gd name="connsiteY86-12628" fmla="*/ 1477641 h 1978172"/>
              <a:gd name="connsiteX87-12629" fmla="*/ 7144965 w 10768629"/>
              <a:gd name="connsiteY87-12630" fmla="*/ 1476908 h 1978172"/>
              <a:gd name="connsiteX88-12631" fmla="*/ 7134299 w 10768629"/>
              <a:gd name="connsiteY88-12632" fmla="*/ 1479969 h 1978172"/>
              <a:gd name="connsiteX89-12633" fmla="*/ 7129809 w 10768629"/>
              <a:gd name="connsiteY89-12634" fmla="*/ 1473339 h 1978172"/>
              <a:gd name="connsiteX90-12635" fmla="*/ 7112688 w 10768629"/>
              <a:gd name="connsiteY90-12636" fmla="*/ 1472575 h 1978172"/>
              <a:gd name="connsiteX91-12637" fmla="*/ 7093470 w 10768629"/>
              <a:gd name="connsiteY91-12638" fmla="*/ 1480300 h 1978172"/>
              <a:gd name="connsiteX92-12639" fmla="*/ 7025034 w 10768629"/>
              <a:gd name="connsiteY92-12640" fmla="*/ 1506934 h 1978172"/>
              <a:gd name="connsiteX93-12641" fmla="*/ 7014783 w 10768629"/>
              <a:gd name="connsiteY93-12642" fmla="*/ 1515868 h 1978172"/>
              <a:gd name="connsiteX94-12643" fmla="*/ 6979706 w 10768629"/>
              <a:gd name="connsiteY94-12644" fmla="*/ 1523511 h 1978172"/>
              <a:gd name="connsiteX95-12645" fmla="*/ 6977890 w 10768629"/>
              <a:gd name="connsiteY95-12646" fmla="*/ 1525793 h 1978172"/>
              <a:gd name="connsiteX96-12647" fmla="*/ 6944339 w 10768629"/>
              <a:gd name="connsiteY96-12648" fmla="*/ 1536237 h 1978172"/>
              <a:gd name="connsiteX97-12649" fmla="*/ 6886996 w 10768629"/>
              <a:gd name="connsiteY97-12650" fmla="*/ 1563569 h 1978172"/>
              <a:gd name="connsiteX98-12651" fmla="*/ 6874510 w 10768629"/>
              <a:gd name="connsiteY98-12652" fmla="*/ 1558469 h 1978172"/>
              <a:gd name="connsiteX99-12653" fmla="*/ 6871943 w 10768629"/>
              <a:gd name="connsiteY99-12654" fmla="*/ 1554651 h 1978172"/>
              <a:gd name="connsiteX100-12655" fmla="*/ 6856174 w 10768629"/>
              <a:gd name="connsiteY100-12656" fmla="*/ 1562024 h 1978172"/>
              <a:gd name="connsiteX101-12657" fmla="*/ 6842321 w 10768629"/>
              <a:gd name="connsiteY101-12658" fmla="*/ 1560554 h 1978172"/>
              <a:gd name="connsiteX102-12659" fmla="*/ 6832713 w 10768629"/>
              <a:gd name="connsiteY102-12660" fmla="*/ 1569357 h 1978172"/>
              <a:gd name="connsiteX103-12661" fmla="*/ 6816351 w 10768629"/>
              <a:gd name="connsiteY103-12662" fmla="*/ 1571495 h 1978172"/>
              <a:gd name="connsiteX104-12663" fmla="*/ 6795800 w 10768629"/>
              <a:gd name="connsiteY104-12664" fmla="*/ 1572010 h 1978172"/>
              <a:gd name="connsiteX105-12665" fmla="*/ 6777546 w 10768629"/>
              <a:gd name="connsiteY105-12666" fmla="*/ 1568661 h 1978172"/>
              <a:gd name="connsiteX106-12667" fmla="*/ 6751528 w 10768629"/>
              <a:gd name="connsiteY106-12668" fmla="*/ 1574143 h 1978172"/>
              <a:gd name="connsiteX107-12669" fmla="*/ 6691966 w 10768629"/>
              <a:gd name="connsiteY107-12670" fmla="*/ 1582255 h 1978172"/>
              <a:gd name="connsiteX108-12671" fmla="*/ 6646941 w 10768629"/>
              <a:gd name="connsiteY108-12672" fmla="*/ 1588471 h 1978172"/>
              <a:gd name="connsiteX109-12673" fmla="*/ 6568576 w 10768629"/>
              <a:gd name="connsiteY109-12674" fmla="*/ 1606488 h 1978172"/>
              <a:gd name="connsiteX110-12675" fmla="*/ 6554358 w 10768629"/>
              <a:gd name="connsiteY110-12676" fmla="*/ 1621701 h 1978172"/>
              <a:gd name="connsiteX111-12677" fmla="*/ 6516968 w 10768629"/>
              <a:gd name="connsiteY111-12678" fmla="*/ 1617195 h 1978172"/>
              <a:gd name="connsiteX112-12679" fmla="*/ 6506479 w 10768629"/>
              <a:gd name="connsiteY112-12680" fmla="*/ 1602227 h 1978172"/>
              <a:gd name="connsiteX113-12681" fmla="*/ 6458436 w 10768629"/>
              <a:gd name="connsiteY113-12682" fmla="*/ 1607332 h 1978172"/>
              <a:gd name="connsiteX114-12683" fmla="*/ 6414786 w 10768629"/>
              <a:gd name="connsiteY114-12684" fmla="*/ 1628815 h 1978172"/>
              <a:gd name="connsiteX115-12685" fmla="*/ 6357085 w 10768629"/>
              <a:gd name="connsiteY115-12686" fmla="*/ 1640846 h 1978172"/>
              <a:gd name="connsiteX116-12687" fmla="*/ 6322636 w 10768629"/>
              <a:gd name="connsiteY116-12688" fmla="*/ 1648213 h 1978172"/>
              <a:gd name="connsiteX117-12689" fmla="*/ 6226172 w 10768629"/>
              <a:gd name="connsiteY117-12690" fmla="*/ 1654676 h 1978172"/>
              <a:gd name="connsiteX118-12691" fmla="*/ 6221217 w 10768629"/>
              <a:gd name="connsiteY118-12692" fmla="*/ 1654506 h 1978172"/>
              <a:gd name="connsiteX119-12693" fmla="*/ 6204956 w 10768629"/>
              <a:gd name="connsiteY119-12694" fmla="*/ 1664280 h 1978172"/>
              <a:gd name="connsiteX120-12695" fmla="*/ 6204270 w 10768629"/>
              <a:gd name="connsiteY120-12696" fmla="*/ 1666782 h 1978172"/>
              <a:gd name="connsiteX121-12697" fmla="*/ 6143810 w 10768629"/>
              <a:gd name="connsiteY121-12698" fmla="*/ 1661963 h 1978172"/>
              <a:gd name="connsiteX122-12699" fmla="*/ 6136560 w 10768629"/>
              <a:gd name="connsiteY122-12700" fmla="*/ 1665728 h 1978172"/>
              <a:gd name="connsiteX123-12701" fmla="*/ 6096155 w 10768629"/>
              <a:gd name="connsiteY123-12702" fmla="*/ 1656951 h 1978172"/>
              <a:gd name="connsiteX124-12703" fmla="*/ 6075812 w 10768629"/>
              <a:gd name="connsiteY124-12704" fmla="*/ 1655422 h 1978172"/>
              <a:gd name="connsiteX125-12705" fmla="*/ 6039495 w 10768629"/>
              <a:gd name="connsiteY125-12706" fmla="*/ 1649680 h 1978172"/>
              <a:gd name="connsiteX126-12707" fmla="*/ 6036523 w 10768629"/>
              <a:gd name="connsiteY126-12708" fmla="*/ 1652121 h 1978172"/>
              <a:gd name="connsiteX127-12709" fmla="*/ 6029328 w 10768629"/>
              <a:gd name="connsiteY127-12710" fmla="*/ 1649904 h 1978172"/>
              <a:gd name="connsiteX128-12711" fmla="*/ 6024075 w 10768629"/>
              <a:gd name="connsiteY128-12712" fmla="*/ 1652779 h 1978172"/>
              <a:gd name="connsiteX129-12713" fmla="*/ 6018085 w 10768629"/>
              <a:gd name="connsiteY129-12714" fmla="*/ 1652030 h 1978172"/>
              <a:gd name="connsiteX130-12715" fmla="*/ 5955513 w 10768629"/>
              <a:gd name="connsiteY130-12716" fmla="*/ 1663584 h 1978172"/>
              <a:gd name="connsiteX131-12717" fmla="*/ 5941996 w 10768629"/>
              <a:gd name="connsiteY131-12718" fmla="*/ 1661326 h 1978172"/>
              <a:gd name="connsiteX132-12719" fmla="*/ 5931789 w 10768629"/>
              <a:gd name="connsiteY132-12720" fmla="*/ 1669915 h 1978172"/>
              <a:gd name="connsiteX133-12721" fmla="*/ 5888686 w 10768629"/>
              <a:gd name="connsiteY133-12722" fmla="*/ 1672175 h 1978172"/>
              <a:gd name="connsiteX134-12723" fmla="*/ 5873794 w 10768629"/>
              <a:gd name="connsiteY134-12724" fmla="*/ 1665454 h 1978172"/>
              <a:gd name="connsiteX135-12725" fmla="*/ 5860022 w 10768629"/>
              <a:gd name="connsiteY135-12726" fmla="*/ 1660635 h 1978172"/>
              <a:gd name="connsiteX136-12727" fmla="*/ 5858237 w 10768629"/>
              <a:gd name="connsiteY136-12728" fmla="*/ 1660649 h 1978172"/>
              <a:gd name="connsiteX137-12729" fmla="*/ 5840319 w 10768629"/>
              <a:gd name="connsiteY137-12730" fmla="*/ 1660798 h 1978172"/>
              <a:gd name="connsiteX138-12731" fmla="*/ 5806984 w 10768629"/>
              <a:gd name="connsiteY138-12732" fmla="*/ 1661075 h 1978172"/>
              <a:gd name="connsiteX139-12733" fmla="*/ 5742351 w 10768629"/>
              <a:gd name="connsiteY139-12734" fmla="*/ 1667489 h 1978172"/>
              <a:gd name="connsiteX140-12735" fmla="*/ 5521171 w 10768629"/>
              <a:gd name="connsiteY140-12736" fmla="*/ 1671626 h 1978172"/>
              <a:gd name="connsiteX141-12737" fmla="*/ 5457384 w 10768629"/>
              <a:gd name="connsiteY141-12738" fmla="*/ 1683952 h 1978172"/>
              <a:gd name="connsiteX142-12739" fmla="*/ 4950070 w 10768629"/>
              <a:gd name="connsiteY142-12740" fmla="*/ 1748401 h 1978172"/>
              <a:gd name="connsiteX143-12741" fmla="*/ 4872172 w 10768629"/>
              <a:gd name="connsiteY143-12742" fmla="*/ 1757222 h 1978172"/>
              <a:gd name="connsiteX144-12743" fmla="*/ 4809524 w 10768629"/>
              <a:gd name="connsiteY144-12744" fmla="*/ 1761033 h 1978172"/>
              <a:gd name="connsiteX145-12745" fmla="*/ 4759058 w 10768629"/>
              <a:gd name="connsiteY145-12746" fmla="*/ 1766533 h 1978172"/>
              <a:gd name="connsiteX146-12747" fmla="*/ 4719749 w 10768629"/>
              <a:gd name="connsiteY146-12748" fmla="*/ 1771811 h 1978172"/>
              <a:gd name="connsiteX147-12749" fmla="*/ 4568686 w 10768629"/>
              <a:gd name="connsiteY147-12750" fmla="*/ 1786141 h 1978172"/>
              <a:gd name="connsiteX148-12751" fmla="*/ 4418751 w 10768629"/>
              <a:gd name="connsiteY148-12752" fmla="*/ 1796932 h 1978172"/>
              <a:gd name="connsiteX149-12753" fmla="*/ 4378377 w 10768629"/>
              <a:gd name="connsiteY149-12754" fmla="*/ 1815528 h 1978172"/>
              <a:gd name="connsiteX150-12755" fmla="*/ 4320575 w 10768629"/>
              <a:gd name="connsiteY150-12756" fmla="*/ 1832722 h 1978172"/>
              <a:gd name="connsiteX151-12757" fmla="*/ 4220200 w 10768629"/>
              <a:gd name="connsiteY151-12758" fmla="*/ 1873173 h 1978172"/>
              <a:gd name="connsiteX152-12759" fmla="*/ 4105361 w 10768629"/>
              <a:gd name="connsiteY152-12760" fmla="*/ 1894711 h 1978172"/>
              <a:gd name="connsiteX153-12761" fmla="*/ 3973223 w 10768629"/>
              <a:gd name="connsiteY153-12762" fmla="*/ 1881015 h 1978172"/>
              <a:gd name="connsiteX154-12763" fmla="*/ 3900992 w 10768629"/>
              <a:gd name="connsiteY154-12764" fmla="*/ 1880603 h 1978172"/>
              <a:gd name="connsiteX155-12765" fmla="*/ 3662119 w 10768629"/>
              <a:gd name="connsiteY155-12766" fmla="*/ 1889285 h 1978172"/>
              <a:gd name="connsiteX156-12767" fmla="*/ 3496919 w 10768629"/>
              <a:gd name="connsiteY156-12768" fmla="*/ 1873180 h 1978172"/>
              <a:gd name="connsiteX157-12769" fmla="*/ 3449433 w 10768629"/>
              <a:gd name="connsiteY157-12770" fmla="*/ 1889681 h 1978172"/>
              <a:gd name="connsiteX158-12771" fmla="*/ 3369766 w 10768629"/>
              <a:gd name="connsiteY158-12772" fmla="*/ 1916653 h 1978172"/>
              <a:gd name="connsiteX159-12773" fmla="*/ 3269672 w 10768629"/>
              <a:gd name="connsiteY159-12774" fmla="*/ 1938036 h 1978172"/>
              <a:gd name="connsiteX160-12775" fmla="*/ 3224897 w 10768629"/>
              <a:gd name="connsiteY160-12776" fmla="*/ 1943733 h 1978172"/>
              <a:gd name="connsiteX161-12777" fmla="*/ 3161463 w 10768629"/>
              <a:gd name="connsiteY161-12778" fmla="*/ 1946591 h 1978172"/>
              <a:gd name="connsiteX162-12779" fmla="*/ 3112044 w 10768629"/>
              <a:gd name="connsiteY162-12780" fmla="*/ 1935614 h 1978172"/>
              <a:gd name="connsiteX163-12781" fmla="*/ 3069716 w 10768629"/>
              <a:gd name="connsiteY163-12782" fmla="*/ 1930463 h 1978172"/>
              <a:gd name="connsiteX164-12783" fmla="*/ 3005773 w 10768629"/>
              <a:gd name="connsiteY164-12784" fmla="*/ 1915878 h 1978172"/>
              <a:gd name="connsiteX165-12785" fmla="*/ 2897201 w 10768629"/>
              <a:gd name="connsiteY165-12786" fmla="*/ 1926772 h 1978172"/>
              <a:gd name="connsiteX166-12787" fmla="*/ 2783891 w 10768629"/>
              <a:gd name="connsiteY166-12788" fmla="*/ 1931749 h 1978172"/>
              <a:gd name="connsiteX167-12789" fmla="*/ 2712447 w 10768629"/>
              <a:gd name="connsiteY167-12790" fmla="*/ 1933044 h 1978172"/>
              <a:gd name="connsiteX168-12791" fmla="*/ 2560151 w 10768629"/>
              <a:gd name="connsiteY168-12792" fmla="*/ 1963609 h 1978172"/>
              <a:gd name="connsiteX169-12793" fmla="*/ 2367221 w 10768629"/>
              <a:gd name="connsiteY169-12794" fmla="*/ 1971884 h 1978172"/>
              <a:gd name="connsiteX170-12795" fmla="*/ 2272130 w 10768629"/>
              <a:gd name="connsiteY170-12796" fmla="*/ 1961162 h 1978172"/>
              <a:gd name="connsiteX171-12797" fmla="*/ 2189404 w 10768629"/>
              <a:gd name="connsiteY171-12798" fmla="*/ 1978172 h 1978172"/>
              <a:gd name="connsiteX172-12799" fmla="*/ 2077704 w 10768629"/>
              <a:gd name="connsiteY172-12800" fmla="*/ 1965002 h 1978172"/>
              <a:gd name="connsiteX173-12801" fmla="*/ 2033299 w 10768629"/>
              <a:gd name="connsiteY173-12802" fmla="*/ 1969042 h 1978172"/>
              <a:gd name="connsiteX174-12803" fmla="*/ 1967996 w 10768629"/>
              <a:gd name="connsiteY174-12804" fmla="*/ 1953187 h 1978172"/>
              <a:gd name="connsiteX175-12805" fmla="*/ 1855805 w 10768629"/>
              <a:gd name="connsiteY175-12806" fmla="*/ 1926082 h 1978172"/>
              <a:gd name="connsiteX176-12807" fmla="*/ 1790957 w 10768629"/>
              <a:gd name="connsiteY176-12808" fmla="*/ 1919460 h 1978172"/>
              <a:gd name="connsiteX177-12809" fmla="*/ 1613978 w 10768629"/>
              <a:gd name="connsiteY177-12810" fmla="*/ 1891581 h 1978172"/>
              <a:gd name="connsiteX178-12811" fmla="*/ 1436831 w 10768629"/>
              <a:gd name="connsiteY178-12812" fmla="*/ 1856201 h 1978172"/>
              <a:gd name="connsiteX179-12813" fmla="*/ 1357365 w 10768629"/>
              <a:gd name="connsiteY179-12814" fmla="*/ 1832140 h 1978172"/>
              <a:gd name="connsiteX180-12815" fmla="*/ 1232341 w 10768629"/>
              <a:gd name="connsiteY180-12816" fmla="*/ 1785942 h 1978172"/>
              <a:gd name="connsiteX181-12817" fmla="*/ 1162595 w 10768629"/>
              <a:gd name="connsiteY181-12818" fmla="*/ 1758337 h 1978172"/>
              <a:gd name="connsiteX182-12819" fmla="*/ 1128523 w 10768629"/>
              <a:gd name="connsiteY182-12820" fmla="*/ 1763621 h 1978172"/>
              <a:gd name="connsiteX183-12821" fmla="*/ 991903 w 10768629"/>
              <a:gd name="connsiteY183-12822" fmla="*/ 1786741 h 1978172"/>
              <a:gd name="connsiteX184-12823" fmla="*/ 883960 w 10768629"/>
              <a:gd name="connsiteY184-12824" fmla="*/ 1822386 h 1978172"/>
              <a:gd name="connsiteX185-12825" fmla="*/ 766531 w 10768629"/>
              <a:gd name="connsiteY185-12826" fmla="*/ 1805053 h 1978172"/>
              <a:gd name="connsiteX186-12827" fmla="*/ 669779 w 10768629"/>
              <a:gd name="connsiteY186-12828" fmla="*/ 1800537 h 1978172"/>
              <a:gd name="connsiteX187-12829" fmla="*/ 523898 w 10768629"/>
              <a:gd name="connsiteY187-12830" fmla="*/ 1811085 h 1978172"/>
              <a:gd name="connsiteX188-12831" fmla="*/ 360251 w 10768629"/>
              <a:gd name="connsiteY188-12832" fmla="*/ 1830735 h 1978172"/>
              <a:gd name="connsiteX189-12833" fmla="*/ 255207 w 10768629"/>
              <a:gd name="connsiteY189-12834" fmla="*/ 1818275 h 1978172"/>
              <a:gd name="connsiteX190-12835" fmla="*/ 101803 w 10768629"/>
              <a:gd name="connsiteY190-12836" fmla="*/ 1870647 h 1978172"/>
              <a:gd name="connsiteX191-12837" fmla="*/ 25397 w 10768629"/>
              <a:gd name="connsiteY191-12838" fmla="*/ 1888443 h 1978172"/>
              <a:gd name="connsiteX192-12839" fmla="*/ 2370 w 10768629"/>
              <a:gd name="connsiteY192-12840" fmla="*/ 1878311 h 1978172"/>
              <a:gd name="connsiteX193-12841" fmla="*/ 0 w 10768629"/>
              <a:gd name="connsiteY193-12842" fmla="*/ 1878785 h 1978172"/>
              <a:gd name="connsiteX194-12843" fmla="*/ 0 w 10768629"/>
              <a:gd name="connsiteY194-12844" fmla="*/ 0 h 1978172"/>
              <a:gd name="connsiteX0-12845" fmla="*/ 0 w 10768629"/>
              <a:gd name="connsiteY0-12846" fmla="*/ 0 h 1978172"/>
              <a:gd name="connsiteX1-12847" fmla="*/ 10768629 w 10768629"/>
              <a:gd name="connsiteY1-12848" fmla="*/ 0 h 1978172"/>
              <a:gd name="connsiteX2-12849" fmla="*/ 10733254 w 10768629"/>
              <a:gd name="connsiteY2-12850" fmla="*/ 31439 h 1978172"/>
              <a:gd name="connsiteX3-12851" fmla="*/ 10727085 w 10768629"/>
              <a:gd name="connsiteY3-12852" fmla="*/ 37910 h 1978172"/>
              <a:gd name="connsiteX4-12853" fmla="*/ 10675953 w 10768629"/>
              <a:gd name="connsiteY4-12854" fmla="*/ 68623 h 1978172"/>
              <a:gd name="connsiteX5-12855" fmla="*/ 10637091 w 10768629"/>
              <a:gd name="connsiteY5-12856" fmla="*/ 90361 h 1978172"/>
              <a:gd name="connsiteX6-12857" fmla="*/ 10610971 w 10768629"/>
              <a:gd name="connsiteY6-12858" fmla="*/ 110764 h 1978172"/>
              <a:gd name="connsiteX7-12859" fmla="*/ 10532872 w 10768629"/>
              <a:gd name="connsiteY7-12860" fmla="*/ 138028 h 1978172"/>
              <a:gd name="connsiteX8-12861" fmla="*/ 10398558 w 10768629"/>
              <a:gd name="connsiteY8-12862" fmla="*/ 172911 h 1978172"/>
              <a:gd name="connsiteX9-12863" fmla="*/ 10371128 w 10768629"/>
              <a:gd name="connsiteY9-12864" fmla="*/ 182609 h 1978172"/>
              <a:gd name="connsiteX10-12865" fmla="*/ 10352178 w 10768629"/>
              <a:gd name="connsiteY10-12866" fmla="*/ 199976 h 1978172"/>
              <a:gd name="connsiteX11-12867" fmla="*/ 10351815 w 10768629"/>
              <a:gd name="connsiteY11-12868" fmla="*/ 211879 h 1978172"/>
              <a:gd name="connsiteX12-12869" fmla="*/ 10337471 w 10768629"/>
              <a:gd name="connsiteY12-12870" fmla="*/ 218661 h 1978172"/>
              <a:gd name="connsiteX13-12871" fmla="*/ 10334625 w 10768629"/>
              <a:gd name="connsiteY13-12872" fmla="*/ 222351 h 1978172"/>
              <a:gd name="connsiteX14-12873" fmla="*/ 10256365 w 10768629"/>
              <a:gd name="connsiteY14-12874" fmla="*/ 235917 h 1978172"/>
              <a:gd name="connsiteX15-12875" fmla="*/ 10201127 w 10768629"/>
              <a:gd name="connsiteY15-12876" fmla="*/ 267448 h 1978172"/>
              <a:gd name="connsiteX16-12877" fmla="*/ 9961218 w 10768629"/>
              <a:gd name="connsiteY16-12878" fmla="*/ 326720 h 1978172"/>
              <a:gd name="connsiteX17-12879" fmla="*/ 9859715 w 10768629"/>
              <a:gd name="connsiteY17-12880" fmla="*/ 355698 h 1978172"/>
              <a:gd name="connsiteX18-12881" fmla="*/ 9679867 w 10768629"/>
              <a:gd name="connsiteY18-12882" fmla="*/ 399081 h 1978172"/>
              <a:gd name="connsiteX19-12883" fmla="*/ 9490654 w 10768629"/>
              <a:gd name="connsiteY19-12884" fmla="*/ 455225 h 1978172"/>
              <a:gd name="connsiteX20-12885" fmla="*/ 9470837 w 10768629"/>
              <a:gd name="connsiteY20-12886" fmla="*/ 452539 h 1978172"/>
              <a:gd name="connsiteX21-12887" fmla="*/ 9469082 w 10768629"/>
              <a:gd name="connsiteY21-12888" fmla="*/ 454891 h 1978172"/>
              <a:gd name="connsiteX22-12889" fmla="*/ 9448038 w 10768629"/>
              <a:gd name="connsiteY22-12890" fmla="*/ 459733 h 1978172"/>
              <a:gd name="connsiteX23-12891" fmla="*/ 9396821 w 10768629"/>
              <a:gd name="connsiteY23-12892" fmla="*/ 455795 h 1978172"/>
              <a:gd name="connsiteX24-12893" fmla="*/ 9392197 w 10768629"/>
              <a:gd name="connsiteY24-12894" fmla="*/ 459796 h 1978172"/>
              <a:gd name="connsiteX25-12895" fmla="*/ 9347994 w 10768629"/>
              <a:gd name="connsiteY25-12896" fmla="*/ 464462 h 1978172"/>
              <a:gd name="connsiteX26-12897" fmla="*/ 9347889 w 10768629"/>
              <a:gd name="connsiteY26-12898" fmla="*/ 466539 h 1978172"/>
              <a:gd name="connsiteX27-12899" fmla="*/ 9337639 w 10768629"/>
              <a:gd name="connsiteY27-12900" fmla="*/ 476654 h 1978172"/>
              <a:gd name="connsiteX28-12901" fmla="*/ 9287964 w 10768629"/>
              <a:gd name="connsiteY28-12902" fmla="*/ 513052 h 1978172"/>
              <a:gd name="connsiteX29-12903" fmla="*/ 9229283 w 10768629"/>
              <a:gd name="connsiteY29-12904" fmla="*/ 555377 h 1978172"/>
              <a:gd name="connsiteX30-12905" fmla="*/ 9220274 w 10768629"/>
              <a:gd name="connsiteY30-12906" fmla="*/ 557502 h 1978172"/>
              <a:gd name="connsiteX31-12907" fmla="*/ 9220202 w 10768629"/>
              <a:gd name="connsiteY31-12908" fmla="*/ 558001 h 1978172"/>
              <a:gd name="connsiteX32-12909" fmla="*/ 9210908 w 10768629"/>
              <a:gd name="connsiteY32-12910" fmla="*/ 561147 h 1978172"/>
              <a:gd name="connsiteX33-12911" fmla="*/ 9186374 w 10768629"/>
              <a:gd name="connsiteY33-12912" fmla="*/ 565502 h 1978172"/>
              <a:gd name="connsiteX34-12913" fmla="*/ 9181058 w 10768629"/>
              <a:gd name="connsiteY34-12914" fmla="*/ 569943 h 1978172"/>
              <a:gd name="connsiteX35-12915" fmla="*/ 9167549 w 10768629"/>
              <a:gd name="connsiteY35-12916" fmla="*/ 584727 h 1978172"/>
              <a:gd name="connsiteX36-12917" fmla="*/ 9149110 w 10768629"/>
              <a:gd name="connsiteY36-12918" fmla="*/ 598906 h 1978172"/>
              <a:gd name="connsiteX37-12919" fmla="*/ 9078556 w 10768629"/>
              <a:gd name="connsiteY37-12920" fmla="*/ 644039 h 1978172"/>
              <a:gd name="connsiteX38-12921" fmla="*/ 8996399 w 10768629"/>
              <a:gd name="connsiteY38-12922" fmla="*/ 690055 h 1978172"/>
              <a:gd name="connsiteX39-12923" fmla="*/ 8803791 w 10768629"/>
              <a:gd name="connsiteY39-12924" fmla="*/ 813860 h 1978172"/>
              <a:gd name="connsiteX40-12925" fmla="*/ 8636202 w 10768629"/>
              <a:gd name="connsiteY40-12926" fmla="*/ 848463 h 1978172"/>
              <a:gd name="connsiteX41-12927" fmla="*/ 8555372 w 10768629"/>
              <a:gd name="connsiteY41-12928" fmla="*/ 883171 h 1978172"/>
              <a:gd name="connsiteX42-12929" fmla="*/ 8507229 w 10768629"/>
              <a:gd name="connsiteY42-12930" fmla="*/ 901665 h 1978172"/>
              <a:gd name="connsiteX43-12931" fmla="*/ 8428473 w 10768629"/>
              <a:gd name="connsiteY43-12932" fmla="*/ 927985 h 1978172"/>
              <a:gd name="connsiteX44-12933" fmla="*/ 8427914 w 10768629"/>
              <a:gd name="connsiteY44-12934" fmla="*/ 933480 h 1978172"/>
              <a:gd name="connsiteX45-12935" fmla="*/ 8420327 w 10768629"/>
              <a:gd name="connsiteY45-12936" fmla="*/ 941984 h 1978172"/>
              <a:gd name="connsiteX46-12937" fmla="*/ 8394729 w 10768629"/>
              <a:gd name="connsiteY46-12938" fmla="*/ 948347 h 1978172"/>
              <a:gd name="connsiteX47-12939" fmla="*/ 8380548 w 10768629"/>
              <a:gd name="connsiteY47-12940" fmla="*/ 987916 h 1978172"/>
              <a:gd name="connsiteX48-12941" fmla="*/ 8375330 w 10768629"/>
              <a:gd name="connsiteY48-12942" fmla="*/ 965444 h 1978172"/>
              <a:gd name="connsiteX49-12943" fmla="*/ 8340796 w 10768629"/>
              <a:gd name="connsiteY49-12944" fmla="*/ 980522 h 1978172"/>
              <a:gd name="connsiteX50-12945" fmla="*/ 8304438 w 10768629"/>
              <a:gd name="connsiteY50-12946" fmla="*/ 996739 h 1978172"/>
              <a:gd name="connsiteX51-12947" fmla="*/ 8280929 w 10768629"/>
              <a:gd name="connsiteY51-12948" fmla="*/ 1023089 h 1978172"/>
              <a:gd name="connsiteX52-12949" fmla="*/ 8275760 w 10768629"/>
              <a:gd name="connsiteY52-12950" fmla="*/ 1027772 h 1978172"/>
              <a:gd name="connsiteX53-12951" fmla="*/ 8275478 w 10768629"/>
              <a:gd name="connsiteY53-12952" fmla="*/ 1027605 h 1978172"/>
              <a:gd name="connsiteX54-12953" fmla="*/ 8249003 w 10768629"/>
              <a:gd name="connsiteY54-12954" fmla="*/ 1032033 h 1978172"/>
              <a:gd name="connsiteX55-12955" fmla="*/ 8203836 w 10768629"/>
              <a:gd name="connsiteY55-12956" fmla="*/ 1037347 h 1978172"/>
              <a:gd name="connsiteX56-12957" fmla="*/ 8122936 w 10768629"/>
              <a:gd name="connsiteY56-12958" fmla="*/ 1063113 h 1978172"/>
              <a:gd name="connsiteX57-12959" fmla="*/ 8043658 w 10768629"/>
              <a:gd name="connsiteY57-12960" fmla="*/ 1092746 h 1978172"/>
              <a:gd name="connsiteX58-12961" fmla="*/ 8015351 w 10768629"/>
              <a:gd name="connsiteY58-12962" fmla="*/ 1105478 h 1978172"/>
              <a:gd name="connsiteX59-12963" fmla="*/ 7963145 w 10768629"/>
              <a:gd name="connsiteY59-12964" fmla="*/ 1119346 h 1978172"/>
              <a:gd name="connsiteX60-12965" fmla="*/ 7938145 w 10768629"/>
              <a:gd name="connsiteY60-12966" fmla="*/ 1120225 h 1978172"/>
              <a:gd name="connsiteX61-12967" fmla="*/ 7937238 w 10768629"/>
              <a:gd name="connsiteY61-12968" fmla="*/ 1121204 h 1978172"/>
              <a:gd name="connsiteX62-12969" fmla="*/ 7934398 w 10768629"/>
              <a:gd name="connsiteY62-12970" fmla="*/ 1118240 h 1978172"/>
              <a:gd name="connsiteX63-12971" fmla="*/ 7918248 w 10768629"/>
              <a:gd name="connsiteY63-12972" fmla="*/ 1124371 h 1978172"/>
              <a:gd name="connsiteX64-12973" fmla="*/ 7914119 w 10768629"/>
              <a:gd name="connsiteY64-12974" fmla="*/ 1127653 h 1978172"/>
              <a:gd name="connsiteX65-12975" fmla="*/ 7907658 w 10768629"/>
              <a:gd name="connsiteY65-12976" fmla="*/ 1130350 h 1978172"/>
              <a:gd name="connsiteX66-12977" fmla="*/ 7907434 w 10768629"/>
              <a:gd name="connsiteY66-12978" fmla="*/ 1130103 h 1978172"/>
              <a:gd name="connsiteX67-12979" fmla="*/ 7901508 w 10768629"/>
              <a:gd name="connsiteY67-12980" fmla="*/ 1133245 h 1978172"/>
              <a:gd name="connsiteX68-12981" fmla="*/ 7873287 w 10768629"/>
              <a:gd name="connsiteY68-12982" fmla="*/ 1152609 h 1978172"/>
              <a:gd name="connsiteX69-12983" fmla="*/ 7834833 w 10768629"/>
              <a:gd name="connsiteY69-12984" fmla="*/ 1153868 h 1978172"/>
              <a:gd name="connsiteX70-12985" fmla="*/ 7828661 w 10768629"/>
              <a:gd name="connsiteY70-12986" fmla="*/ 1139994 h 1978172"/>
              <a:gd name="connsiteX71-12987" fmla="*/ 7823966 w 10768629"/>
              <a:gd name="connsiteY71-12988" fmla="*/ 1143178 h 1978172"/>
              <a:gd name="connsiteX72-12989" fmla="*/ 7815078 w 10768629"/>
              <a:gd name="connsiteY72-12990" fmla="*/ 1151776 h 1978172"/>
              <a:gd name="connsiteX73-12991" fmla="*/ 7812026 w 10768629"/>
              <a:gd name="connsiteY73-12992" fmla="*/ 1151522 h 1978172"/>
              <a:gd name="connsiteX74-12993" fmla="*/ 7782249 w 10768629"/>
              <a:gd name="connsiteY74-12994" fmla="*/ 1160970 h 1978172"/>
              <a:gd name="connsiteX75-12995" fmla="*/ 7773476 w 10768629"/>
              <a:gd name="connsiteY75-12996" fmla="*/ 1157414 h 1978172"/>
              <a:gd name="connsiteX76-12997" fmla="*/ 7769600 w 10768629"/>
              <a:gd name="connsiteY76-12998" fmla="*/ 1157365 h 1978172"/>
              <a:gd name="connsiteX77-12999" fmla="*/ 7752631 w 10768629"/>
              <a:gd name="connsiteY77-13000" fmla="*/ 1172815 h 1978172"/>
              <a:gd name="connsiteX78-13001" fmla="*/ 7739392 w 10768629"/>
              <a:gd name="connsiteY78-13002" fmla="*/ 1192062 h 1978172"/>
              <a:gd name="connsiteX79-13003" fmla="*/ 7677677 w 10768629"/>
              <a:gd name="connsiteY79-13004" fmla="*/ 1216394 h 1978172"/>
              <a:gd name="connsiteX80-13005" fmla="*/ 7586920 w 10768629"/>
              <a:gd name="connsiteY80-13006" fmla="*/ 1261888 h 1978172"/>
              <a:gd name="connsiteX81-13007" fmla="*/ 7486100 w 10768629"/>
              <a:gd name="connsiteY81-13008" fmla="*/ 1292563 h 1978172"/>
              <a:gd name="connsiteX82-13009" fmla="*/ 7411323 w 10768629"/>
              <a:gd name="connsiteY82-13010" fmla="*/ 1340732 h 1978172"/>
              <a:gd name="connsiteX83-13011" fmla="*/ 7240698 w 10768629"/>
              <a:gd name="connsiteY83-13012" fmla="*/ 1438832 h 1978172"/>
              <a:gd name="connsiteX84-13013" fmla="*/ 7197675 w 10768629"/>
              <a:gd name="connsiteY84-13014" fmla="*/ 1447530 h 1978172"/>
              <a:gd name="connsiteX85-13015" fmla="*/ 7164788 w 10768629"/>
              <a:gd name="connsiteY85-13016" fmla="*/ 1480293 h 1978172"/>
              <a:gd name="connsiteX86-13017" fmla="*/ 7147929 w 10768629"/>
              <a:gd name="connsiteY86-13018" fmla="*/ 1477641 h 1978172"/>
              <a:gd name="connsiteX87-13019" fmla="*/ 7144965 w 10768629"/>
              <a:gd name="connsiteY87-13020" fmla="*/ 1476908 h 1978172"/>
              <a:gd name="connsiteX88-13021" fmla="*/ 7134299 w 10768629"/>
              <a:gd name="connsiteY88-13022" fmla="*/ 1479969 h 1978172"/>
              <a:gd name="connsiteX89-13023" fmla="*/ 7129809 w 10768629"/>
              <a:gd name="connsiteY89-13024" fmla="*/ 1473339 h 1978172"/>
              <a:gd name="connsiteX90-13025" fmla="*/ 7112688 w 10768629"/>
              <a:gd name="connsiteY90-13026" fmla="*/ 1472575 h 1978172"/>
              <a:gd name="connsiteX91-13027" fmla="*/ 7093470 w 10768629"/>
              <a:gd name="connsiteY91-13028" fmla="*/ 1480300 h 1978172"/>
              <a:gd name="connsiteX92-13029" fmla="*/ 7025034 w 10768629"/>
              <a:gd name="connsiteY92-13030" fmla="*/ 1506934 h 1978172"/>
              <a:gd name="connsiteX93-13031" fmla="*/ 7014783 w 10768629"/>
              <a:gd name="connsiteY93-13032" fmla="*/ 1515868 h 1978172"/>
              <a:gd name="connsiteX94-13033" fmla="*/ 6979706 w 10768629"/>
              <a:gd name="connsiteY94-13034" fmla="*/ 1523511 h 1978172"/>
              <a:gd name="connsiteX95-13035" fmla="*/ 6977890 w 10768629"/>
              <a:gd name="connsiteY95-13036" fmla="*/ 1525793 h 1978172"/>
              <a:gd name="connsiteX96-13037" fmla="*/ 6944339 w 10768629"/>
              <a:gd name="connsiteY96-13038" fmla="*/ 1536237 h 1978172"/>
              <a:gd name="connsiteX97-13039" fmla="*/ 6886996 w 10768629"/>
              <a:gd name="connsiteY97-13040" fmla="*/ 1563569 h 1978172"/>
              <a:gd name="connsiteX98-13041" fmla="*/ 6874510 w 10768629"/>
              <a:gd name="connsiteY98-13042" fmla="*/ 1558469 h 1978172"/>
              <a:gd name="connsiteX99-13043" fmla="*/ 6871943 w 10768629"/>
              <a:gd name="connsiteY99-13044" fmla="*/ 1554651 h 1978172"/>
              <a:gd name="connsiteX100-13045" fmla="*/ 6856174 w 10768629"/>
              <a:gd name="connsiteY100-13046" fmla="*/ 1562024 h 1978172"/>
              <a:gd name="connsiteX101-13047" fmla="*/ 6842321 w 10768629"/>
              <a:gd name="connsiteY101-13048" fmla="*/ 1560554 h 1978172"/>
              <a:gd name="connsiteX102-13049" fmla="*/ 6832713 w 10768629"/>
              <a:gd name="connsiteY102-13050" fmla="*/ 1569357 h 1978172"/>
              <a:gd name="connsiteX103-13051" fmla="*/ 6816351 w 10768629"/>
              <a:gd name="connsiteY103-13052" fmla="*/ 1571495 h 1978172"/>
              <a:gd name="connsiteX104-13053" fmla="*/ 6795800 w 10768629"/>
              <a:gd name="connsiteY104-13054" fmla="*/ 1572010 h 1978172"/>
              <a:gd name="connsiteX105-13055" fmla="*/ 6777546 w 10768629"/>
              <a:gd name="connsiteY105-13056" fmla="*/ 1568661 h 1978172"/>
              <a:gd name="connsiteX106-13057" fmla="*/ 6751528 w 10768629"/>
              <a:gd name="connsiteY106-13058" fmla="*/ 1574143 h 1978172"/>
              <a:gd name="connsiteX107-13059" fmla="*/ 6691966 w 10768629"/>
              <a:gd name="connsiteY107-13060" fmla="*/ 1582255 h 1978172"/>
              <a:gd name="connsiteX108-13061" fmla="*/ 6646941 w 10768629"/>
              <a:gd name="connsiteY108-13062" fmla="*/ 1588471 h 1978172"/>
              <a:gd name="connsiteX109-13063" fmla="*/ 6568576 w 10768629"/>
              <a:gd name="connsiteY109-13064" fmla="*/ 1606488 h 1978172"/>
              <a:gd name="connsiteX110-13065" fmla="*/ 6554358 w 10768629"/>
              <a:gd name="connsiteY110-13066" fmla="*/ 1621701 h 1978172"/>
              <a:gd name="connsiteX111-13067" fmla="*/ 6516968 w 10768629"/>
              <a:gd name="connsiteY111-13068" fmla="*/ 1617195 h 1978172"/>
              <a:gd name="connsiteX112-13069" fmla="*/ 6506479 w 10768629"/>
              <a:gd name="connsiteY112-13070" fmla="*/ 1602227 h 1978172"/>
              <a:gd name="connsiteX113-13071" fmla="*/ 6458436 w 10768629"/>
              <a:gd name="connsiteY113-13072" fmla="*/ 1607332 h 1978172"/>
              <a:gd name="connsiteX114-13073" fmla="*/ 6414786 w 10768629"/>
              <a:gd name="connsiteY114-13074" fmla="*/ 1628815 h 1978172"/>
              <a:gd name="connsiteX115-13075" fmla="*/ 6357085 w 10768629"/>
              <a:gd name="connsiteY115-13076" fmla="*/ 1640846 h 1978172"/>
              <a:gd name="connsiteX116-13077" fmla="*/ 6322636 w 10768629"/>
              <a:gd name="connsiteY116-13078" fmla="*/ 1648213 h 1978172"/>
              <a:gd name="connsiteX117-13079" fmla="*/ 6226172 w 10768629"/>
              <a:gd name="connsiteY117-13080" fmla="*/ 1654676 h 1978172"/>
              <a:gd name="connsiteX118-13081" fmla="*/ 6221217 w 10768629"/>
              <a:gd name="connsiteY118-13082" fmla="*/ 1654506 h 1978172"/>
              <a:gd name="connsiteX119-13083" fmla="*/ 6204956 w 10768629"/>
              <a:gd name="connsiteY119-13084" fmla="*/ 1664280 h 1978172"/>
              <a:gd name="connsiteX120-13085" fmla="*/ 6204270 w 10768629"/>
              <a:gd name="connsiteY120-13086" fmla="*/ 1666782 h 1978172"/>
              <a:gd name="connsiteX121-13087" fmla="*/ 6143810 w 10768629"/>
              <a:gd name="connsiteY121-13088" fmla="*/ 1661963 h 1978172"/>
              <a:gd name="connsiteX122-13089" fmla="*/ 6136560 w 10768629"/>
              <a:gd name="connsiteY122-13090" fmla="*/ 1665728 h 1978172"/>
              <a:gd name="connsiteX123-13091" fmla="*/ 6096155 w 10768629"/>
              <a:gd name="connsiteY123-13092" fmla="*/ 1656951 h 1978172"/>
              <a:gd name="connsiteX124-13093" fmla="*/ 6075812 w 10768629"/>
              <a:gd name="connsiteY124-13094" fmla="*/ 1655422 h 1978172"/>
              <a:gd name="connsiteX125-13095" fmla="*/ 6039495 w 10768629"/>
              <a:gd name="connsiteY125-13096" fmla="*/ 1649680 h 1978172"/>
              <a:gd name="connsiteX126-13097" fmla="*/ 6036523 w 10768629"/>
              <a:gd name="connsiteY126-13098" fmla="*/ 1652121 h 1978172"/>
              <a:gd name="connsiteX127-13099" fmla="*/ 6029328 w 10768629"/>
              <a:gd name="connsiteY127-13100" fmla="*/ 1649904 h 1978172"/>
              <a:gd name="connsiteX128-13101" fmla="*/ 6024075 w 10768629"/>
              <a:gd name="connsiteY128-13102" fmla="*/ 1652779 h 1978172"/>
              <a:gd name="connsiteX129-13103" fmla="*/ 6018085 w 10768629"/>
              <a:gd name="connsiteY129-13104" fmla="*/ 1652030 h 1978172"/>
              <a:gd name="connsiteX130-13105" fmla="*/ 5955513 w 10768629"/>
              <a:gd name="connsiteY130-13106" fmla="*/ 1663584 h 1978172"/>
              <a:gd name="connsiteX131-13107" fmla="*/ 5941996 w 10768629"/>
              <a:gd name="connsiteY131-13108" fmla="*/ 1661326 h 1978172"/>
              <a:gd name="connsiteX132-13109" fmla="*/ 5931789 w 10768629"/>
              <a:gd name="connsiteY132-13110" fmla="*/ 1669915 h 1978172"/>
              <a:gd name="connsiteX133-13111" fmla="*/ 5888686 w 10768629"/>
              <a:gd name="connsiteY133-13112" fmla="*/ 1672175 h 1978172"/>
              <a:gd name="connsiteX134-13113" fmla="*/ 5873794 w 10768629"/>
              <a:gd name="connsiteY134-13114" fmla="*/ 1665454 h 1978172"/>
              <a:gd name="connsiteX135-13115" fmla="*/ 5860022 w 10768629"/>
              <a:gd name="connsiteY135-13116" fmla="*/ 1660635 h 1978172"/>
              <a:gd name="connsiteX136-13117" fmla="*/ 5858237 w 10768629"/>
              <a:gd name="connsiteY136-13118" fmla="*/ 1660649 h 1978172"/>
              <a:gd name="connsiteX137-13119" fmla="*/ 5840319 w 10768629"/>
              <a:gd name="connsiteY137-13120" fmla="*/ 1660798 h 1978172"/>
              <a:gd name="connsiteX138-13121" fmla="*/ 5806984 w 10768629"/>
              <a:gd name="connsiteY138-13122" fmla="*/ 1661075 h 1978172"/>
              <a:gd name="connsiteX139-13123" fmla="*/ 5742351 w 10768629"/>
              <a:gd name="connsiteY139-13124" fmla="*/ 1667489 h 1978172"/>
              <a:gd name="connsiteX140-13125" fmla="*/ 5521171 w 10768629"/>
              <a:gd name="connsiteY140-13126" fmla="*/ 1671626 h 1978172"/>
              <a:gd name="connsiteX141-13127" fmla="*/ 5457384 w 10768629"/>
              <a:gd name="connsiteY141-13128" fmla="*/ 1683952 h 1978172"/>
              <a:gd name="connsiteX142-13129" fmla="*/ 4950070 w 10768629"/>
              <a:gd name="connsiteY142-13130" fmla="*/ 1748401 h 1978172"/>
              <a:gd name="connsiteX143-13131" fmla="*/ 4872172 w 10768629"/>
              <a:gd name="connsiteY143-13132" fmla="*/ 1757222 h 1978172"/>
              <a:gd name="connsiteX144-13133" fmla="*/ 4809524 w 10768629"/>
              <a:gd name="connsiteY144-13134" fmla="*/ 1761033 h 1978172"/>
              <a:gd name="connsiteX145-13135" fmla="*/ 4759058 w 10768629"/>
              <a:gd name="connsiteY145-13136" fmla="*/ 1766533 h 1978172"/>
              <a:gd name="connsiteX146-13137" fmla="*/ 4719749 w 10768629"/>
              <a:gd name="connsiteY146-13138" fmla="*/ 1771811 h 1978172"/>
              <a:gd name="connsiteX147-13139" fmla="*/ 4568686 w 10768629"/>
              <a:gd name="connsiteY147-13140" fmla="*/ 1786141 h 1978172"/>
              <a:gd name="connsiteX148-13141" fmla="*/ 4418751 w 10768629"/>
              <a:gd name="connsiteY148-13142" fmla="*/ 1796932 h 1978172"/>
              <a:gd name="connsiteX149-13143" fmla="*/ 4378377 w 10768629"/>
              <a:gd name="connsiteY149-13144" fmla="*/ 1815528 h 1978172"/>
              <a:gd name="connsiteX150-13145" fmla="*/ 4320575 w 10768629"/>
              <a:gd name="connsiteY150-13146" fmla="*/ 1832722 h 1978172"/>
              <a:gd name="connsiteX151-13147" fmla="*/ 4220200 w 10768629"/>
              <a:gd name="connsiteY151-13148" fmla="*/ 1873173 h 1978172"/>
              <a:gd name="connsiteX152-13149" fmla="*/ 4101228 w 10768629"/>
              <a:gd name="connsiteY152-13150" fmla="*/ 1868717 h 1978172"/>
              <a:gd name="connsiteX153-13151" fmla="*/ 3973223 w 10768629"/>
              <a:gd name="connsiteY153-13152" fmla="*/ 1881015 h 1978172"/>
              <a:gd name="connsiteX154-13153" fmla="*/ 3900992 w 10768629"/>
              <a:gd name="connsiteY154-13154" fmla="*/ 1880603 h 1978172"/>
              <a:gd name="connsiteX155-13155" fmla="*/ 3662119 w 10768629"/>
              <a:gd name="connsiteY155-13156" fmla="*/ 1889285 h 1978172"/>
              <a:gd name="connsiteX156-13157" fmla="*/ 3496919 w 10768629"/>
              <a:gd name="connsiteY156-13158" fmla="*/ 1873180 h 1978172"/>
              <a:gd name="connsiteX157-13159" fmla="*/ 3449433 w 10768629"/>
              <a:gd name="connsiteY157-13160" fmla="*/ 1889681 h 1978172"/>
              <a:gd name="connsiteX158-13161" fmla="*/ 3369766 w 10768629"/>
              <a:gd name="connsiteY158-13162" fmla="*/ 1916653 h 1978172"/>
              <a:gd name="connsiteX159-13163" fmla="*/ 3269672 w 10768629"/>
              <a:gd name="connsiteY159-13164" fmla="*/ 1938036 h 1978172"/>
              <a:gd name="connsiteX160-13165" fmla="*/ 3224897 w 10768629"/>
              <a:gd name="connsiteY160-13166" fmla="*/ 1943733 h 1978172"/>
              <a:gd name="connsiteX161-13167" fmla="*/ 3161463 w 10768629"/>
              <a:gd name="connsiteY161-13168" fmla="*/ 1946591 h 1978172"/>
              <a:gd name="connsiteX162-13169" fmla="*/ 3112044 w 10768629"/>
              <a:gd name="connsiteY162-13170" fmla="*/ 1935614 h 1978172"/>
              <a:gd name="connsiteX163-13171" fmla="*/ 3069716 w 10768629"/>
              <a:gd name="connsiteY163-13172" fmla="*/ 1930463 h 1978172"/>
              <a:gd name="connsiteX164-13173" fmla="*/ 3005773 w 10768629"/>
              <a:gd name="connsiteY164-13174" fmla="*/ 1915878 h 1978172"/>
              <a:gd name="connsiteX165-13175" fmla="*/ 2897201 w 10768629"/>
              <a:gd name="connsiteY165-13176" fmla="*/ 1926772 h 1978172"/>
              <a:gd name="connsiteX166-13177" fmla="*/ 2783891 w 10768629"/>
              <a:gd name="connsiteY166-13178" fmla="*/ 1931749 h 1978172"/>
              <a:gd name="connsiteX167-13179" fmla="*/ 2712447 w 10768629"/>
              <a:gd name="connsiteY167-13180" fmla="*/ 1933044 h 1978172"/>
              <a:gd name="connsiteX168-13181" fmla="*/ 2560151 w 10768629"/>
              <a:gd name="connsiteY168-13182" fmla="*/ 1963609 h 1978172"/>
              <a:gd name="connsiteX169-13183" fmla="*/ 2367221 w 10768629"/>
              <a:gd name="connsiteY169-13184" fmla="*/ 1971884 h 1978172"/>
              <a:gd name="connsiteX170-13185" fmla="*/ 2272130 w 10768629"/>
              <a:gd name="connsiteY170-13186" fmla="*/ 1961162 h 1978172"/>
              <a:gd name="connsiteX171-13187" fmla="*/ 2189404 w 10768629"/>
              <a:gd name="connsiteY171-13188" fmla="*/ 1978172 h 1978172"/>
              <a:gd name="connsiteX172-13189" fmla="*/ 2077704 w 10768629"/>
              <a:gd name="connsiteY172-13190" fmla="*/ 1965002 h 1978172"/>
              <a:gd name="connsiteX173-13191" fmla="*/ 2033299 w 10768629"/>
              <a:gd name="connsiteY173-13192" fmla="*/ 1969042 h 1978172"/>
              <a:gd name="connsiteX174-13193" fmla="*/ 1967996 w 10768629"/>
              <a:gd name="connsiteY174-13194" fmla="*/ 1953187 h 1978172"/>
              <a:gd name="connsiteX175-13195" fmla="*/ 1855805 w 10768629"/>
              <a:gd name="connsiteY175-13196" fmla="*/ 1926082 h 1978172"/>
              <a:gd name="connsiteX176-13197" fmla="*/ 1790957 w 10768629"/>
              <a:gd name="connsiteY176-13198" fmla="*/ 1919460 h 1978172"/>
              <a:gd name="connsiteX177-13199" fmla="*/ 1613978 w 10768629"/>
              <a:gd name="connsiteY177-13200" fmla="*/ 1891581 h 1978172"/>
              <a:gd name="connsiteX178-13201" fmla="*/ 1436831 w 10768629"/>
              <a:gd name="connsiteY178-13202" fmla="*/ 1856201 h 1978172"/>
              <a:gd name="connsiteX179-13203" fmla="*/ 1357365 w 10768629"/>
              <a:gd name="connsiteY179-13204" fmla="*/ 1832140 h 1978172"/>
              <a:gd name="connsiteX180-13205" fmla="*/ 1232341 w 10768629"/>
              <a:gd name="connsiteY180-13206" fmla="*/ 1785942 h 1978172"/>
              <a:gd name="connsiteX181-13207" fmla="*/ 1162595 w 10768629"/>
              <a:gd name="connsiteY181-13208" fmla="*/ 1758337 h 1978172"/>
              <a:gd name="connsiteX182-13209" fmla="*/ 1128523 w 10768629"/>
              <a:gd name="connsiteY182-13210" fmla="*/ 1763621 h 1978172"/>
              <a:gd name="connsiteX183-13211" fmla="*/ 991903 w 10768629"/>
              <a:gd name="connsiteY183-13212" fmla="*/ 1786741 h 1978172"/>
              <a:gd name="connsiteX184-13213" fmla="*/ 883960 w 10768629"/>
              <a:gd name="connsiteY184-13214" fmla="*/ 1822386 h 1978172"/>
              <a:gd name="connsiteX185-13215" fmla="*/ 766531 w 10768629"/>
              <a:gd name="connsiteY185-13216" fmla="*/ 1805053 h 1978172"/>
              <a:gd name="connsiteX186-13217" fmla="*/ 669779 w 10768629"/>
              <a:gd name="connsiteY186-13218" fmla="*/ 1800537 h 1978172"/>
              <a:gd name="connsiteX187-13219" fmla="*/ 523898 w 10768629"/>
              <a:gd name="connsiteY187-13220" fmla="*/ 1811085 h 1978172"/>
              <a:gd name="connsiteX188-13221" fmla="*/ 360251 w 10768629"/>
              <a:gd name="connsiteY188-13222" fmla="*/ 1830735 h 1978172"/>
              <a:gd name="connsiteX189-13223" fmla="*/ 255207 w 10768629"/>
              <a:gd name="connsiteY189-13224" fmla="*/ 1818275 h 1978172"/>
              <a:gd name="connsiteX190-13225" fmla="*/ 101803 w 10768629"/>
              <a:gd name="connsiteY190-13226" fmla="*/ 1870647 h 1978172"/>
              <a:gd name="connsiteX191-13227" fmla="*/ 25397 w 10768629"/>
              <a:gd name="connsiteY191-13228" fmla="*/ 1888443 h 1978172"/>
              <a:gd name="connsiteX192-13229" fmla="*/ 2370 w 10768629"/>
              <a:gd name="connsiteY192-13230" fmla="*/ 1878311 h 1978172"/>
              <a:gd name="connsiteX193-13231" fmla="*/ 0 w 10768629"/>
              <a:gd name="connsiteY193-13232" fmla="*/ 1878785 h 1978172"/>
              <a:gd name="connsiteX194-13233" fmla="*/ 0 w 10768629"/>
              <a:gd name="connsiteY194-13234" fmla="*/ 0 h 1978172"/>
              <a:gd name="connsiteX0-13235" fmla="*/ 0 w 10768629"/>
              <a:gd name="connsiteY0-13236" fmla="*/ 0 h 1978172"/>
              <a:gd name="connsiteX1-13237" fmla="*/ 10768629 w 10768629"/>
              <a:gd name="connsiteY1-13238" fmla="*/ 0 h 1978172"/>
              <a:gd name="connsiteX2-13239" fmla="*/ 10733254 w 10768629"/>
              <a:gd name="connsiteY2-13240" fmla="*/ 31439 h 1978172"/>
              <a:gd name="connsiteX3-13241" fmla="*/ 10727085 w 10768629"/>
              <a:gd name="connsiteY3-13242" fmla="*/ 37910 h 1978172"/>
              <a:gd name="connsiteX4-13243" fmla="*/ 10675953 w 10768629"/>
              <a:gd name="connsiteY4-13244" fmla="*/ 68623 h 1978172"/>
              <a:gd name="connsiteX5-13245" fmla="*/ 10637091 w 10768629"/>
              <a:gd name="connsiteY5-13246" fmla="*/ 90361 h 1978172"/>
              <a:gd name="connsiteX6-13247" fmla="*/ 10610971 w 10768629"/>
              <a:gd name="connsiteY6-13248" fmla="*/ 110764 h 1978172"/>
              <a:gd name="connsiteX7-13249" fmla="*/ 10532872 w 10768629"/>
              <a:gd name="connsiteY7-13250" fmla="*/ 138028 h 1978172"/>
              <a:gd name="connsiteX8-13251" fmla="*/ 10398558 w 10768629"/>
              <a:gd name="connsiteY8-13252" fmla="*/ 172911 h 1978172"/>
              <a:gd name="connsiteX9-13253" fmla="*/ 10371128 w 10768629"/>
              <a:gd name="connsiteY9-13254" fmla="*/ 182609 h 1978172"/>
              <a:gd name="connsiteX10-13255" fmla="*/ 10352178 w 10768629"/>
              <a:gd name="connsiteY10-13256" fmla="*/ 199976 h 1978172"/>
              <a:gd name="connsiteX11-13257" fmla="*/ 10351815 w 10768629"/>
              <a:gd name="connsiteY11-13258" fmla="*/ 211879 h 1978172"/>
              <a:gd name="connsiteX12-13259" fmla="*/ 10337471 w 10768629"/>
              <a:gd name="connsiteY12-13260" fmla="*/ 218661 h 1978172"/>
              <a:gd name="connsiteX13-13261" fmla="*/ 10334625 w 10768629"/>
              <a:gd name="connsiteY13-13262" fmla="*/ 222351 h 1978172"/>
              <a:gd name="connsiteX14-13263" fmla="*/ 10256365 w 10768629"/>
              <a:gd name="connsiteY14-13264" fmla="*/ 235917 h 1978172"/>
              <a:gd name="connsiteX15-13265" fmla="*/ 10201127 w 10768629"/>
              <a:gd name="connsiteY15-13266" fmla="*/ 267448 h 1978172"/>
              <a:gd name="connsiteX16-13267" fmla="*/ 9961218 w 10768629"/>
              <a:gd name="connsiteY16-13268" fmla="*/ 326720 h 1978172"/>
              <a:gd name="connsiteX17-13269" fmla="*/ 9859715 w 10768629"/>
              <a:gd name="connsiteY17-13270" fmla="*/ 355698 h 1978172"/>
              <a:gd name="connsiteX18-13271" fmla="*/ 9679867 w 10768629"/>
              <a:gd name="connsiteY18-13272" fmla="*/ 399081 h 1978172"/>
              <a:gd name="connsiteX19-13273" fmla="*/ 9490654 w 10768629"/>
              <a:gd name="connsiteY19-13274" fmla="*/ 455225 h 1978172"/>
              <a:gd name="connsiteX20-13275" fmla="*/ 9470837 w 10768629"/>
              <a:gd name="connsiteY20-13276" fmla="*/ 452539 h 1978172"/>
              <a:gd name="connsiteX21-13277" fmla="*/ 9469082 w 10768629"/>
              <a:gd name="connsiteY21-13278" fmla="*/ 454891 h 1978172"/>
              <a:gd name="connsiteX22-13279" fmla="*/ 9448038 w 10768629"/>
              <a:gd name="connsiteY22-13280" fmla="*/ 459733 h 1978172"/>
              <a:gd name="connsiteX23-13281" fmla="*/ 9396821 w 10768629"/>
              <a:gd name="connsiteY23-13282" fmla="*/ 455795 h 1978172"/>
              <a:gd name="connsiteX24-13283" fmla="*/ 9392197 w 10768629"/>
              <a:gd name="connsiteY24-13284" fmla="*/ 459796 h 1978172"/>
              <a:gd name="connsiteX25-13285" fmla="*/ 9347994 w 10768629"/>
              <a:gd name="connsiteY25-13286" fmla="*/ 464462 h 1978172"/>
              <a:gd name="connsiteX26-13287" fmla="*/ 9347889 w 10768629"/>
              <a:gd name="connsiteY26-13288" fmla="*/ 466539 h 1978172"/>
              <a:gd name="connsiteX27-13289" fmla="*/ 9337639 w 10768629"/>
              <a:gd name="connsiteY27-13290" fmla="*/ 476654 h 1978172"/>
              <a:gd name="connsiteX28-13291" fmla="*/ 9287964 w 10768629"/>
              <a:gd name="connsiteY28-13292" fmla="*/ 513052 h 1978172"/>
              <a:gd name="connsiteX29-13293" fmla="*/ 9229283 w 10768629"/>
              <a:gd name="connsiteY29-13294" fmla="*/ 555377 h 1978172"/>
              <a:gd name="connsiteX30-13295" fmla="*/ 9220274 w 10768629"/>
              <a:gd name="connsiteY30-13296" fmla="*/ 557502 h 1978172"/>
              <a:gd name="connsiteX31-13297" fmla="*/ 9220202 w 10768629"/>
              <a:gd name="connsiteY31-13298" fmla="*/ 558001 h 1978172"/>
              <a:gd name="connsiteX32-13299" fmla="*/ 9210908 w 10768629"/>
              <a:gd name="connsiteY32-13300" fmla="*/ 561147 h 1978172"/>
              <a:gd name="connsiteX33-13301" fmla="*/ 9186374 w 10768629"/>
              <a:gd name="connsiteY33-13302" fmla="*/ 565502 h 1978172"/>
              <a:gd name="connsiteX34-13303" fmla="*/ 9181058 w 10768629"/>
              <a:gd name="connsiteY34-13304" fmla="*/ 569943 h 1978172"/>
              <a:gd name="connsiteX35-13305" fmla="*/ 9167549 w 10768629"/>
              <a:gd name="connsiteY35-13306" fmla="*/ 584727 h 1978172"/>
              <a:gd name="connsiteX36-13307" fmla="*/ 9149110 w 10768629"/>
              <a:gd name="connsiteY36-13308" fmla="*/ 598906 h 1978172"/>
              <a:gd name="connsiteX37-13309" fmla="*/ 9078556 w 10768629"/>
              <a:gd name="connsiteY37-13310" fmla="*/ 644039 h 1978172"/>
              <a:gd name="connsiteX38-13311" fmla="*/ 8996399 w 10768629"/>
              <a:gd name="connsiteY38-13312" fmla="*/ 690055 h 1978172"/>
              <a:gd name="connsiteX39-13313" fmla="*/ 8803791 w 10768629"/>
              <a:gd name="connsiteY39-13314" fmla="*/ 813860 h 1978172"/>
              <a:gd name="connsiteX40-13315" fmla="*/ 8636202 w 10768629"/>
              <a:gd name="connsiteY40-13316" fmla="*/ 848463 h 1978172"/>
              <a:gd name="connsiteX41-13317" fmla="*/ 8555372 w 10768629"/>
              <a:gd name="connsiteY41-13318" fmla="*/ 883171 h 1978172"/>
              <a:gd name="connsiteX42-13319" fmla="*/ 8507229 w 10768629"/>
              <a:gd name="connsiteY42-13320" fmla="*/ 901665 h 1978172"/>
              <a:gd name="connsiteX43-13321" fmla="*/ 8428473 w 10768629"/>
              <a:gd name="connsiteY43-13322" fmla="*/ 927985 h 1978172"/>
              <a:gd name="connsiteX44-13323" fmla="*/ 8427914 w 10768629"/>
              <a:gd name="connsiteY44-13324" fmla="*/ 933480 h 1978172"/>
              <a:gd name="connsiteX45-13325" fmla="*/ 8420327 w 10768629"/>
              <a:gd name="connsiteY45-13326" fmla="*/ 941984 h 1978172"/>
              <a:gd name="connsiteX46-13327" fmla="*/ 8394729 w 10768629"/>
              <a:gd name="connsiteY46-13328" fmla="*/ 948347 h 1978172"/>
              <a:gd name="connsiteX47-13329" fmla="*/ 8380548 w 10768629"/>
              <a:gd name="connsiteY47-13330" fmla="*/ 987916 h 1978172"/>
              <a:gd name="connsiteX48-13331" fmla="*/ 8375330 w 10768629"/>
              <a:gd name="connsiteY48-13332" fmla="*/ 965444 h 1978172"/>
              <a:gd name="connsiteX49-13333" fmla="*/ 8340796 w 10768629"/>
              <a:gd name="connsiteY49-13334" fmla="*/ 980522 h 1978172"/>
              <a:gd name="connsiteX50-13335" fmla="*/ 8304438 w 10768629"/>
              <a:gd name="connsiteY50-13336" fmla="*/ 996739 h 1978172"/>
              <a:gd name="connsiteX51-13337" fmla="*/ 8280929 w 10768629"/>
              <a:gd name="connsiteY51-13338" fmla="*/ 1023089 h 1978172"/>
              <a:gd name="connsiteX52-13339" fmla="*/ 8275760 w 10768629"/>
              <a:gd name="connsiteY52-13340" fmla="*/ 1027772 h 1978172"/>
              <a:gd name="connsiteX53-13341" fmla="*/ 8275478 w 10768629"/>
              <a:gd name="connsiteY53-13342" fmla="*/ 1027605 h 1978172"/>
              <a:gd name="connsiteX54-13343" fmla="*/ 8249003 w 10768629"/>
              <a:gd name="connsiteY54-13344" fmla="*/ 1032033 h 1978172"/>
              <a:gd name="connsiteX55-13345" fmla="*/ 8203836 w 10768629"/>
              <a:gd name="connsiteY55-13346" fmla="*/ 1037347 h 1978172"/>
              <a:gd name="connsiteX56-13347" fmla="*/ 8122936 w 10768629"/>
              <a:gd name="connsiteY56-13348" fmla="*/ 1063113 h 1978172"/>
              <a:gd name="connsiteX57-13349" fmla="*/ 8043658 w 10768629"/>
              <a:gd name="connsiteY57-13350" fmla="*/ 1092746 h 1978172"/>
              <a:gd name="connsiteX58-13351" fmla="*/ 8015351 w 10768629"/>
              <a:gd name="connsiteY58-13352" fmla="*/ 1105478 h 1978172"/>
              <a:gd name="connsiteX59-13353" fmla="*/ 7963145 w 10768629"/>
              <a:gd name="connsiteY59-13354" fmla="*/ 1119346 h 1978172"/>
              <a:gd name="connsiteX60-13355" fmla="*/ 7938145 w 10768629"/>
              <a:gd name="connsiteY60-13356" fmla="*/ 1120225 h 1978172"/>
              <a:gd name="connsiteX61-13357" fmla="*/ 7937238 w 10768629"/>
              <a:gd name="connsiteY61-13358" fmla="*/ 1121204 h 1978172"/>
              <a:gd name="connsiteX62-13359" fmla="*/ 7934398 w 10768629"/>
              <a:gd name="connsiteY62-13360" fmla="*/ 1118240 h 1978172"/>
              <a:gd name="connsiteX63-13361" fmla="*/ 7918248 w 10768629"/>
              <a:gd name="connsiteY63-13362" fmla="*/ 1124371 h 1978172"/>
              <a:gd name="connsiteX64-13363" fmla="*/ 7914119 w 10768629"/>
              <a:gd name="connsiteY64-13364" fmla="*/ 1127653 h 1978172"/>
              <a:gd name="connsiteX65-13365" fmla="*/ 7907658 w 10768629"/>
              <a:gd name="connsiteY65-13366" fmla="*/ 1130350 h 1978172"/>
              <a:gd name="connsiteX66-13367" fmla="*/ 7907434 w 10768629"/>
              <a:gd name="connsiteY66-13368" fmla="*/ 1130103 h 1978172"/>
              <a:gd name="connsiteX67-13369" fmla="*/ 7901508 w 10768629"/>
              <a:gd name="connsiteY67-13370" fmla="*/ 1133245 h 1978172"/>
              <a:gd name="connsiteX68-13371" fmla="*/ 7873287 w 10768629"/>
              <a:gd name="connsiteY68-13372" fmla="*/ 1152609 h 1978172"/>
              <a:gd name="connsiteX69-13373" fmla="*/ 7834833 w 10768629"/>
              <a:gd name="connsiteY69-13374" fmla="*/ 1153868 h 1978172"/>
              <a:gd name="connsiteX70-13375" fmla="*/ 7828661 w 10768629"/>
              <a:gd name="connsiteY70-13376" fmla="*/ 1139994 h 1978172"/>
              <a:gd name="connsiteX71-13377" fmla="*/ 7823966 w 10768629"/>
              <a:gd name="connsiteY71-13378" fmla="*/ 1143178 h 1978172"/>
              <a:gd name="connsiteX72-13379" fmla="*/ 7815078 w 10768629"/>
              <a:gd name="connsiteY72-13380" fmla="*/ 1151776 h 1978172"/>
              <a:gd name="connsiteX73-13381" fmla="*/ 7812026 w 10768629"/>
              <a:gd name="connsiteY73-13382" fmla="*/ 1151522 h 1978172"/>
              <a:gd name="connsiteX74-13383" fmla="*/ 7782249 w 10768629"/>
              <a:gd name="connsiteY74-13384" fmla="*/ 1160970 h 1978172"/>
              <a:gd name="connsiteX75-13385" fmla="*/ 7773476 w 10768629"/>
              <a:gd name="connsiteY75-13386" fmla="*/ 1157414 h 1978172"/>
              <a:gd name="connsiteX76-13387" fmla="*/ 7769600 w 10768629"/>
              <a:gd name="connsiteY76-13388" fmla="*/ 1157365 h 1978172"/>
              <a:gd name="connsiteX77-13389" fmla="*/ 7752631 w 10768629"/>
              <a:gd name="connsiteY77-13390" fmla="*/ 1172815 h 1978172"/>
              <a:gd name="connsiteX78-13391" fmla="*/ 7739392 w 10768629"/>
              <a:gd name="connsiteY78-13392" fmla="*/ 1192062 h 1978172"/>
              <a:gd name="connsiteX79-13393" fmla="*/ 7677677 w 10768629"/>
              <a:gd name="connsiteY79-13394" fmla="*/ 1216394 h 1978172"/>
              <a:gd name="connsiteX80-13395" fmla="*/ 7586920 w 10768629"/>
              <a:gd name="connsiteY80-13396" fmla="*/ 1261888 h 1978172"/>
              <a:gd name="connsiteX81-13397" fmla="*/ 7486100 w 10768629"/>
              <a:gd name="connsiteY81-13398" fmla="*/ 1292563 h 1978172"/>
              <a:gd name="connsiteX82-13399" fmla="*/ 7411323 w 10768629"/>
              <a:gd name="connsiteY82-13400" fmla="*/ 1340732 h 1978172"/>
              <a:gd name="connsiteX83-13401" fmla="*/ 7240698 w 10768629"/>
              <a:gd name="connsiteY83-13402" fmla="*/ 1438832 h 1978172"/>
              <a:gd name="connsiteX84-13403" fmla="*/ 7197675 w 10768629"/>
              <a:gd name="connsiteY84-13404" fmla="*/ 1447530 h 1978172"/>
              <a:gd name="connsiteX85-13405" fmla="*/ 7164788 w 10768629"/>
              <a:gd name="connsiteY85-13406" fmla="*/ 1480293 h 1978172"/>
              <a:gd name="connsiteX86-13407" fmla="*/ 7147929 w 10768629"/>
              <a:gd name="connsiteY86-13408" fmla="*/ 1477641 h 1978172"/>
              <a:gd name="connsiteX87-13409" fmla="*/ 7144965 w 10768629"/>
              <a:gd name="connsiteY87-13410" fmla="*/ 1476908 h 1978172"/>
              <a:gd name="connsiteX88-13411" fmla="*/ 7134299 w 10768629"/>
              <a:gd name="connsiteY88-13412" fmla="*/ 1479969 h 1978172"/>
              <a:gd name="connsiteX89-13413" fmla="*/ 7129809 w 10768629"/>
              <a:gd name="connsiteY89-13414" fmla="*/ 1473339 h 1978172"/>
              <a:gd name="connsiteX90-13415" fmla="*/ 7112688 w 10768629"/>
              <a:gd name="connsiteY90-13416" fmla="*/ 1472575 h 1978172"/>
              <a:gd name="connsiteX91-13417" fmla="*/ 7093470 w 10768629"/>
              <a:gd name="connsiteY91-13418" fmla="*/ 1480300 h 1978172"/>
              <a:gd name="connsiteX92-13419" fmla="*/ 7025034 w 10768629"/>
              <a:gd name="connsiteY92-13420" fmla="*/ 1506934 h 1978172"/>
              <a:gd name="connsiteX93-13421" fmla="*/ 7014783 w 10768629"/>
              <a:gd name="connsiteY93-13422" fmla="*/ 1515868 h 1978172"/>
              <a:gd name="connsiteX94-13423" fmla="*/ 6979706 w 10768629"/>
              <a:gd name="connsiteY94-13424" fmla="*/ 1523511 h 1978172"/>
              <a:gd name="connsiteX95-13425" fmla="*/ 6977890 w 10768629"/>
              <a:gd name="connsiteY95-13426" fmla="*/ 1525793 h 1978172"/>
              <a:gd name="connsiteX96-13427" fmla="*/ 6944339 w 10768629"/>
              <a:gd name="connsiteY96-13428" fmla="*/ 1536237 h 1978172"/>
              <a:gd name="connsiteX97-13429" fmla="*/ 6886996 w 10768629"/>
              <a:gd name="connsiteY97-13430" fmla="*/ 1563569 h 1978172"/>
              <a:gd name="connsiteX98-13431" fmla="*/ 6874510 w 10768629"/>
              <a:gd name="connsiteY98-13432" fmla="*/ 1558469 h 1978172"/>
              <a:gd name="connsiteX99-13433" fmla="*/ 6871943 w 10768629"/>
              <a:gd name="connsiteY99-13434" fmla="*/ 1554651 h 1978172"/>
              <a:gd name="connsiteX100-13435" fmla="*/ 6856174 w 10768629"/>
              <a:gd name="connsiteY100-13436" fmla="*/ 1562024 h 1978172"/>
              <a:gd name="connsiteX101-13437" fmla="*/ 6842321 w 10768629"/>
              <a:gd name="connsiteY101-13438" fmla="*/ 1560554 h 1978172"/>
              <a:gd name="connsiteX102-13439" fmla="*/ 6832713 w 10768629"/>
              <a:gd name="connsiteY102-13440" fmla="*/ 1569357 h 1978172"/>
              <a:gd name="connsiteX103-13441" fmla="*/ 6816351 w 10768629"/>
              <a:gd name="connsiteY103-13442" fmla="*/ 1571495 h 1978172"/>
              <a:gd name="connsiteX104-13443" fmla="*/ 6795800 w 10768629"/>
              <a:gd name="connsiteY104-13444" fmla="*/ 1572010 h 1978172"/>
              <a:gd name="connsiteX105-13445" fmla="*/ 6777546 w 10768629"/>
              <a:gd name="connsiteY105-13446" fmla="*/ 1568661 h 1978172"/>
              <a:gd name="connsiteX106-13447" fmla="*/ 6751528 w 10768629"/>
              <a:gd name="connsiteY106-13448" fmla="*/ 1574143 h 1978172"/>
              <a:gd name="connsiteX107-13449" fmla="*/ 6691966 w 10768629"/>
              <a:gd name="connsiteY107-13450" fmla="*/ 1582255 h 1978172"/>
              <a:gd name="connsiteX108-13451" fmla="*/ 6646941 w 10768629"/>
              <a:gd name="connsiteY108-13452" fmla="*/ 1588471 h 1978172"/>
              <a:gd name="connsiteX109-13453" fmla="*/ 6568576 w 10768629"/>
              <a:gd name="connsiteY109-13454" fmla="*/ 1606488 h 1978172"/>
              <a:gd name="connsiteX110-13455" fmla="*/ 6554358 w 10768629"/>
              <a:gd name="connsiteY110-13456" fmla="*/ 1621701 h 1978172"/>
              <a:gd name="connsiteX111-13457" fmla="*/ 6516968 w 10768629"/>
              <a:gd name="connsiteY111-13458" fmla="*/ 1617195 h 1978172"/>
              <a:gd name="connsiteX112-13459" fmla="*/ 6506479 w 10768629"/>
              <a:gd name="connsiteY112-13460" fmla="*/ 1602227 h 1978172"/>
              <a:gd name="connsiteX113-13461" fmla="*/ 6458436 w 10768629"/>
              <a:gd name="connsiteY113-13462" fmla="*/ 1607332 h 1978172"/>
              <a:gd name="connsiteX114-13463" fmla="*/ 6414786 w 10768629"/>
              <a:gd name="connsiteY114-13464" fmla="*/ 1628815 h 1978172"/>
              <a:gd name="connsiteX115-13465" fmla="*/ 6357085 w 10768629"/>
              <a:gd name="connsiteY115-13466" fmla="*/ 1640846 h 1978172"/>
              <a:gd name="connsiteX116-13467" fmla="*/ 6322636 w 10768629"/>
              <a:gd name="connsiteY116-13468" fmla="*/ 1648213 h 1978172"/>
              <a:gd name="connsiteX117-13469" fmla="*/ 6226172 w 10768629"/>
              <a:gd name="connsiteY117-13470" fmla="*/ 1654676 h 1978172"/>
              <a:gd name="connsiteX118-13471" fmla="*/ 6221217 w 10768629"/>
              <a:gd name="connsiteY118-13472" fmla="*/ 1654506 h 1978172"/>
              <a:gd name="connsiteX119-13473" fmla="*/ 6204956 w 10768629"/>
              <a:gd name="connsiteY119-13474" fmla="*/ 1664280 h 1978172"/>
              <a:gd name="connsiteX120-13475" fmla="*/ 6204270 w 10768629"/>
              <a:gd name="connsiteY120-13476" fmla="*/ 1666782 h 1978172"/>
              <a:gd name="connsiteX121-13477" fmla="*/ 6143810 w 10768629"/>
              <a:gd name="connsiteY121-13478" fmla="*/ 1661963 h 1978172"/>
              <a:gd name="connsiteX122-13479" fmla="*/ 6136560 w 10768629"/>
              <a:gd name="connsiteY122-13480" fmla="*/ 1665728 h 1978172"/>
              <a:gd name="connsiteX123-13481" fmla="*/ 6096155 w 10768629"/>
              <a:gd name="connsiteY123-13482" fmla="*/ 1656951 h 1978172"/>
              <a:gd name="connsiteX124-13483" fmla="*/ 6075812 w 10768629"/>
              <a:gd name="connsiteY124-13484" fmla="*/ 1655422 h 1978172"/>
              <a:gd name="connsiteX125-13485" fmla="*/ 6039495 w 10768629"/>
              <a:gd name="connsiteY125-13486" fmla="*/ 1649680 h 1978172"/>
              <a:gd name="connsiteX126-13487" fmla="*/ 6036523 w 10768629"/>
              <a:gd name="connsiteY126-13488" fmla="*/ 1652121 h 1978172"/>
              <a:gd name="connsiteX127-13489" fmla="*/ 6029328 w 10768629"/>
              <a:gd name="connsiteY127-13490" fmla="*/ 1649904 h 1978172"/>
              <a:gd name="connsiteX128-13491" fmla="*/ 6024075 w 10768629"/>
              <a:gd name="connsiteY128-13492" fmla="*/ 1652779 h 1978172"/>
              <a:gd name="connsiteX129-13493" fmla="*/ 6018085 w 10768629"/>
              <a:gd name="connsiteY129-13494" fmla="*/ 1652030 h 1978172"/>
              <a:gd name="connsiteX130-13495" fmla="*/ 5955513 w 10768629"/>
              <a:gd name="connsiteY130-13496" fmla="*/ 1663584 h 1978172"/>
              <a:gd name="connsiteX131-13497" fmla="*/ 5941996 w 10768629"/>
              <a:gd name="connsiteY131-13498" fmla="*/ 1661326 h 1978172"/>
              <a:gd name="connsiteX132-13499" fmla="*/ 5931789 w 10768629"/>
              <a:gd name="connsiteY132-13500" fmla="*/ 1669915 h 1978172"/>
              <a:gd name="connsiteX133-13501" fmla="*/ 5888686 w 10768629"/>
              <a:gd name="connsiteY133-13502" fmla="*/ 1672175 h 1978172"/>
              <a:gd name="connsiteX134-13503" fmla="*/ 5873794 w 10768629"/>
              <a:gd name="connsiteY134-13504" fmla="*/ 1665454 h 1978172"/>
              <a:gd name="connsiteX135-13505" fmla="*/ 5860022 w 10768629"/>
              <a:gd name="connsiteY135-13506" fmla="*/ 1660635 h 1978172"/>
              <a:gd name="connsiteX136-13507" fmla="*/ 5858237 w 10768629"/>
              <a:gd name="connsiteY136-13508" fmla="*/ 1660649 h 1978172"/>
              <a:gd name="connsiteX137-13509" fmla="*/ 5840319 w 10768629"/>
              <a:gd name="connsiteY137-13510" fmla="*/ 1660798 h 1978172"/>
              <a:gd name="connsiteX138-13511" fmla="*/ 5806984 w 10768629"/>
              <a:gd name="connsiteY138-13512" fmla="*/ 1661075 h 1978172"/>
              <a:gd name="connsiteX139-13513" fmla="*/ 5742351 w 10768629"/>
              <a:gd name="connsiteY139-13514" fmla="*/ 1667489 h 1978172"/>
              <a:gd name="connsiteX140-13515" fmla="*/ 5521171 w 10768629"/>
              <a:gd name="connsiteY140-13516" fmla="*/ 1671626 h 1978172"/>
              <a:gd name="connsiteX141-13517" fmla="*/ 5457384 w 10768629"/>
              <a:gd name="connsiteY141-13518" fmla="*/ 1683952 h 1978172"/>
              <a:gd name="connsiteX142-13519" fmla="*/ 4950070 w 10768629"/>
              <a:gd name="connsiteY142-13520" fmla="*/ 1748401 h 1978172"/>
              <a:gd name="connsiteX143-13521" fmla="*/ 4872172 w 10768629"/>
              <a:gd name="connsiteY143-13522" fmla="*/ 1757222 h 1978172"/>
              <a:gd name="connsiteX144-13523" fmla="*/ 4809524 w 10768629"/>
              <a:gd name="connsiteY144-13524" fmla="*/ 1761033 h 1978172"/>
              <a:gd name="connsiteX145-13525" fmla="*/ 4759058 w 10768629"/>
              <a:gd name="connsiteY145-13526" fmla="*/ 1766533 h 1978172"/>
              <a:gd name="connsiteX146-13527" fmla="*/ 4719749 w 10768629"/>
              <a:gd name="connsiteY146-13528" fmla="*/ 1771811 h 1978172"/>
              <a:gd name="connsiteX147-13529" fmla="*/ 4568686 w 10768629"/>
              <a:gd name="connsiteY147-13530" fmla="*/ 1786141 h 1978172"/>
              <a:gd name="connsiteX148-13531" fmla="*/ 4418751 w 10768629"/>
              <a:gd name="connsiteY148-13532" fmla="*/ 1796932 h 1978172"/>
              <a:gd name="connsiteX149-13533" fmla="*/ 4378377 w 10768629"/>
              <a:gd name="connsiteY149-13534" fmla="*/ 1815528 h 1978172"/>
              <a:gd name="connsiteX150-13535" fmla="*/ 4320575 w 10768629"/>
              <a:gd name="connsiteY150-13536" fmla="*/ 1832722 h 1978172"/>
              <a:gd name="connsiteX151-13537" fmla="*/ 4220200 w 10768629"/>
              <a:gd name="connsiteY151-13538" fmla="*/ 1873173 h 1978172"/>
              <a:gd name="connsiteX152-13539" fmla="*/ 4101228 w 10768629"/>
              <a:gd name="connsiteY152-13540" fmla="*/ 1868717 h 1978172"/>
              <a:gd name="connsiteX153-13541" fmla="*/ 3973223 w 10768629"/>
              <a:gd name="connsiteY153-13542" fmla="*/ 1881015 h 1978172"/>
              <a:gd name="connsiteX154-13543" fmla="*/ 3900992 w 10768629"/>
              <a:gd name="connsiteY154-13544" fmla="*/ 1880603 h 1978172"/>
              <a:gd name="connsiteX155-13545" fmla="*/ 3662119 w 10768629"/>
              <a:gd name="connsiteY155-13546" fmla="*/ 1889285 h 1978172"/>
              <a:gd name="connsiteX156-13547" fmla="*/ 3496919 w 10768629"/>
              <a:gd name="connsiteY156-13548" fmla="*/ 1873180 h 1978172"/>
              <a:gd name="connsiteX157-13549" fmla="*/ 3449433 w 10768629"/>
              <a:gd name="connsiteY157-13550" fmla="*/ 1889681 h 1978172"/>
              <a:gd name="connsiteX158-13551" fmla="*/ 3369766 w 10768629"/>
              <a:gd name="connsiteY158-13552" fmla="*/ 1916653 h 1978172"/>
              <a:gd name="connsiteX159-13553" fmla="*/ 3269672 w 10768629"/>
              <a:gd name="connsiteY159-13554" fmla="*/ 1938036 h 1978172"/>
              <a:gd name="connsiteX160-13555" fmla="*/ 3224897 w 10768629"/>
              <a:gd name="connsiteY160-13556" fmla="*/ 1943733 h 1978172"/>
              <a:gd name="connsiteX161-13557" fmla="*/ 3161463 w 10768629"/>
              <a:gd name="connsiteY161-13558" fmla="*/ 1946591 h 1978172"/>
              <a:gd name="connsiteX162-13559" fmla="*/ 3112044 w 10768629"/>
              <a:gd name="connsiteY162-13560" fmla="*/ 1935614 h 1978172"/>
              <a:gd name="connsiteX163-13561" fmla="*/ 3069716 w 10768629"/>
              <a:gd name="connsiteY163-13562" fmla="*/ 1930463 h 1978172"/>
              <a:gd name="connsiteX164-13563" fmla="*/ 3005773 w 10768629"/>
              <a:gd name="connsiteY164-13564" fmla="*/ 1915878 h 1978172"/>
              <a:gd name="connsiteX165-13565" fmla="*/ 2897201 w 10768629"/>
              <a:gd name="connsiteY165-13566" fmla="*/ 1926772 h 1978172"/>
              <a:gd name="connsiteX166-13567" fmla="*/ 2783891 w 10768629"/>
              <a:gd name="connsiteY166-13568" fmla="*/ 1931749 h 1978172"/>
              <a:gd name="connsiteX167-13569" fmla="*/ 2712447 w 10768629"/>
              <a:gd name="connsiteY167-13570" fmla="*/ 1933044 h 1978172"/>
              <a:gd name="connsiteX168-13571" fmla="*/ 2560151 w 10768629"/>
              <a:gd name="connsiteY168-13572" fmla="*/ 1963609 h 1978172"/>
              <a:gd name="connsiteX169-13573" fmla="*/ 2367221 w 10768629"/>
              <a:gd name="connsiteY169-13574" fmla="*/ 1971884 h 1978172"/>
              <a:gd name="connsiteX170-13575" fmla="*/ 2272130 w 10768629"/>
              <a:gd name="connsiteY170-13576" fmla="*/ 1961162 h 1978172"/>
              <a:gd name="connsiteX171-13577" fmla="*/ 2189404 w 10768629"/>
              <a:gd name="connsiteY171-13578" fmla="*/ 1978172 h 1978172"/>
              <a:gd name="connsiteX172-13579" fmla="*/ 2077704 w 10768629"/>
              <a:gd name="connsiteY172-13580" fmla="*/ 1965002 h 1978172"/>
              <a:gd name="connsiteX173-13581" fmla="*/ 2033299 w 10768629"/>
              <a:gd name="connsiteY173-13582" fmla="*/ 1969042 h 1978172"/>
              <a:gd name="connsiteX174-13583" fmla="*/ 1967996 w 10768629"/>
              <a:gd name="connsiteY174-13584" fmla="*/ 1953187 h 1978172"/>
              <a:gd name="connsiteX175-13585" fmla="*/ 1855805 w 10768629"/>
              <a:gd name="connsiteY175-13586" fmla="*/ 1926082 h 1978172"/>
              <a:gd name="connsiteX176-13587" fmla="*/ 1790957 w 10768629"/>
              <a:gd name="connsiteY176-13588" fmla="*/ 1919460 h 1978172"/>
              <a:gd name="connsiteX177-13589" fmla="*/ 1613978 w 10768629"/>
              <a:gd name="connsiteY177-13590" fmla="*/ 1891581 h 1978172"/>
              <a:gd name="connsiteX178-13591" fmla="*/ 1436831 w 10768629"/>
              <a:gd name="connsiteY178-13592" fmla="*/ 1856201 h 1978172"/>
              <a:gd name="connsiteX179-13593" fmla="*/ 1357365 w 10768629"/>
              <a:gd name="connsiteY179-13594" fmla="*/ 1832140 h 1978172"/>
              <a:gd name="connsiteX180-13595" fmla="*/ 1232341 w 10768629"/>
              <a:gd name="connsiteY180-13596" fmla="*/ 1785942 h 1978172"/>
              <a:gd name="connsiteX181-13597" fmla="*/ 1162595 w 10768629"/>
              <a:gd name="connsiteY181-13598" fmla="*/ 1758337 h 1978172"/>
              <a:gd name="connsiteX182-13599" fmla="*/ 1128523 w 10768629"/>
              <a:gd name="connsiteY182-13600" fmla="*/ 1763621 h 1978172"/>
              <a:gd name="connsiteX183-13601" fmla="*/ 991903 w 10768629"/>
              <a:gd name="connsiteY183-13602" fmla="*/ 1786741 h 1978172"/>
              <a:gd name="connsiteX184-13603" fmla="*/ 883960 w 10768629"/>
              <a:gd name="connsiteY184-13604" fmla="*/ 1822386 h 1978172"/>
              <a:gd name="connsiteX185-13605" fmla="*/ 766531 w 10768629"/>
              <a:gd name="connsiteY185-13606" fmla="*/ 1805053 h 1978172"/>
              <a:gd name="connsiteX186-13607" fmla="*/ 669779 w 10768629"/>
              <a:gd name="connsiteY186-13608" fmla="*/ 1800537 h 1978172"/>
              <a:gd name="connsiteX187-13609" fmla="*/ 523898 w 10768629"/>
              <a:gd name="connsiteY187-13610" fmla="*/ 1811085 h 1978172"/>
              <a:gd name="connsiteX188-13611" fmla="*/ 360251 w 10768629"/>
              <a:gd name="connsiteY188-13612" fmla="*/ 1830735 h 1978172"/>
              <a:gd name="connsiteX189-13613" fmla="*/ 255207 w 10768629"/>
              <a:gd name="connsiteY189-13614" fmla="*/ 1818275 h 1978172"/>
              <a:gd name="connsiteX190-13615" fmla="*/ 101803 w 10768629"/>
              <a:gd name="connsiteY190-13616" fmla="*/ 1870647 h 1978172"/>
              <a:gd name="connsiteX191-13617" fmla="*/ 25397 w 10768629"/>
              <a:gd name="connsiteY191-13618" fmla="*/ 1888443 h 1978172"/>
              <a:gd name="connsiteX192-13619" fmla="*/ 2370 w 10768629"/>
              <a:gd name="connsiteY192-13620" fmla="*/ 1878311 h 1978172"/>
              <a:gd name="connsiteX193-13621" fmla="*/ 0 w 10768629"/>
              <a:gd name="connsiteY193-13622" fmla="*/ 1878785 h 1978172"/>
              <a:gd name="connsiteX194-13623" fmla="*/ 0 w 10768629"/>
              <a:gd name="connsiteY194-13624" fmla="*/ 0 h 1978172"/>
              <a:gd name="connsiteX0-13625" fmla="*/ 0 w 10768629"/>
              <a:gd name="connsiteY0-13626" fmla="*/ 0 h 1978172"/>
              <a:gd name="connsiteX1-13627" fmla="*/ 10768629 w 10768629"/>
              <a:gd name="connsiteY1-13628" fmla="*/ 0 h 1978172"/>
              <a:gd name="connsiteX2-13629" fmla="*/ 10733254 w 10768629"/>
              <a:gd name="connsiteY2-13630" fmla="*/ 31439 h 1978172"/>
              <a:gd name="connsiteX3-13631" fmla="*/ 10727085 w 10768629"/>
              <a:gd name="connsiteY3-13632" fmla="*/ 37910 h 1978172"/>
              <a:gd name="connsiteX4-13633" fmla="*/ 10675953 w 10768629"/>
              <a:gd name="connsiteY4-13634" fmla="*/ 68623 h 1978172"/>
              <a:gd name="connsiteX5-13635" fmla="*/ 10637091 w 10768629"/>
              <a:gd name="connsiteY5-13636" fmla="*/ 90361 h 1978172"/>
              <a:gd name="connsiteX6-13637" fmla="*/ 10610971 w 10768629"/>
              <a:gd name="connsiteY6-13638" fmla="*/ 110764 h 1978172"/>
              <a:gd name="connsiteX7-13639" fmla="*/ 10532872 w 10768629"/>
              <a:gd name="connsiteY7-13640" fmla="*/ 138028 h 1978172"/>
              <a:gd name="connsiteX8-13641" fmla="*/ 10398558 w 10768629"/>
              <a:gd name="connsiteY8-13642" fmla="*/ 172911 h 1978172"/>
              <a:gd name="connsiteX9-13643" fmla="*/ 10371128 w 10768629"/>
              <a:gd name="connsiteY9-13644" fmla="*/ 182609 h 1978172"/>
              <a:gd name="connsiteX10-13645" fmla="*/ 10352178 w 10768629"/>
              <a:gd name="connsiteY10-13646" fmla="*/ 199976 h 1978172"/>
              <a:gd name="connsiteX11-13647" fmla="*/ 10351815 w 10768629"/>
              <a:gd name="connsiteY11-13648" fmla="*/ 211879 h 1978172"/>
              <a:gd name="connsiteX12-13649" fmla="*/ 10337471 w 10768629"/>
              <a:gd name="connsiteY12-13650" fmla="*/ 218661 h 1978172"/>
              <a:gd name="connsiteX13-13651" fmla="*/ 10334625 w 10768629"/>
              <a:gd name="connsiteY13-13652" fmla="*/ 222351 h 1978172"/>
              <a:gd name="connsiteX14-13653" fmla="*/ 10256365 w 10768629"/>
              <a:gd name="connsiteY14-13654" fmla="*/ 235917 h 1978172"/>
              <a:gd name="connsiteX15-13655" fmla="*/ 10201127 w 10768629"/>
              <a:gd name="connsiteY15-13656" fmla="*/ 267448 h 1978172"/>
              <a:gd name="connsiteX16-13657" fmla="*/ 9961218 w 10768629"/>
              <a:gd name="connsiteY16-13658" fmla="*/ 326720 h 1978172"/>
              <a:gd name="connsiteX17-13659" fmla="*/ 9859715 w 10768629"/>
              <a:gd name="connsiteY17-13660" fmla="*/ 355698 h 1978172"/>
              <a:gd name="connsiteX18-13661" fmla="*/ 9679867 w 10768629"/>
              <a:gd name="connsiteY18-13662" fmla="*/ 399081 h 1978172"/>
              <a:gd name="connsiteX19-13663" fmla="*/ 9490654 w 10768629"/>
              <a:gd name="connsiteY19-13664" fmla="*/ 455225 h 1978172"/>
              <a:gd name="connsiteX20-13665" fmla="*/ 9470837 w 10768629"/>
              <a:gd name="connsiteY20-13666" fmla="*/ 452539 h 1978172"/>
              <a:gd name="connsiteX21-13667" fmla="*/ 9469082 w 10768629"/>
              <a:gd name="connsiteY21-13668" fmla="*/ 454891 h 1978172"/>
              <a:gd name="connsiteX22-13669" fmla="*/ 9448038 w 10768629"/>
              <a:gd name="connsiteY22-13670" fmla="*/ 459733 h 1978172"/>
              <a:gd name="connsiteX23-13671" fmla="*/ 9396821 w 10768629"/>
              <a:gd name="connsiteY23-13672" fmla="*/ 455795 h 1978172"/>
              <a:gd name="connsiteX24-13673" fmla="*/ 9392197 w 10768629"/>
              <a:gd name="connsiteY24-13674" fmla="*/ 459796 h 1978172"/>
              <a:gd name="connsiteX25-13675" fmla="*/ 9347994 w 10768629"/>
              <a:gd name="connsiteY25-13676" fmla="*/ 464462 h 1978172"/>
              <a:gd name="connsiteX26-13677" fmla="*/ 9347889 w 10768629"/>
              <a:gd name="connsiteY26-13678" fmla="*/ 466539 h 1978172"/>
              <a:gd name="connsiteX27-13679" fmla="*/ 9337639 w 10768629"/>
              <a:gd name="connsiteY27-13680" fmla="*/ 476654 h 1978172"/>
              <a:gd name="connsiteX28-13681" fmla="*/ 9287964 w 10768629"/>
              <a:gd name="connsiteY28-13682" fmla="*/ 513052 h 1978172"/>
              <a:gd name="connsiteX29-13683" fmla="*/ 9229283 w 10768629"/>
              <a:gd name="connsiteY29-13684" fmla="*/ 555377 h 1978172"/>
              <a:gd name="connsiteX30-13685" fmla="*/ 9220274 w 10768629"/>
              <a:gd name="connsiteY30-13686" fmla="*/ 557502 h 1978172"/>
              <a:gd name="connsiteX31-13687" fmla="*/ 9220202 w 10768629"/>
              <a:gd name="connsiteY31-13688" fmla="*/ 558001 h 1978172"/>
              <a:gd name="connsiteX32-13689" fmla="*/ 9210908 w 10768629"/>
              <a:gd name="connsiteY32-13690" fmla="*/ 561147 h 1978172"/>
              <a:gd name="connsiteX33-13691" fmla="*/ 9186374 w 10768629"/>
              <a:gd name="connsiteY33-13692" fmla="*/ 565502 h 1978172"/>
              <a:gd name="connsiteX34-13693" fmla="*/ 9181058 w 10768629"/>
              <a:gd name="connsiteY34-13694" fmla="*/ 569943 h 1978172"/>
              <a:gd name="connsiteX35-13695" fmla="*/ 9167549 w 10768629"/>
              <a:gd name="connsiteY35-13696" fmla="*/ 584727 h 1978172"/>
              <a:gd name="connsiteX36-13697" fmla="*/ 9149110 w 10768629"/>
              <a:gd name="connsiteY36-13698" fmla="*/ 598906 h 1978172"/>
              <a:gd name="connsiteX37-13699" fmla="*/ 9078556 w 10768629"/>
              <a:gd name="connsiteY37-13700" fmla="*/ 644039 h 1978172"/>
              <a:gd name="connsiteX38-13701" fmla="*/ 8996399 w 10768629"/>
              <a:gd name="connsiteY38-13702" fmla="*/ 690055 h 1978172"/>
              <a:gd name="connsiteX39-13703" fmla="*/ 8803791 w 10768629"/>
              <a:gd name="connsiteY39-13704" fmla="*/ 813860 h 1978172"/>
              <a:gd name="connsiteX40-13705" fmla="*/ 8636202 w 10768629"/>
              <a:gd name="connsiteY40-13706" fmla="*/ 848463 h 1978172"/>
              <a:gd name="connsiteX41-13707" fmla="*/ 8555372 w 10768629"/>
              <a:gd name="connsiteY41-13708" fmla="*/ 883171 h 1978172"/>
              <a:gd name="connsiteX42-13709" fmla="*/ 8507229 w 10768629"/>
              <a:gd name="connsiteY42-13710" fmla="*/ 901665 h 1978172"/>
              <a:gd name="connsiteX43-13711" fmla="*/ 8428473 w 10768629"/>
              <a:gd name="connsiteY43-13712" fmla="*/ 927985 h 1978172"/>
              <a:gd name="connsiteX44-13713" fmla="*/ 8427914 w 10768629"/>
              <a:gd name="connsiteY44-13714" fmla="*/ 933480 h 1978172"/>
              <a:gd name="connsiteX45-13715" fmla="*/ 8420327 w 10768629"/>
              <a:gd name="connsiteY45-13716" fmla="*/ 941984 h 1978172"/>
              <a:gd name="connsiteX46-13717" fmla="*/ 8394729 w 10768629"/>
              <a:gd name="connsiteY46-13718" fmla="*/ 948347 h 1978172"/>
              <a:gd name="connsiteX47-13719" fmla="*/ 8380548 w 10768629"/>
              <a:gd name="connsiteY47-13720" fmla="*/ 987916 h 1978172"/>
              <a:gd name="connsiteX48-13721" fmla="*/ 8375330 w 10768629"/>
              <a:gd name="connsiteY48-13722" fmla="*/ 965444 h 1978172"/>
              <a:gd name="connsiteX49-13723" fmla="*/ 8340796 w 10768629"/>
              <a:gd name="connsiteY49-13724" fmla="*/ 980522 h 1978172"/>
              <a:gd name="connsiteX50-13725" fmla="*/ 8304438 w 10768629"/>
              <a:gd name="connsiteY50-13726" fmla="*/ 996739 h 1978172"/>
              <a:gd name="connsiteX51-13727" fmla="*/ 8280929 w 10768629"/>
              <a:gd name="connsiteY51-13728" fmla="*/ 1023089 h 1978172"/>
              <a:gd name="connsiteX52-13729" fmla="*/ 8275760 w 10768629"/>
              <a:gd name="connsiteY52-13730" fmla="*/ 1027772 h 1978172"/>
              <a:gd name="connsiteX53-13731" fmla="*/ 8275478 w 10768629"/>
              <a:gd name="connsiteY53-13732" fmla="*/ 1027605 h 1978172"/>
              <a:gd name="connsiteX54-13733" fmla="*/ 8249003 w 10768629"/>
              <a:gd name="connsiteY54-13734" fmla="*/ 1032033 h 1978172"/>
              <a:gd name="connsiteX55-13735" fmla="*/ 8203836 w 10768629"/>
              <a:gd name="connsiteY55-13736" fmla="*/ 1037347 h 1978172"/>
              <a:gd name="connsiteX56-13737" fmla="*/ 8122936 w 10768629"/>
              <a:gd name="connsiteY56-13738" fmla="*/ 1063113 h 1978172"/>
              <a:gd name="connsiteX57-13739" fmla="*/ 8043658 w 10768629"/>
              <a:gd name="connsiteY57-13740" fmla="*/ 1092746 h 1978172"/>
              <a:gd name="connsiteX58-13741" fmla="*/ 8015351 w 10768629"/>
              <a:gd name="connsiteY58-13742" fmla="*/ 1105478 h 1978172"/>
              <a:gd name="connsiteX59-13743" fmla="*/ 7963145 w 10768629"/>
              <a:gd name="connsiteY59-13744" fmla="*/ 1119346 h 1978172"/>
              <a:gd name="connsiteX60-13745" fmla="*/ 7938145 w 10768629"/>
              <a:gd name="connsiteY60-13746" fmla="*/ 1120225 h 1978172"/>
              <a:gd name="connsiteX61-13747" fmla="*/ 7937238 w 10768629"/>
              <a:gd name="connsiteY61-13748" fmla="*/ 1121204 h 1978172"/>
              <a:gd name="connsiteX62-13749" fmla="*/ 7934398 w 10768629"/>
              <a:gd name="connsiteY62-13750" fmla="*/ 1118240 h 1978172"/>
              <a:gd name="connsiteX63-13751" fmla="*/ 7918248 w 10768629"/>
              <a:gd name="connsiteY63-13752" fmla="*/ 1124371 h 1978172"/>
              <a:gd name="connsiteX64-13753" fmla="*/ 7914119 w 10768629"/>
              <a:gd name="connsiteY64-13754" fmla="*/ 1127653 h 1978172"/>
              <a:gd name="connsiteX65-13755" fmla="*/ 7907658 w 10768629"/>
              <a:gd name="connsiteY65-13756" fmla="*/ 1130350 h 1978172"/>
              <a:gd name="connsiteX66-13757" fmla="*/ 7907434 w 10768629"/>
              <a:gd name="connsiteY66-13758" fmla="*/ 1130103 h 1978172"/>
              <a:gd name="connsiteX67-13759" fmla="*/ 7901508 w 10768629"/>
              <a:gd name="connsiteY67-13760" fmla="*/ 1133245 h 1978172"/>
              <a:gd name="connsiteX68-13761" fmla="*/ 7873287 w 10768629"/>
              <a:gd name="connsiteY68-13762" fmla="*/ 1152609 h 1978172"/>
              <a:gd name="connsiteX69-13763" fmla="*/ 7834833 w 10768629"/>
              <a:gd name="connsiteY69-13764" fmla="*/ 1153868 h 1978172"/>
              <a:gd name="connsiteX70-13765" fmla="*/ 7828661 w 10768629"/>
              <a:gd name="connsiteY70-13766" fmla="*/ 1139994 h 1978172"/>
              <a:gd name="connsiteX71-13767" fmla="*/ 7823966 w 10768629"/>
              <a:gd name="connsiteY71-13768" fmla="*/ 1143178 h 1978172"/>
              <a:gd name="connsiteX72-13769" fmla="*/ 7815078 w 10768629"/>
              <a:gd name="connsiteY72-13770" fmla="*/ 1151776 h 1978172"/>
              <a:gd name="connsiteX73-13771" fmla="*/ 7812026 w 10768629"/>
              <a:gd name="connsiteY73-13772" fmla="*/ 1151522 h 1978172"/>
              <a:gd name="connsiteX74-13773" fmla="*/ 7782249 w 10768629"/>
              <a:gd name="connsiteY74-13774" fmla="*/ 1160970 h 1978172"/>
              <a:gd name="connsiteX75-13775" fmla="*/ 7773476 w 10768629"/>
              <a:gd name="connsiteY75-13776" fmla="*/ 1157414 h 1978172"/>
              <a:gd name="connsiteX76-13777" fmla="*/ 7769600 w 10768629"/>
              <a:gd name="connsiteY76-13778" fmla="*/ 1157365 h 1978172"/>
              <a:gd name="connsiteX77-13779" fmla="*/ 7752631 w 10768629"/>
              <a:gd name="connsiteY77-13780" fmla="*/ 1172815 h 1978172"/>
              <a:gd name="connsiteX78-13781" fmla="*/ 7739392 w 10768629"/>
              <a:gd name="connsiteY78-13782" fmla="*/ 1192062 h 1978172"/>
              <a:gd name="connsiteX79-13783" fmla="*/ 7677677 w 10768629"/>
              <a:gd name="connsiteY79-13784" fmla="*/ 1216394 h 1978172"/>
              <a:gd name="connsiteX80-13785" fmla="*/ 7586920 w 10768629"/>
              <a:gd name="connsiteY80-13786" fmla="*/ 1261888 h 1978172"/>
              <a:gd name="connsiteX81-13787" fmla="*/ 7486100 w 10768629"/>
              <a:gd name="connsiteY81-13788" fmla="*/ 1292563 h 1978172"/>
              <a:gd name="connsiteX82-13789" fmla="*/ 7411323 w 10768629"/>
              <a:gd name="connsiteY82-13790" fmla="*/ 1340732 h 1978172"/>
              <a:gd name="connsiteX83-13791" fmla="*/ 7240698 w 10768629"/>
              <a:gd name="connsiteY83-13792" fmla="*/ 1438832 h 1978172"/>
              <a:gd name="connsiteX84-13793" fmla="*/ 7197675 w 10768629"/>
              <a:gd name="connsiteY84-13794" fmla="*/ 1447530 h 1978172"/>
              <a:gd name="connsiteX85-13795" fmla="*/ 7164788 w 10768629"/>
              <a:gd name="connsiteY85-13796" fmla="*/ 1480293 h 1978172"/>
              <a:gd name="connsiteX86-13797" fmla="*/ 7147929 w 10768629"/>
              <a:gd name="connsiteY86-13798" fmla="*/ 1477641 h 1978172"/>
              <a:gd name="connsiteX87-13799" fmla="*/ 7144965 w 10768629"/>
              <a:gd name="connsiteY87-13800" fmla="*/ 1476908 h 1978172"/>
              <a:gd name="connsiteX88-13801" fmla="*/ 7134299 w 10768629"/>
              <a:gd name="connsiteY88-13802" fmla="*/ 1479969 h 1978172"/>
              <a:gd name="connsiteX89-13803" fmla="*/ 7129809 w 10768629"/>
              <a:gd name="connsiteY89-13804" fmla="*/ 1473339 h 1978172"/>
              <a:gd name="connsiteX90-13805" fmla="*/ 7112688 w 10768629"/>
              <a:gd name="connsiteY90-13806" fmla="*/ 1472575 h 1978172"/>
              <a:gd name="connsiteX91-13807" fmla="*/ 7093470 w 10768629"/>
              <a:gd name="connsiteY91-13808" fmla="*/ 1480300 h 1978172"/>
              <a:gd name="connsiteX92-13809" fmla="*/ 7025034 w 10768629"/>
              <a:gd name="connsiteY92-13810" fmla="*/ 1506934 h 1978172"/>
              <a:gd name="connsiteX93-13811" fmla="*/ 7014783 w 10768629"/>
              <a:gd name="connsiteY93-13812" fmla="*/ 1515868 h 1978172"/>
              <a:gd name="connsiteX94-13813" fmla="*/ 6979706 w 10768629"/>
              <a:gd name="connsiteY94-13814" fmla="*/ 1523511 h 1978172"/>
              <a:gd name="connsiteX95-13815" fmla="*/ 6977890 w 10768629"/>
              <a:gd name="connsiteY95-13816" fmla="*/ 1525793 h 1978172"/>
              <a:gd name="connsiteX96-13817" fmla="*/ 6944339 w 10768629"/>
              <a:gd name="connsiteY96-13818" fmla="*/ 1536237 h 1978172"/>
              <a:gd name="connsiteX97-13819" fmla="*/ 6886996 w 10768629"/>
              <a:gd name="connsiteY97-13820" fmla="*/ 1563569 h 1978172"/>
              <a:gd name="connsiteX98-13821" fmla="*/ 6874510 w 10768629"/>
              <a:gd name="connsiteY98-13822" fmla="*/ 1558469 h 1978172"/>
              <a:gd name="connsiteX99-13823" fmla="*/ 6871943 w 10768629"/>
              <a:gd name="connsiteY99-13824" fmla="*/ 1554651 h 1978172"/>
              <a:gd name="connsiteX100-13825" fmla="*/ 6856174 w 10768629"/>
              <a:gd name="connsiteY100-13826" fmla="*/ 1562024 h 1978172"/>
              <a:gd name="connsiteX101-13827" fmla="*/ 6842321 w 10768629"/>
              <a:gd name="connsiteY101-13828" fmla="*/ 1560554 h 1978172"/>
              <a:gd name="connsiteX102-13829" fmla="*/ 6832713 w 10768629"/>
              <a:gd name="connsiteY102-13830" fmla="*/ 1569357 h 1978172"/>
              <a:gd name="connsiteX103-13831" fmla="*/ 6816351 w 10768629"/>
              <a:gd name="connsiteY103-13832" fmla="*/ 1571495 h 1978172"/>
              <a:gd name="connsiteX104-13833" fmla="*/ 6795800 w 10768629"/>
              <a:gd name="connsiteY104-13834" fmla="*/ 1572010 h 1978172"/>
              <a:gd name="connsiteX105-13835" fmla="*/ 6777546 w 10768629"/>
              <a:gd name="connsiteY105-13836" fmla="*/ 1568661 h 1978172"/>
              <a:gd name="connsiteX106-13837" fmla="*/ 6751528 w 10768629"/>
              <a:gd name="connsiteY106-13838" fmla="*/ 1574143 h 1978172"/>
              <a:gd name="connsiteX107-13839" fmla="*/ 6691966 w 10768629"/>
              <a:gd name="connsiteY107-13840" fmla="*/ 1582255 h 1978172"/>
              <a:gd name="connsiteX108-13841" fmla="*/ 6646941 w 10768629"/>
              <a:gd name="connsiteY108-13842" fmla="*/ 1588471 h 1978172"/>
              <a:gd name="connsiteX109-13843" fmla="*/ 6568576 w 10768629"/>
              <a:gd name="connsiteY109-13844" fmla="*/ 1606488 h 1978172"/>
              <a:gd name="connsiteX110-13845" fmla="*/ 6554358 w 10768629"/>
              <a:gd name="connsiteY110-13846" fmla="*/ 1621701 h 1978172"/>
              <a:gd name="connsiteX111-13847" fmla="*/ 6516968 w 10768629"/>
              <a:gd name="connsiteY111-13848" fmla="*/ 1617195 h 1978172"/>
              <a:gd name="connsiteX112-13849" fmla="*/ 6506479 w 10768629"/>
              <a:gd name="connsiteY112-13850" fmla="*/ 1602227 h 1978172"/>
              <a:gd name="connsiteX113-13851" fmla="*/ 6458436 w 10768629"/>
              <a:gd name="connsiteY113-13852" fmla="*/ 1607332 h 1978172"/>
              <a:gd name="connsiteX114-13853" fmla="*/ 6414786 w 10768629"/>
              <a:gd name="connsiteY114-13854" fmla="*/ 1628815 h 1978172"/>
              <a:gd name="connsiteX115-13855" fmla="*/ 6357085 w 10768629"/>
              <a:gd name="connsiteY115-13856" fmla="*/ 1640846 h 1978172"/>
              <a:gd name="connsiteX116-13857" fmla="*/ 6322636 w 10768629"/>
              <a:gd name="connsiteY116-13858" fmla="*/ 1648213 h 1978172"/>
              <a:gd name="connsiteX117-13859" fmla="*/ 6226172 w 10768629"/>
              <a:gd name="connsiteY117-13860" fmla="*/ 1654676 h 1978172"/>
              <a:gd name="connsiteX118-13861" fmla="*/ 6221217 w 10768629"/>
              <a:gd name="connsiteY118-13862" fmla="*/ 1654506 h 1978172"/>
              <a:gd name="connsiteX119-13863" fmla="*/ 6204956 w 10768629"/>
              <a:gd name="connsiteY119-13864" fmla="*/ 1664280 h 1978172"/>
              <a:gd name="connsiteX120-13865" fmla="*/ 6204270 w 10768629"/>
              <a:gd name="connsiteY120-13866" fmla="*/ 1666782 h 1978172"/>
              <a:gd name="connsiteX121-13867" fmla="*/ 6143810 w 10768629"/>
              <a:gd name="connsiteY121-13868" fmla="*/ 1661963 h 1978172"/>
              <a:gd name="connsiteX122-13869" fmla="*/ 6136560 w 10768629"/>
              <a:gd name="connsiteY122-13870" fmla="*/ 1665728 h 1978172"/>
              <a:gd name="connsiteX123-13871" fmla="*/ 6096155 w 10768629"/>
              <a:gd name="connsiteY123-13872" fmla="*/ 1656951 h 1978172"/>
              <a:gd name="connsiteX124-13873" fmla="*/ 6075812 w 10768629"/>
              <a:gd name="connsiteY124-13874" fmla="*/ 1655422 h 1978172"/>
              <a:gd name="connsiteX125-13875" fmla="*/ 6039495 w 10768629"/>
              <a:gd name="connsiteY125-13876" fmla="*/ 1649680 h 1978172"/>
              <a:gd name="connsiteX126-13877" fmla="*/ 6036523 w 10768629"/>
              <a:gd name="connsiteY126-13878" fmla="*/ 1652121 h 1978172"/>
              <a:gd name="connsiteX127-13879" fmla="*/ 6029328 w 10768629"/>
              <a:gd name="connsiteY127-13880" fmla="*/ 1649904 h 1978172"/>
              <a:gd name="connsiteX128-13881" fmla="*/ 6024075 w 10768629"/>
              <a:gd name="connsiteY128-13882" fmla="*/ 1652779 h 1978172"/>
              <a:gd name="connsiteX129-13883" fmla="*/ 6018085 w 10768629"/>
              <a:gd name="connsiteY129-13884" fmla="*/ 1652030 h 1978172"/>
              <a:gd name="connsiteX130-13885" fmla="*/ 5955513 w 10768629"/>
              <a:gd name="connsiteY130-13886" fmla="*/ 1663584 h 1978172"/>
              <a:gd name="connsiteX131-13887" fmla="*/ 5941996 w 10768629"/>
              <a:gd name="connsiteY131-13888" fmla="*/ 1661326 h 1978172"/>
              <a:gd name="connsiteX132-13889" fmla="*/ 5931789 w 10768629"/>
              <a:gd name="connsiteY132-13890" fmla="*/ 1669915 h 1978172"/>
              <a:gd name="connsiteX133-13891" fmla="*/ 5888686 w 10768629"/>
              <a:gd name="connsiteY133-13892" fmla="*/ 1672175 h 1978172"/>
              <a:gd name="connsiteX134-13893" fmla="*/ 5873794 w 10768629"/>
              <a:gd name="connsiteY134-13894" fmla="*/ 1665454 h 1978172"/>
              <a:gd name="connsiteX135-13895" fmla="*/ 5860022 w 10768629"/>
              <a:gd name="connsiteY135-13896" fmla="*/ 1660635 h 1978172"/>
              <a:gd name="connsiteX136-13897" fmla="*/ 5858237 w 10768629"/>
              <a:gd name="connsiteY136-13898" fmla="*/ 1660649 h 1978172"/>
              <a:gd name="connsiteX137-13899" fmla="*/ 5840319 w 10768629"/>
              <a:gd name="connsiteY137-13900" fmla="*/ 1660798 h 1978172"/>
              <a:gd name="connsiteX138-13901" fmla="*/ 5806984 w 10768629"/>
              <a:gd name="connsiteY138-13902" fmla="*/ 1661075 h 1978172"/>
              <a:gd name="connsiteX139-13903" fmla="*/ 5742351 w 10768629"/>
              <a:gd name="connsiteY139-13904" fmla="*/ 1667489 h 1978172"/>
              <a:gd name="connsiteX140-13905" fmla="*/ 5521171 w 10768629"/>
              <a:gd name="connsiteY140-13906" fmla="*/ 1671626 h 1978172"/>
              <a:gd name="connsiteX141-13907" fmla="*/ 5457384 w 10768629"/>
              <a:gd name="connsiteY141-13908" fmla="*/ 1683952 h 1978172"/>
              <a:gd name="connsiteX142-13909" fmla="*/ 4950070 w 10768629"/>
              <a:gd name="connsiteY142-13910" fmla="*/ 1748401 h 1978172"/>
              <a:gd name="connsiteX143-13911" fmla="*/ 4872172 w 10768629"/>
              <a:gd name="connsiteY143-13912" fmla="*/ 1757222 h 1978172"/>
              <a:gd name="connsiteX144-13913" fmla="*/ 4809524 w 10768629"/>
              <a:gd name="connsiteY144-13914" fmla="*/ 1761033 h 1978172"/>
              <a:gd name="connsiteX145-13915" fmla="*/ 4759058 w 10768629"/>
              <a:gd name="connsiteY145-13916" fmla="*/ 1766533 h 1978172"/>
              <a:gd name="connsiteX146-13917" fmla="*/ 4719749 w 10768629"/>
              <a:gd name="connsiteY146-13918" fmla="*/ 1771811 h 1978172"/>
              <a:gd name="connsiteX147-13919" fmla="*/ 4568686 w 10768629"/>
              <a:gd name="connsiteY147-13920" fmla="*/ 1786141 h 1978172"/>
              <a:gd name="connsiteX148-13921" fmla="*/ 4418751 w 10768629"/>
              <a:gd name="connsiteY148-13922" fmla="*/ 1796932 h 1978172"/>
              <a:gd name="connsiteX149-13923" fmla="*/ 4378377 w 10768629"/>
              <a:gd name="connsiteY149-13924" fmla="*/ 1815528 h 1978172"/>
              <a:gd name="connsiteX150-13925" fmla="*/ 4320575 w 10768629"/>
              <a:gd name="connsiteY150-13926" fmla="*/ 1832722 h 1978172"/>
              <a:gd name="connsiteX151-13927" fmla="*/ 4211935 w 10768629"/>
              <a:gd name="connsiteY151-13928" fmla="*/ 1860177 h 1978172"/>
              <a:gd name="connsiteX152-13929" fmla="*/ 4101228 w 10768629"/>
              <a:gd name="connsiteY152-13930" fmla="*/ 1868717 h 1978172"/>
              <a:gd name="connsiteX153-13931" fmla="*/ 3973223 w 10768629"/>
              <a:gd name="connsiteY153-13932" fmla="*/ 1881015 h 1978172"/>
              <a:gd name="connsiteX154-13933" fmla="*/ 3900992 w 10768629"/>
              <a:gd name="connsiteY154-13934" fmla="*/ 1880603 h 1978172"/>
              <a:gd name="connsiteX155-13935" fmla="*/ 3662119 w 10768629"/>
              <a:gd name="connsiteY155-13936" fmla="*/ 1889285 h 1978172"/>
              <a:gd name="connsiteX156-13937" fmla="*/ 3496919 w 10768629"/>
              <a:gd name="connsiteY156-13938" fmla="*/ 1873180 h 1978172"/>
              <a:gd name="connsiteX157-13939" fmla="*/ 3449433 w 10768629"/>
              <a:gd name="connsiteY157-13940" fmla="*/ 1889681 h 1978172"/>
              <a:gd name="connsiteX158-13941" fmla="*/ 3369766 w 10768629"/>
              <a:gd name="connsiteY158-13942" fmla="*/ 1916653 h 1978172"/>
              <a:gd name="connsiteX159-13943" fmla="*/ 3269672 w 10768629"/>
              <a:gd name="connsiteY159-13944" fmla="*/ 1938036 h 1978172"/>
              <a:gd name="connsiteX160-13945" fmla="*/ 3224897 w 10768629"/>
              <a:gd name="connsiteY160-13946" fmla="*/ 1943733 h 1978172"/>
              <a:gd name="connsiteX161-13947" fmla="*/ 3161463 w 10768629"/>
              <a:gd name="connsiteY161-13948" fmla="*/ 1946591 h 1978172"/>
              <a:gd name="connsiteX162-13949" fmla="*/ 3112044 w 10768629"/>
              <a:gd name="connsiteY162-13950" fmla="*/ 1935614 h 1978172"/>
              <a:gd name="connsiteX163-13951" fmla="*/ 3069716 w 10768629"/>
              <a:gd name="connsiteY163-13952" fmla="*/ 1930463 h 1978172"/>
              <a:gd name="connsiteX164-13953" fmla="*/ 3005773 w 10768629"/>
              <a:gd name="connsiteY164-13954" fmla="*/ 1915878 h 1978172"/>
              <a:gd name="connsiteX165-13955" fmla="*/ 2897201 w 10768629"/>
              <a:gd name="connsiteY165-13956" fmla="*/ 1926772 h 1978172"/>
              <a:gd name="connsiteX166-13957" fmla="*/ 2783891 w 10768629"/>
              <a:gd name="connsiteY166-13958" fmla="*/ 1931749 h 1978172"/>
              <a:gd name="connsiteX167-13959" fmla="*/ 2712447 w 10768629"/>
              <a:gd name="connsiteY167-13960" fmla="*/ 1933044 h 1978172"/>
              <a:gd name="connsiteX168-13961" fmla="*/ 2560151 w 10768629"/>
              <a:gd name="connsiteY168-13962" fmla="*/ 1963609 h 1978172"/>
              <a:gd name="connsiteX169-13963" fmla="*/ 2367221 w 10768629"/>
              <a:gd name="connsiteY169-13964" fmla="*/ 1971884 h 1978172"/>
              <a:gd name="connsiteX170-13965" fmla="*/ 2272130 w 10768629"/>
              <a:gd name="connsiteY170-13966" fmla="*/ 1961162 h 1978172"/>
              <a:gd name="connsiteX171-13967" fmla="*/ 2189404 w 10768629"/>
              <a:gd name="connsiteY171-13968" fmla="*/ 1978172 h 1978172"/>
              <a:gd name="connsiteX172-13969" fmla="*/ 2077704 w 10768629"/>
              <a:gd name="connsiteY172-13970" fmla="*/ 1965002 h 1978172"/>
              <a:gd name="connsiteX173-13971" fmla="*/ 2033299 w 10768629"/>
              <a:gd name="connsiteY173-13972" fmla="*/ 1969042 h 1978172"/>
              <a:gd name="connsiteX174-13973" fmla="*/ 1967996 w 10768629"/>
              <a:gd name="connsiteY174-13974" fmla="*/ 1953187 h 1978172"/>
              <a:gd name="connsiteX175-13975" fmla="*/ 1855805 w 10768629"/>
              <a:gd name="connsiteY175-13976" fmla="*/ 1926082 h 1978172"/>
              <a:gd name="connsiteX176-13977" fmla="*/ 1790957 w 10768629"/>
              <a:gd name="connsiteY176-13978" fmla="*/ 1919460 h 1978172"/>
              <a:gd name="connsiteX177-13979" fmla="*/ 1613978 w 10768629"/>
              <a:gd name="connsiteY177-13980" fmla="*/ 1891581 h 1978172"/>
              <a:gd name="connsiteX178-13981" fmla="*/ 1436831 w 10768629"/>
              <a:gd name="connsiteY178-13982" fmla="*/ 1856201 h 1978172"/>
              <a:gd name="connsiteX179-13983" fmla="*/ 1357365 w 10768629"/>
              <a:gd name="connsiteY179-13984" fmla="*/ 1832140 h 1978172"/>
              <a:gd name="connsiteX180-13985" fmla="*/ 1232341 w 10768629"/>
              <a:gd name="connsiteY180-13986" fmla="*/ 1785942 h 1978172"/>
              <a:gd name="connsiteX181-13987" fmla="*/ 1162595 w 10768629"/>
              <a:gd name="connsiteY181-13988" fmla="*/ 1758337 h 1978172"/>
              <a:gd name="connsiteX182-13989" fmla="*/ 1128523 w 10768629"/>
              <a:gd name="connsiteY182-13990" fmla="*/ 1763621 h 1978172"/>
              <a:gd name="connsiteX183-13991" fmla="*/ 991903 w 10768629"/>
              <a:gd name="connsiteY183-13992" fmla="*/ 1786741 h 1978172"/>
              <a:gd name="connsiteX184-13993" fmla="*/ 883960 w 10768629"/>
              <a:gd name="connsiteY184-13994" fmla="*/ 1822386 h 1978172"/>
              <a:gd name="connsiteX185-13995" fmla="*/ 766531 w 10768629"/>
              <a:gd name="connsiteY185-13996" fmla="*/ 1805053 h 1978172"/>
              <a:gd name="connsiteX186-13997" fmla="*/ 669779 w 10768629"/>
              <a:gd name="connsiteY186-13998" fmla="*/ 1800537 h 1978172"/>
              <a:gd name="connsiteX187-13999" fmla="*/ 523898 w 10768629"/>
              <a:gd name="connsiteY187-14000" fmla="*/ 1811085 h 1978172"/>
              <a:gd name="connsiteX188-14001" fmla="*/ 360251 w 10768629"/>
              <a:gd name="connsiteY188-14002" fmla="*/ 1830735 h 1978172"/>
              <a:gd name="connsiteX189-14003" fmla="*/ 255207 w 10768629"/>
              <a:gd name="connsiteY189-14004" fmla="*/ 1818275 h 1978172"/>
              <a:gd name="connsiteX190-14005" fmla="*/ 101803 w 10768629"/>
              <a:gd name="connsiteY190-14006" fmla="*/ 1870647 h 1978172"/>
              <a:gd name="connsiteX191-14007" fmla="*/ 25397 w 10768629"/>
              <a:gd name="connsiteY191-14008" fmla="*/ 1888443 h 1978172"/>
              <a:gd name="connsiteX192-14009" fmla="*/ 2370 w 10768629"/>
              <a:gd name="connsiteY192-14010" fmla="*/ 1878311 h 1978172"/>
              <a:gd name="connsiteX193-14011" fmla="*/ 0 w 10768629"/>
              <a:gd name="connsiteY193-14012" fmla="*/ 1878785 h 1978172"/>
              <a:gd name="connsiteX194-14013" fmla="*/ 0 w 10768629"/>
              <a:gd name="connsiteY194-14014" fmla="*/ 0 h 1978172"/>
              <a:gd name="connsiteX0-14015" fmla="*/ 0 w 10768629"/>
              <a:gd name="connsiteY0-14016" fmla="*/ 0 h 1978172"/>
              <a:gd name="connsiteX1-14017" fmla="*/ 10768629 w 10768629"/>
              <a:gd name="connsiteY1-14018" fmla="*/ 0 h 1978172"/>
              <a:gd name="connsiteX2-14019" fmla="*/ 10733254 w 10768629"/>
              <a:gd name="connsiteY2-14020" fmla="*/ 31439 h 1978172"/>
              <a:gd name="connsiteX3-14021" fmla="*/ 10727085 w 10768629"/>
              <a:gd name="connsiteY3-14022" fmla="*/ 37910 h 1978172"/>
              <a:gd name="connsiteX4-14023" fmla="*/ 10675953 w 10768629"/>
              <a:gd name="connsiteY4-14024" fmla="*/ 68623 h 1978172"/>
              <a:gd name="connsiteX5-14025" fmla="*/ 10637091 w 10768629"/>
              <a:gd name="connsiteY5-14026" fmla="*/ 90361 h 1978172"/>
              <a:gd name="connsiteX6-14027" fmla="*/ 10610971 w 10768629"/>
              <a:gd name="connsiteY6-14028" fmla="*/ 110764 h 1978172"/>
              <a:gd name="connsiteX7-14029" fmla="*/ 10532872 w 10768629"/>
              <a:gd name="connsiteY7-14030" fmla="*/ 138028 h 1978172"/>
              <a:gd name="connsiteX8-14031" fmla="*/ 10398558 w 10768629"/>
              <a:gd name="connsiteY8-14032" fmla="*/ 172911 h 1978172"/>
              <a:gd name="connsiteX9-14033" fmla="*/ 10371128 w 10768629"/>
              <a:gd name="connsiteY9-14034" fmla="*/ 182609 h 1978172"/>
              <a:gd name="connsiteX10-14035" fmla="*/ 10352178 w 10768629"/>
              <a:gd name="connsiteY10-14036" fmla="*/ 199976 h 1978172"/>
              <a:gd name="connsiteX11-14037" fmla="*/ 10351815 w 10768629"/>
              <a:gd name="connsiteY11-14038" fmla="*/ 211879 h 1978172"/>
              <a:gd name="connsiteX12-14039" fmla="*/ 10337471 w 10768629"/>
              <a:gd name="connsiteY12-14040" fmla="*/ 218661 h 1978172"/>
              <a:gd name="connsiteX13-14041" fmla="*/ 10334625 w 10768629"/>
              <a:gd name="connsiteY13-14042" fmla="*/ 222351 h 1978172"/>
              <a:gd name="connsiteX14-14043" fmla="*/ 10256365 w 10768629"/>
              <a:gd name="connsiteY14-14044" fmla="*/ 235917 h 1978172"/>
              <a:gd name="connsiteX15-14045" fmla="*/ 10201127 w 10768629"/>
              <a:gd name="connsiteY15-14046" fmla="*/ 267448 h 1978172"/>
              <a:gd name="connsiteX16-14047" fmla="*/ 9961218 w 10768629"/>
              <a:gd name="connsiteY16-14048" fmla="*/ 326720 h 1978172"/>
              <a:gd name="connsiteX17-14049" fmla="*/ 9859715 w 10768629"/>
              <a:gd name="connsiteY17-14050" fmla="*/ 355698 h 1978172"/>
              <a:gd name="connsiteX18-14051" fmla="*/ 9679867 w 10768629"/>
              <a:gd name="connsiteY18-14052" fmla="*/ 399081 h 1978172"/>
              <a:gd name="connsiteX19-14053" fmla="*/ 9490654 w 10768629"/>
              <a:gd name="connsiteY19-14054" fmla="*/ 455225 h 1978172"/>
              <a:gd name="connsiteX20-14055" fmla="*/ 9470837 w 10768629"/>
              <a:gd name="connsiteY20-14056" fmla="*/ 452539 h 1978172"/>
              <a:gd name="connsiteX21-14057" fmla="*/ 9469082 w 10768629"/>
              <a:gd name="connsiteY21-14058" fmla="*/ 454891 h 1978172"/>
              <a:gd name="connsiteX22-14059" fmla="*/ 9448038 w 10768629"/>
              <a:gd name="connsiteY22-14060" fmla="*/ 459733 h 1978172"/>
              <a:gd name="connsiteX23-14061" fmla="*/ 9396821 w 10768629"/>
              <a:gd name="connsiteY23-14062" fmla="*/ 455795 h 1978172"/>
              <a:gd name="connsiteX24-14063" fmla="*/ 9392197 w 10768629"/>
              <a:gd name="connsiteY24-14064" fmla="*/ 459796 h 1978172"/>
              <a:gd name="connsiteX25-14065" fmla="*/ 9347994 w 10768629"/>
              <a:gd name="connsiteY25-14066" fmla="*/ 464462 h 1978172"/>
              <a:gd name="connsiteX26-14067" fmla="*/ 9347889 w 10768629"/>
              <a:gd name="connsiteY26-14068" fmla="*/ 466539 h 1978172"/>
              <a:gd name="connsiteX27-14069" fmla="*/ 9337639 w 10768629"/>
              <a:gd name="connsiteY27-14070" fmla="*/ 476654 h 1978172"/>
              <a:gd name="connsiteX28-14071" fmla="*/ 9287964 w 10768629"/>
              <a:gd name="connsiteY28-14072" fmla="*/ 513052 h 1978172"/>
              <a:gd name="connsiteX29-14073" fmla="*/ 9229283 w 10768629"/>
              <a:gd name="connsiteY29-14074" fmla="*/ 555377 h 1978172"/>
              <a:gd name="connsiteX30-14075" fmla="*/ 9220274 w 10768629"/>
              <a:gd name="connsiteY30-14076" fmla="*/ 557502 h 1978172"/>
              <a:gd name="connsiteX31-14077" fmla="*/ 9220202 w 10768629"/>
              <a:gd name="connsiteY31-14078" fmla="*/ 558001 h 1978172"/>
              <a:gd name="connsiteX32-14079" fmla="*/ 9210908 w 10768629"/>
              <a:gd name="connsiteY32-14080" fmla="*/ 561147 h 1978172"/>
              <a:gd name="connsiteX33-14081" fmla="*/ 9186374 w 10768629"/>
              <a:gd name="connsiteY33-14082" fmla="*/ 565502 h 1978172"/>
              <a:gd name="connsiteX34-14083" fmla="*/ 9181058 w 10768629"/>
              <a:gd name="connsiteY34-14084" fmla="*/ 569943 h 1978172"/>
              <a:gd name="connsiteX35-14085" fmla="*/ 9167549 w 10768629"/>
              <a:gd name="connsiteY35-14086" fmla="*/ 584727 h 1978172"/>
              <a:gd name="connsiteX36-14087" fmla="*/ 9149110 w 10768629"/>
              <a:gd name="connsiteY36-14088" fmla="*/ 598906 h 1978172"/>
              <a:gd name="connsiteX37-14089" fmla="*/ 9078556 w 10768629"/>
              <a:gd name="connsiteY37-14090" fmla="*/ 644039 h 1978172"/>
              <a:gd name="connsiteX38-14091" fmla="*/ 8996399 w 10768629"/>
              <a:gd name="connsiteY38-14092" fmla="*/ 690055 h 1978172"/>
              <a:gd name="connsiteX39-14093" fmla="*/ 8803791 w 10768629"/>
              <a:gd name="connsiteY39-14094" fmla="*/ 813860 h 1978172"/>
              <a:gd name="connsiteX40-14095" fmla="*/ 8636202 w 10768629"/>
              <a:gd name="connsiteY40-14096" fmla="*/ 848463 h 1978172"/>
              <a:gd name="connsiteX41-14097" fmla="*/ 8555372 w 10768629"/>
              <a:gd name="connsiteY41-14098" fmla="*/ 883171 h 1978172"/>
              <a:gd name="connsiteX42-14099" fmla="*/ 8507229 w 10768629"/>
              <a:gd name="connsiteY42-14100" fmla="*/ 901665 h 1978172"/>
              <a:gd name="connsiteX43-14101" fmla="*/ 8428473 w 10768629"/>
              <a:gd name="connsiteY43-14102" fmla="*/ 927985 h 1978172"/>
              <a:gd name="connsiteX44-14103" fmla="*/ 8427914 w 10768629"/>
              <a:gd name="connsiteY44-14104" fmla="*/ 933480 h 1978172"/>
              <a:gd name="connsiteX45-14105" fmla="*/ 8420327 w 10768629"/>
              <a:gd name="connsiteY45-14106" fmla="*/ 941984 h 1978172"/>
              <a:gd name="connsiteX46-14107" fmla="*/ 8394729 w 10768629"/>
              <a:gd name="connsiteY46-14108" fmla="*/ 948347 h 1978172"/>
              <a:gd name="connsiteX47-14109" fmla="*/ 8380548 w 10768629"/>
              <a:gd name="connsiteY47-14110" fmla="*/ 987916 h 1978172"/>
              <a:gd name="connsiteX48-14111" fmla="*/ 8375330 w 10768629"/>
              <a:gd name="connsiteY48-14112" fmla="*/ 965444 h 1978172"/>
              <a:gd name="connsiteX49-14113" fmla="*/ 8340796 w 10768629"/>
              <a:gd name="connsiteY49-14114" fmla="*/ 980522 h 1978172"/>
              <a:gd name="connsiteX50-14115" fmla="*/ 8304438 w 10768629"/>
              <a:gd name="connsiteY50-14116" fmla="*/ 996739 h 1978172"/>
              <a:gd name="connsiteX51-14117" fmla="*/ 8280929 w 10768629"/>
              <a:gd name="connsiteY51-14118" fmla="*/ 1023089 h 1978172"/>
              <a:gd name="connsiteX52-14119" fmla="*/ 8275760 w 10768629"/>
              <a:gd name="connsiteY52-14120" fmla="*/ 1027772 h 1978172"/>
              <a:gd name="connsiteX53-14121" fmla="*/ 8275478 w 10768629"/>
              <a:gd name="connsiteY53-14122" fmla="*/ 1027605 h 1978172"/>
              <a:gd name="connsiteX54-14123" fmla="*/ 8249003 w 10768629"/>
              <a:gd name="connsiteY54-14124" fmla="*/ 1032033 h 1978172"/>
              <a:gd name="connsiteX55-14125" fmla="*/ 8203836 w 10768629"/>
              <a:gd name="connsiteY55-14126" fmla="*/ 1037347 h 1978172"/>
              <a:gd name="connsiteX56-14127" fmla="*/ 8122936 w 10768629"/>
              <a:gd name="connsiteY56-14128" fmla="*/ 1063113 h 1978172"/>
              <a:gd name="connsiteX57-14129" fmla="*/ 8043658 w 10768629"/>
              <a:gd name="connsiteY57-14130" fmla="*/ 1092746 h 1978172"/>
              <a:gd name="connsiteX58-14131" fmla="*/ 8015351 w 10768629"/>
              <a:gd name="connsiteY58-14132" fmla="*/ 1105478 h 1978172"/>
              <a:gd name="connsiteX59-14133" fmla="*/ 7963145 w 10768629"/>
              <a:gd name="connsiteY59-14134" fmla="*/ 1119346 h 1978172"/>
              <a:gd name="connsiteX60-14135" fmla="*/ 7938145 w 10768629"/>
              <a:gd name="connsiteY60-14136" fmla="*/ 1120225 h 1978172"/>
              <a:gd name="connsiteX61-14137" fmla="*/ 7937238 w 10768629"/>
              <a:gd name="connsiteY61-14138" fmla="*/ 1121204 h 1978172"/>
              <a:gd name="connsiteX62-14139" fmla="*/ 7934398 w 10768629"/>
              <a:gd name="connsiteY62-14140" fmla="*/ 1118240 h 1978172"/>
              <a:gd name="connsiteX63-14141" fmla="*/ 7918248 w 10768629"/>
              <a:gd name="connsiteY63-14142" fmla="*/ 1124371 h 1978172"/>
              <a:gd name="connsiteX64-14143" fmla="*/ 7914119 w 10768629"/>
              <a:gd name="connsiteY64-14144" fmla="*/ 1127653 h 1978172"/>
              <a:gd name="connsiteX65-14145" fmla="*/ 7907658 w 10768629"/>
              <a:gd name="connsiteY65-14146" fmla="*/ 1130350 h 1978172"/>
              <a:gd name="connsiteX66-14147" fmla="*/ 7907434 w 10768629"/>
              <a:gd name="connsiteY66-14148" fmla="*/ 1130103 h 1978172"/>
              <a:gd name="connsiteX67-14149" fmla="*/ 7901508 w 10768629"/>
              <a:gd name="connsiteY67-14150" fmla="*/ 1133245 h 1978172"/>
              <a:gd name="connsiteX68-14151" fmla="*/ 7873287 w 10768629"/>
              <a:gd name="connsiteY68-14152" fmla="*/ 1152609 h 1978172"/>
              <a:gd name="connsiteX69-14153" fmla="*/ 7834833 w 10768629"/>
              <a:gd name="connsiteY69-14154" fmla="*/ 1153868 h 1978172"/>
              <a:gd name="connsiteX70-14155" fmla="*/ 7828661 w 10768629"/>
              <a:gd name="connsiteY70-14156" fmla="*/ 1139994 h 1978172"/>
              <a:gd name="connsiteX71-14157" fmla="*/ 7823966 w 10768629"/>
              <a:gd name="connsiteY71-14158" fmla="*/ 1143178 h 1978172"/>
              <a:gd name="connsiteX72-14159" fmla="*/ 7815078 w 10768629"/>
              <a:gd name="connsiteY72-14160" fmla="*/ 1151776 h 1978172"/>
              <a:gd name="connsiteX73-14161" fmla="*/ 7812026 w 10768629"/>
              <a:gd name="connsiteY73-14162" fmla="*/ 1151522 h 1978172"/>
              <a:gd name="connsiteX74-14163" fmla="*/ 7782249 w 10768629"/>
              <a:gd name="connsiteY74-14164" fmla="*/ 1160970 h 1978172"/>
              <a:gd name="connsiteX75-14165" fmla="*/ 7773476 w 10768629"/>
              <a:gd name="connsiteY75-14166" fmla="*/ 1157414 h 1978172"/>
              <a:gd name="connsiteX76-14167" fmla="*/ 7769600 w 10768629"/>
              <a:gd name="connsiteY76-14168" fmla="*/ 1157365 h 1978172"/>
              <a:gd name="connsiteX77-14169" fmla="*/ 7752631 w 10768629"/>
              <a:gd name="connsiteY77-14170" fmla="*/ 1172815 h 1978172"/>
              <a:gd name="connsiteX78-14171" fmla="*/ 7739392 w 10768629"/>
              <a:gd name="connsiteY78-14172" fmla="*/ 1192062 h 1978172"/>
              <a:gd name="connsiteX79-14173" fmla="*/ 7677677 w 10768629"/>
              <a:gd name="connsiteY79-14174" fmla="*/ 1216394 h 1978172"/>
              <a:gd name="connsiteX80-14175" fmla="*/ 7586920 w 10768629"/>
              <a:gd name="connsiteY80-14176" fmla="*/ 1261888 h 1978172"/>
              <a:gd name="connsiteX81-14177" fmla="*/ 7486100 w 10768629"/>
              <a:gd name="connsiteY81-14178" fmla="*/ 1292563 h 1978172"/>
              <a:gd name="connsiteX82-14179" fmla="*/ 7411323 w 10768629"/>
              <a:gd name="connsiteY82-14180" fmla="*/ 1340732 h 1978172"/>
              <a:gd name="connsiteX83-14181" fmla="*/ 7240698 w 10768629"/>
              <a:gd name="connsiteY83-14182" fmla="*/ 1438832 h 1978172"/>
              <a:gd name="connsiteX84-14183" fmla="*/ 7197675 w 10768629"/>
              <a:gd name="connsiteY84-14184" fmla="*/ 1447530 h 1978172"/>
              <a:gd name="connsiteX85-14185" fmla="*/ 7164788 w 10768629"/>
              <a:gd name="connsiteY85-14186" fmla="*/ 1480293 h 1978172"/>
              <a:gd name="connsiteX86-14187" fmla="*/ 7147929 w 10768629"/>
              <a:gd name="connsiteY86-14188" fmla="*/ 1477641 h 1978172"/>
              <a:gd name="connsiteX87-14189" fmla="*/ 7144965 w 10768629"/>
              <a:gd name="connsiteY87-14190" fmla="*/ 1476908 h 1978172"/>
              <a:gd name="connsiteX88-14191" fmla="*/ 7134299 w 10768629"/>
              <a:gd name="connsiteY88-14192" fmla="*/ 1479969 h 1978172"/>
              <a:gd name="connsiteX89-14193" fmla="*/ 7129809 w 10768629"/>
              <a:gd name="connsiteY89-14194" fmla="*/ 1473339 h 1978172"/>
              <a:gd name="connsiteX90-14195" fmla="*/ 7112688 w 10768629"/>
              <a:gd name="connsiteY90-14196" fmla="*/ 1472575 h 1978172"/>
              <a:gd name="connsiteX91-14197" fmla="*/ 7093470 w 10768629"/>
              <a:gd name="connsiteY91-14198" fmla="*/ 1480300 h 1978172"/>
              <a:gd name="connsiteX92-14199" fmla="*/ 7025034 w 10768629"/>
              <a:gd name="connsiteY92-14200" fmla="*/ 1506934 h 1978172"/>
              <a:gd name="connsiteX93-14201" fmla="*/ 7014783 w 10768629"/>
              <a:gd name="connsiteY93-14202" fmla="*/ 1515868 h 1978172"/>
              <a:gd name="connsiteX94-14203" fmla="*/ 6979706 w 10768629"/>
              <a:gd name="connsiteY94-14204" fmla="*/ 1523511 h 1978172"/>
              <a:gd name="connsiteX95-14205" fmla="*/ 6977890 w 10768629"/>
              <a:gd name="connsiteY95-14206" fmla="*/ 1525793 h 1978172"/>
              <a:gd name="connsiteX96-14207" fmla="*/ 6944339 w 10768629"/>
              <a:gd name="connsiteY96-14208" fmla="*/ 1536237 h 1978172"/>
              <a:gd name="connsiteX97-14209" fmla="*/ 6886996 w 10768629"/>
              <a:gd name="connsiteY97-14210" fmla="*/ 1563569 h 1978172"/>
              <a:gd name="connsiteX98-14211" fmla="*/ 6874510 w 10768629"/>
              <a:gd name="connsiteY98-14212" fmla="*/ 1558469 h 1978172"/>
              <a:gd name="connsiteX99-14213" fmla="*/ 6871943 w 10768629"/>
              <a:gd name="connsiteY99-14214" fmla="*/ 1554651 h 1978172"/>
              <a:gd name="connsiteX100-14215" fmla="*/ 6856174 w 10768629"/>
              <a:gd name="connsiteY100-14216" fmla="*/ 1562024 h 1978172"/>
              <a:gd name="connsiteX101-14217" fmla="*/ 6842321 w 10768629"/>
              <a:gd name="connsiteY101-14218" fmla="*/ 1560554 h 1978172"/>
              <a:gd name="connsiteX102-14219" fmla="*/ 6832713 w 10768629"/>
              <a:gd name="connsiteY102-14220" fmla="*/ 1569357 h 1978172"/>
              <a:gd name="connsiteX103-14221" fmla="*/ 6816351 w 10768629"/>
              <a:gd name="connsiteY103-14222" fmla="*/ 1571495 h 1978172"/>
              <a:gd name="connsiteX104-14223" fmla="*/ 6795800 w 10768629"/>
              <a:gd name="connsiteY104-14224" fmla="*/ 1572010 h 1978172"/>
              <a:gd name="connsiteX105-14225" fmla="*/ 6777546 w 10768629"/>
              <a:gd name="connsiteY105-14226" fmla="*/ 1568661 h 1978172"/>
              <a:gd name="connsiteX106-14227" fmla="*/ 6751528 w 10768629"/>
              <a:gd name="connsiteY106-14228" fmla="*/ 1574143 h 1978172"/>
              <a:gd name="connsiteX107-14229" fmla="*/ 6691966 w 10768629"/>
              <a:gd name="connsiteY107-14230" fmla="*/ 1582255 h 1978172"/>
              <a:gd name="connsiteX108-14231" fmla="*/ 6646941 w 10768629"/>
              <a:gd name="connsiteY108-14232" fmla="*/ 1588471 h 1978172"/>
              <a:gd name="connsiteX109-14233" fmla="*/ 6568576 w 10768629"/>
              <a:gd name="connsiteY109-14234" fmla="*/ 1606488 h 1978172"/>
              <a:gd name="connsiteX110-14235" fmla="*/ 6554358 w 10768629"/>
              <a:gd name="connsiteY110-14236" fmla="*/ 1621701 h 1978172"/>
              <a:gd name="connsiteX111-14237" fmla="*/ 6516968 w 10768629"/>
              <a:gd name="connsiteY111-14238" fmla="*/ 1617195 h 1978172"/>
              <a:gd name="connsiteX112-14239" fmla="*/ 6506479 w 10768629"/>
              <a:gd name="connsiteY112-14240" fmla="*/ 1602227 h 1978172"/>
              <a:gd name="connsiteX113-14241" fmla="*/ 6458436 w 10768629"/>
              <a:gd name="connsiteY113-14242" fmla="*/ 1607332 h 1978172"/>
              <a:gd name="connsiteX114-14243" fmla="*/ 6414786 w 10768629"/>
              <a:gd name="connsiteY114-14244" fmla="*/ 1628815 h 1978172"/>
              <a:gd name="connsiteX115-14245" fmla="*/ 6357085 w 10768629"/>
              <a:gd name="connsiteY115-14246" fmla="*/ 1640846 h 1978172"/>
              <a:gd name="connsiteX116-14247" fmla="*/ 6322636 w 10768629"/>
              <a:gd name="connsiteY116-14248" fmla="*/ 1648213 h 1978172"/>
              <a:gd name="connsiteX117-14249" fmla="*/ 6226172 w 10768629"/>
              <a:gd name="connsiteY117-14250" fmla="*/ 1654676 h 1978172"/>
              <a:gd name="connsiteX118-14251" fmla="*/ 6221217 w 10768629"/>
              <a:gd name="connsiteY118-14252" fmla="*/ 1654506 h 1978172"/>
              <a:gd name="connsiteX119-14253" fmla="*/ 6204956 w 10768629"/>
              <a:gd name="connsiteY119-14254" fmla="*/ 1664280 h 1978172"/>
              <a:gd name="connsiteX120-14255" fmla="*/ 6204270 w 10768629"/>
              <a:gd name="connsiteY120-14256" fmla="*/ 1666782 h 1978172"/>
              <a:gd name="connsiteX121-14257" fmla="*/ 6143810 w 10768629"/>
              <a:gd name="connsiteY121-14258" fmla="*/ 1661963 h 1978172"/>
              <a:gd name="connsiteX122-14259" fmla="*/ 6136560 w 10768629"/>
              <a:gd name="connsiteY122-14260" fmla="*/ 1665728 h 1978172"/>
              <a:gd name="connsiteX123-14261" fmla="*/ 6096155 w 10768629"/>
              <a:gd name="connsiteY123-14262" fmla="*/ 1656951 h 1978172"/>
              <a:gd name="connsiteX124-14263" fmla="*/ 6075812 w 10768629"/>
              <a:gd name="connsiteY124-14264" fmla="*/ 1655422 h 1978172"/>
              <a:gd name="connsiteX125-14265" fmla="*/ 6039495 w 10768629"/>
              <a:gd name="connsiteY125-14266" fmla="*/ 1649680 h 1978172"/>
              <a:gd name="connsiteX126-14267" fmla="*/ 6036523 w 10768629"/>
              <a:gd name="connsiteY126-14268" fmla="*/ 1652121 h 1978172"/>
              <a:gd name="connsiteX127-14269" fmla="*/ 6029328 w 10768629"/>
              <a:gd name="connsiteY127-14270" fmla="*/ 1649904 h 1978172"/>
              <a:gd name="connsiteX128-14271" fmla="*/ 6024075 w 10768629"/>
              <a:gd name="connsiteY128-14272" fmla="*/ 1652779 h 1978172"/>
              <a:gd name="connsiteX129-14273" fmla="*/ 6018085 w 10768629"/>
              <a:gd name="connsiteY129-14274" fmla="*/ 1652030 h 1978172"/>
              <a:gd name="connsiteX130-14275" fmla="*/ 5955513 w 10768629"/>
              <a:gd name="connsiteY130-14276" fmla="*/ 1663584 h 1978172"/>
              <a:gd name="connsiteX131-14277" fmla="*/ 5941996 w 10768629"/>
              <a:gd name="connsiteY131-14278" fmla="*/ 1661326 h 1978172"/>
              <a:gd name="connsiteX132-14279" fmla="*/ 5931789 w 10768629"/>
              <a:gd name="connsiteY132-14280" fmla="*/ 1669915 h 1978172"/>
              <a:gd name="connsiteX133-14281" fmla="*/ 5888686 w 10768629"/>
              <a:gd name="connsiteY133-14282" fmla="*/ 1672175 h 1978172"/>
              <a:gd name="connsiteX134-14283" fmla="*/ 5873794 w 10768629"/>
              <a:gd name="connsiteY134-14284" fmla="*/ 1665454 h 1978172"/>
              <a:gd name="connsiteX135-14285" fmla="*/ 5860022 w 10768629"/>
              <a:gd name="connsiteY135-14286" fmla="*/ 1660635 h 1978172"/>
              <a:gd name="connsiteX136-14287" fmla="*/ 5858237 w 10768629"/>
              <a:gd name="connsiteY136-14288" fmla="*/ 1660649 h 1978172"/>
              <a:gd name="connsiteX137-14289" fmla="*/ 5840319 w 10768629"/>
              <a:gd name="connsiteY137-14290" fmla="*/ 1660798 h 1978172"/>
              <a:gd name="connsiteX138-14291" fmla="*/ 5806984 w 10768629"/>
              <a:gd name="connsiteY138-14292" fmla="*/ 1661075 h 1978172"/>
              <a:gd name="connsiteX139-14293" fmla="*/ 5742351 w 10768629"/>
              <a:gd name="connsiteY139-14294" fmla="*/ 1667489 h 1978172"/>
              <a:gd name="connsiteX140-14295" fmla="*/ 5521171 w 10768629"/>
              <a:gd name="connsiteY140-14296" fmla="*/ 1671626 h 1978172"/>
              <a:gd name="connsiteX141-14297" fmla="*/ 5457384 w 10768629"/>
              <a:gd name="connsiteY141-14298" fmla="*/ 1683952 h 1978172"/>
              <a:gd name="connsiteX142-14299" fmla="*/ 4950070 w 10768629"/>
              <a:gd name="connsiteY142-14300" fmla="*/ 1748401 h 1978172"/>
              <a:gd name="connsiteX143-14301" fmla="*/ 4872172 w 10768629"/>
              <a:gd name="connsiteY143-14302" fmla="*/ 1757222 h 1978172"/>
              <a:gd name="connsiteX144-14303" fmla="*/ 4809524 w 10768629"/>
              <a:gd name="connsiteY144-14304" fmla="*/ 1761033 h 1978172"/>
              <a:gd name="connsiteX145-14305" fmla="*/ 4759058 w 10768629"/>
              <a:gd name="connsiteY145-14306" fmla="*/ 1766533 h 1978172"/>
              <a:gd name="connsiteX146-14307" fmla="*/ 4719749 w 10768629"/>
              <a:gd name="connsiteY146-14308" fmla="*/ 1771811 h 1978172"/>
              <a:gd name="connsiteX147-14309" fmla="*/ 4568686 w 10768629"/>
              <a:gd name="connsiteY147-14310" fmla="*/ 1786141 h 1978172"/>
              <a:gd name="connsiteX148-14311" fmla="*/ 4418751 w 10768629"/>
              <a:gd name="connsiteY148-14312" fmla="*/ 1796932 h 1978172"/>
              <a:gd name="connsiteX149-14313" fmla="*/ 4378377 w 10768629"/>
              <a:gd name="connsiteY149-14314" fmla="*/ 1815528 h 1978172"/>
              <a:gd name="connsiteX150-14315" fmla="*/ 4320575 w 10768629"/>
              <a:gd name="connsiteY150-14316" fmla="*/ 1832722 h 1978172"/>
              <a:gd name="connsiteX151-14317" fmla="*/ 4211935 w 10768629"/>
              <a:gd name="connsiteY151-14318" fmla="*/ 1860177 h 1978172"/>
              <a:gd name="connsiteX152-14319" fmla="*/ 4101228 w 10768629"/>
              <a:gd name="connsiteY152-14320" fmla="*/ 1868717 h 1978172"/>
              <a:gd name="connsiteX153-14321" fmla="*/ 3973223 w 10768629"/>
              <a:gd name="connsiteY153-14322" fmla="*/ 1881015 h 1978172"/>
              <a:gd name="connsiteX154-14323" fmla="*/ 3900992 w 10768629"/>
              <a:gd name="connsiteY154-14324" fmla="*/ 1880603 h 1978172"/>
              <a:gd name="connsiteX155-14325" fmla="*/ 3662119 w 10768629"/>
              <a:gd name="connsiteY155-14326" fmla="*/ 1889285 h 1978172"/>
              <a:gd name="connsiteX156-14327" fmla="*/ 3496919 w 10768629"/>
              <a:gd name="connsiteY156-14328" fmla="*/ 1873180 h 1978172"/>
              <a:gd name="connsiteX157-14329" fmla="*/ 3449433 w 10768629"/>
              <a:gd name="connsiteY157-14330" fmla="*/ 1889681 h 1978172"/>
              <a:gd name="connsiteX158-14331" fmla="*/ 3369766 w 10768629"/>
              <a:gd name="connsiteY158-14332" fmla="*/ 1916653 h 1978172"/>
              <a:gd name="connsiteX159-14333" fmla="*/ 3269672 w 10768629"/>
              <a:gd name="connsiteY159-14334" fmla="*/ 1938036 h 1978172"/>
              <a:gd name="connsiteX160-14335" fmla="*/ 3224897 w 10768629"/>
              <a:gd name="connsiteY160-14336" fmla="*/ 1943733 h 1978172"/>
              <a:gd name="connsiteX161-14337" fmla="*/ 3161463 w 10768629"/>
              <a:gd name="connsiteY161-14338" fmla="*/ 1946591 h 1978172"/>
              <a:gd name="connsiteX162-14339" fmla="*/ 3112044 w 10768629"/>
              <a:gd name="connsiteY162-14340" fmla="*/ 1935614 h 1978172"/>
              <a:gd name="connsiteX163-14341" fmla="*/ 3069716 w 10768629"/>
              <a:gd name="connsiteY163-14342" fmla="*/ 1930463 h 1978172"/>
              <a:gd name="connsiteX164-14343" fmla="*/ 3005773 w 10768629"/>
              <a:gd name="connsiteY164-14344" fmla="*/ 1915878 h 1978172"/>
              <a:gd name="connsiteX165-14345" fmla="*/ 2897201 w 10768629"/>
              <a:gd name="connsiteY165-14346" fmla="*/ 1926772 h 1978172"/>
              <a:gd name="connsiteX166-14347" fmla="*/ 2783891 w 10768629"/>
              <a:gd name="connsiteY166-14348" fmla="*/ 1931749 h 1978172"/>
              <a:gd name="connsiteX167-14349" fmla="*/ 2712447 w 10768629"/>
              <a:gd name="connsiteY167-14350" fmla="*/ 1933044 h 1978172"/>
              <a:gd name="connsiteX168-14351" fmla="*/ 2560151 w 10768629"/>
              <a:gd name="connsiteY168-14352" fmla="*/ 1963609 h 1978172"/>
              <a:gd name="connsiteX169-14353" fmla="*/ 2367221 w 10768629"/>
              <a:gd name="connsiteY169-14354" fmla="*/ 1971884 h 1978172"/>
              <a:gd name="connsiteX170-14355" fmla="*/ 2272130 w 10768629"/>
              <a:gd name="connsiteY170-14356" fmla="*/ 1961162 h 1978172"/>
              <a:gd name="connsiteX171-14357" fmla="*/ 2189404 w 10768629"/>
              <a:gd name="connsiteY171-14358" fmla="*/ 1978172 h 1978172"/>
              <a:gd name="connsiteX172-14359" fmla="*/ 2077704 w 10768629"/>
              <a:gd name="connsiteY172-14360" fmla="*/ 1965002 h 1978172"/>
              <a:gd name="connsiteX173-14361" fmla="*/ 2033299 w 10768629"/>
              <a:gd name="connsiteY173-14362" fmla="*/ 1969042 h 1978172"/>
              <a:gd name="connsiteX174-14363" fmla="*/ 1967996 w 10768629"/>
              <a:gd name="connsiteY174-14364" fmla="*/ 1953187 h 1978172"/>
              <a:gd name="connsiteX175-14365" fmla="*/ 1855805 w 10768629"/>
              <a:gd name="connsiteY175-14366" fmla="*/ 1926082 h 1978172"/>
              <a:gd name="connsiteX176-14367" fmla="*/ 1790957 w 10768629"/>
              <a:gd name="connsiteY176-14368" fmla="*/ 1919460 h 1978172"/>
              <a:gd name="connsiteX177-14369" fmla="*/ 1613978 w 10768629"/>
              <a:gd name="connsiteY177-14370" fmla="*/ 1891581 h 1978172"/>
              <a:gd name="connsiteX178-14371" fmla="*/ 1436831 w 10768629"/>
              <a:gd name="connsiteY178-14372" fmla="*/ 1856201 h 1978172"/>
              <a:gd name="connsiteX179-14373" fmla="*/ 1357365 w 10768629"/>
              <a:gd name="connsiteY179-14374" fmla="*/ 1832140 h 1978172"/>
              <a:gd name="connsiteX180-14375" fmla="*/ 1232341 w 10768629"/>
              <a:gd name="connsiteY180-14376" fmla="*/ 1785942 h 1978172"/>
              <a:gd name="connsiteX181-14377" fmla="*/ 1162595 w 10768629"/>
              <a:gd name="connsiteY181-14378" fmla="*/ 1758337 h 1978172"/>
              <a:gd name="connsiteX182-14379" fmla="*/ 1128523 w 10768629"/>
              <a:gd name="connsiteY182-14380" fmla="*/ 1763621 h 1978172"/>
              <a:gd name="connsiteX183-14381" fmla="*/ 991903 w 10768629"/>
              <a:gd name="connsiteY183-14382" fmla="*/ 1786741 h 1978172"/>
              <a:gd name="connsiteX184-14383" fmla="*/ 883960 w 10768629"/>
              <a:gd name="connsiteY184-14384" fmla="*/ 1809389 h 1978172"/>
              <a:gd name="connsiteX185-14385" fmla="*/ 766531 w 10768629"/>
              <a:gd name="connsiteY185-14386" fmla="*/ 1805053 h 1978172"/>
              <a:gd name="connsiteX186-14387" fmla="*/ 669779 w 10768629"/>
              <a:gd name="connsiteY186-14388" fmla="*/ 1800537 h 1978172"/>
              <a:gd name="connsiteX187-14389" fmla="*/ 523898 w 10768629"/>
              <a:gd name="connsiteY187-14390" fmla="*/ 1811085 h 1978172"/>
              <a:gd name="connsiteX188-14391" fmla="*/ 360251 w 10768629"/>
              <a:gd name="connsiteY188-14392" fmla="*/ 1830735 h 1978172"/>
              <a:gd name="connsiteX189-14393" fmla="*/ 255207 w 10768629"/>
              <a:gd name="connsiteY189-14394" fmla="*/ 1818275 h 1978172"/>
              <a:gd name="connsiteX190-14395" fmla="*/ 101803 w 10768629"/>
              <a:gd name="connsiteY190-14396" fmla="*/ 1870647 h 1978172"/>
              <a:gd name="connsiteX191-14397" fmla="*/ 25397 w 10768629"/>
              <a:gd name="connsiteY191-14398" fmla="*/ 1888443 h 1978172"/>
              <a:gd name="connsiteX192-14399" fmla="*/ 2370 w 10768629"/>
              <a:gd name="connsiteY192-14400" fmla="*/ 1878311 h 1978172"/>
              <a:gd name="connsiteX193-14401" fmla="*/ 0 w 10768629"/>
              <a:gd name="connsiteY193-14402" fmla="*/ 1878785 h 1978172"/>
              <a:gd name="connsiteX194-14403" fmla="*/ 0 w 10768629"/>
              <a:gd name="connsiteY194-14404" fmla="*/ 0 h 1978172"/>
              <a:gd name="connsiteX0-14405" fmla="*/ 0 w 10768629"/>
              <a:gd name="connsiteY0-14406" fmla="*/ 0 h 1978172"/>
              <a:gd name="connsiteX1-14407" fmla="*/ 10768629 w 10768629"/>
              <a:gd name="connsiteY1-14408" fmla="*/ 0 h 1978172"/>
              <a:gd name="connsiteX2-14409" fmla="*/ 10733254 w 10768629"/>
              <a:gd name="connsiteY2-14410" fmla="*/ 31439 h 1978172"/>
              <a:gd name="connsiteX3-14411" fmla="*/ 10727085 w 10768629"/>
              <a:gd name="connsiteY3-14412" fmla="*/ 37910 h 1978172"/>
              <a:gd name="connsiteX4-14413" fmla="*/ 10675953 w 10768629"/>
              <a:gd name="connsiteY4-14414" fmla="*/ 68623 h 1978172"/>
              <a:gd name="connsiteX5-14415" fmla="*/ 10637091 w 10768629"/>
              <a:gd name="connsiteY5-14416" fmla="*/ 90361 h 1978172"/>
              <a:gd name="connsiteX6-14417" fmla="*/ 10610971 w 10768629"/>
              <a:gd name="connsiteY6-14418" fmla="*/ 110764 h 1978172"/>
              <a:gd name="connsiteX7-14419" fmla="*/ 10532872 w 10768629"/>
              <a:gd name="connsiteY7-14420" fmla="*/ 138028 h 1978172"/>
              <a:gd name="connsiteX8-14421" fmla="*/ 10398558 w 10768629"/>
              <a:gd name="connsiteY8-14422" fmla="*/ 172911 h 1978172"/>
              <a:gd name="connsiteX9-14423" fmla="*/ 10371128 w 10768629"/>
              <a:gd name="connsiteY9-14424" fmla="*/ 182609 h 1978172"/>
              <a:gd name="connsiteX10-14425" fmla="*/ 10352178 w 10768629"/>
              <a:gd name="connsiteY10-14426" fmla="*/ 199976 h 1978172"/>
              <a:gd name="connsiteX11-14427" fmla="*/ 10351815 w 10768629"/>
              <a:gd name="connsiteY11-14428" fmla="*/ 211879 h 1978172"/>
              <a:gd name="connsiteX12-14429" fmla="*/ 10337471 w 10768629"/>
              <a:gd name="connsiteY12-14430" fmla="*/ 218661 h 1978172"/>
              <a:gd name="connsiteX13-14431" fmla="*/ 10334625 w 10768629"/>
              <a:gd name="connsiteY13-14432" fmla="*/ 222351 h 1978172"/>
              <a:gd name="connsiteX14-14433" fmla="*/ 10256365 w 10768629"/>
              <a:gd name="connsiteY14-14434" fmla="*/ 235917 h 1978172"/>
              <a:gd name="connsiteX15-14435" fmla="*/ 10201127 w 10768629"/>
              <a:gd name="connsiteY15-14436" fmla="*/ 267448 h 1978172"/>
              <a:gd name="connsiteX16-14437" fmla="*/ 9961218 w 10768629"/>
              <a:gd name="connsiteY16-14438" fmla="*/ 326720 h 1978172"/>
              <a:gd name="connsiteX17-14439" fmla="*/ 9859715 w 10768629"/>
              <a:gd name="connsiteY17-14440" fmla="*/ 355698 h 1978172"/>
              <a:gd name="connsiteX18-14441" fmla="*/ 9679867 w 10768629"/>
              <a:gd name="connsiteY18-14442" fmla="*/ 399081 h 1978172"/>
              <a:gd name="connsiteX19-14443" fmla="*/ 9490654 w 10768629"/>
              <a:gd name="connsiteY19-14444" fmla="*/ 455225 h 1978172"/>
              <a:gd name="connsiteX20-14445" fmla="*/ 9470837 w 10768629"/>
              <a:gd name="connsiteY20-14446" fmla="*/ 452539 h 1978172"/>
              <a:gd name="connsiteX21-14447" fmla="*/ 9469082 w 10768629"/>
              <a:gd name="connsiteY21-14448" fmla="*/ 454891 h 1978172"/>
              <a:gd name="connsiteX22-14449" fmla="*/ 9448038 w 10768629"/>
              <a:gd name="connsiteY22-14450" fmla="*/ 459733 h 1978172"/>
              <a:gd name="connsiteX23-14451" fmla="*/ 9396821 w 10768629"/>
              <a:gd name="connsiteY23-14452" fmla="*/ 455795 h 1978172"/>
              <a:gd name="connsiteX24-14453" fmla="*/ 9392197 w 10768629"/>
              <a:gd name="connsiteY24-14454" fmla="*/ 459796 h 1978172"/>
              <a:gd name="connsiteX25-14455" fmla="*/ 9347994 w 10768629"/>
              <a:gd name="connsiteY25-14456" fmla="*/ 464462 h 1978172"/>
              <a:gd name="connsiteX26-14457" fmla="*/ 9347889 w 10768629"/>
              <a:gd name="connsiteY26-14458" fmla="*/ 466539 h 1978172"/>
              <a:gd name="connsiteX27-14459" fmla="*/ 9337639 w 10768629"/>
              <a:gd name="connsiteY27-14460" fmla="*/ 476654 h 1978172"/>
              <a:gd name="connsiteX28-14461" fmla="*/ 9287964 w 10768629"/>
              <a:gd name="connsiteY28-14462" fmla="*/ 513052 h 1978172"/>
              <a:gd name="connsiteX29-14463" fmla="*/ 9229283 w 10768629"/>
              <a:gd name="connsiteY29-14464" fmla="*/ 555377 h 1978172"/>
              <a:gd name="connsiteX30-14465" fmla="*/ 9220274 w 10768629"/>
              <a:gd name="connsiteY30-14466" fmla="*/ 557502 h 1978172"/>
              <a:gd name="connsiteX31-14467" fmla="*/ 9220202 w 10768629"/>
              <a:gd name="connsiteY31-14468" fmla="*/ 558001 h 1978172"/>
              <a:gd name="connsiteX32-14469" fmla="*/ 9210908 w 10768629"/>
              <a:gd name="connsiteY32-14470" fmla="*/ 561147 h 1978172"/>
              <a:gd name="connsiteX33-14471" fmla="*/ 9186374 w 10768629"/>
              <a:gd name="connsiteY33-14472" fmla="*/ 565502 h 1978172"/>
              <a:gd name="connsiteX34-14473" fmla="*/ 9181058 w 10768629"/>
              <a:gd name="connsiteY34-14474" fmla="*/ 569943 h 1978172"/>
              <a:gd name="connsiteX35-14475" fmla="*/ 9167549 w 10768629"/>
              <a:gd name="connsiteY35-14476" fmla="*/ 584727 h 1978172"/>
              <a:gd name="connsiteX36-14477" fmla="*/ 9149110 w 10768629"/>
              <a:gd name="connsiteY36-14478" fmla="*/ 598906 h 1978172"/>
              <a:gd name="connsiteX37-14479" fmla="*/ 9078556 w 10768629"/>
              <a:gd name="connsiteY37-14480" fmla="*/ 644039 h 1978172"/>
              <a:gd name="connsiteX38-14481" fmla="*/ 8996399 w 10768629"/>
              <a:gd name="connsiteY38-14482" fmla="*/ 690055 h 1978172"/>
              <a:gd name="connsiteX39-14483" fmla="*/ 8803791 w 10768629"/>
              <a:gd name="connsiteY39-14484" fmla="*/ 813860 h 1978172"/>
              <a:gd name="connsiteX40-14485" fmla="*/ 8636202 w 10768629"/>
              <a:gd name="connsiteY40-14486" fmla="*/ 848463 h 1978172"/>
              <a:gd name="connsiteX41-14487" fmla="*/ 8555372 w 10768629"/>
              <a:gd name="connsiteY41-14488" fmla="*/ 883171 h 1978172"/>
              <a:gd name="connsiteX42-14489" fmla="*/ 8507229 w 10768629"/>
              <a:gd name="connsiteY42-14490" fmla="*/ 901665 h 1978172"/>
              <a:gd name="connsiteX43-14491" fmla="*/ 8428473 w 10768629"/>
              <a:gd name="connsiteY43-14492" fmla="*/ 927985 h 1978172"/>
              <a:gd name="connsiteX44-14493" fmla="*/ 8427914 w 10768629"/>
              <a:gd name="connsiteY44-14494" fmla="*/ 933480 h 1978172"/>
              <a:gd name="connsiteX45-14495" fmla="*/ 8420327 w 10768629"/>
              <a:gd name="connsiteY45-14496" fmla="*/ 941984 h 1978172"/>
              <a:gd name="connsiteX46-14497" fmla="*/ 8394729 w 10768629"/>
              <a:gd name="connsiteY46-14498" fmla="*/ 948347 h 1978172"/>
              <a:gd name="connsiteX47-14499" fmla="*/ 8380548 w 10768629"/>
              <a:gd name="connsiteY47-14500" fmla="*/ 987916 h 1978172"/>
              <a:gd name="connsiteX48-14501" fmla="*/ 8375330 w 10768629"/>
              <a:gd name="connsiteY48-14502" fmla="*/ 965444 h 1978172"/>
              <a:gd name="connsiteX49-14503" fmla="*/ 8340796 w 10768629"/>
              <a:gd name="connsiteY49-14504" fmla="*/ 980522 h 1978172"/>
              <a:gd name="connsiteX50-14505" fmla="*/ 8304438 w 10768629"/>
              <a:gd name="connsiteY50-14506" fmla="*/ 996739 h 1978172"/>
              <a:gd name="connsiteX51-14507" fmla="*/ 8280929 w 10768629"/>
              <a:gd name="connsiteY51-14508" fmla="*/ 1023089 h 1978172"/>
              <a:gd name="connsiteX52-14509" fmla="*/ 8275760 w 10768629"/>
              <a:gd name="connsiteY52-14510" fmla="*/ 1027772 h 1978172"/>
              <a:gd name="connsiteX53-14511" fmla="*/ 8275478 w 10768629"/>
              <a:gd name="connsiteY53-14512" fmla="*/ 1027605 h 1978172"/>
              <a:gd name="connsiteX54-14513" fmla="*/ 8249003 w 10768629"/>
              <a:gd name="connsiteY54-14514" fmla="*/ 1032033 h 1978172"/>
              <a:gd name="connsiteX55-14515" fmla="*/ 8203836 w 10768629"/>
              <a:gd name="connsiteY55-14516" fmla="*/ 1037347 h 1978172"/>
              <a:gd name="connsiteX56-14517" fmla="*/ 8122936 w 10768629"/>
              <a:gd name="connsiteY56-14518" fmla="*/ 1063113 h 1978172"/>
              <a:gd name="connsiteX57-14519" fmla="*/ 8043658 w 10768629"/>
              <a:gd name="connsiteY57-14520" fmla="*/ 1092746 h 1978172"/>
              <a:gd name="connsiteX58-14521" fmla="*/ 8015351 w 10768629"/>
              <a:gd name="connsiteY58-14522" fmla="*/ 1105478 h 1978172"/>
              <a:gd name="connsiteX59-14523" fmla="*/ 7963145 w 10768629"/>
              <a:gd name="connsiteY59-14524" fmla="*/ 1119346 h 1978172"/>
              <a:gd name="connsiteX60-14525" fmla="*/ 7938145 w 10768629"/>
              <a:gd name="connsiteY60-14526" fmla="*/ 1120225 h 1978172"/>
              <a:gd name="connsiteX61-14527" fmla="*/ 7937238 w 10768629"/>
              <a:gd name="connsiteY61-14528" fmla="*/ 1121204 h 1978172"/>
              <a:gd name="connsiteX62-14529" fmla="*/ 7934398 w 10768629"/>
              <a:gd name="connsiteY62-14530" fmla="*/ 1118240 h 1978172"/>
              <a:gd name="connsiteX63-14531" fmla="*/ 7918248 w 10768629"/>
              <a:gd name="connsiteY63-14532" fmla="*/ 1124371 h 1978172"/>
              <a:gd name="connsiteX64-14533" fmla="*/ 7914119 w 10768629"/>
              <a:gd name="connsiteY64-14534" fmla="*/ 1127653 h 1978172"/>
              <a:gd name="connsiteX65-14535" fmla="*/ 7907658 w 10768629"/>
              <a:gd name="connsiteY65-14536" fmla="*/ 1130350 h 1978172"/>
              <a:gd name="connsiteX66-14537" fmla="*/ 7907434 w 10768629"/>
              <a:gd name="connsiteY66-14538" fmla="*/ 1130103 h 1978172"/>
              <a:gd name="connsiteX67-14539" fmla="*/ 7901508 w 10768629"/>
              <a:gd name="connsiteY67-14540" fmla="*/ 1133245 h 1978172"/>
              <a:gd name="connsiteX68-14541" fmla="*/ 7873287 w 10768629"/>
              <a:gd name="connsiteY68-14542" fmla="*/ 1152609 h 1978172"/>
              <a:gd name="connsiteX69-14543" fmla="*/ 7834833 w 10768629"/>
              <a:gd name="connsiteY69-14544" fmla="*/ 1153868 h 1978172"/>
              <a:gd name="connsiteX70-14545" fmla="*/ 7828661 w 10768629"/>
              <a:gd name="connsiteY70-14546" fmla="*/ 1139994 h 1978172"/>
              <a:gd name="connsiteX71-14547" fmla="*/ 7823966 w 10768629"/>
              <a:gd name="connsiteY71-14548" fmla="*/ 1143178 h 1978172"/>
              <a:gd name="connsiteX72-14549" fmla="*/ 7815078 w 10768629"/>
              <a:gd name="connsiteY72-14550" fmla="*/ 1151776 h 1978172"/>
              <a:gd name="connsiteX73-14551" fmla="*/ 7812026 w 10768629"/>
              <a:gd name="connsiteY73-14552" fmla="*/ 1151522 h 1978172"/>
              <a:gd name="connsiteX74-14553" fmla="*/ 7782249 w 10768629"/>
              <a:gd name="connsiteY74-14554" fmla="*/ 1160970 h 1978172"/>
              <a:gd name="connsiteX75-14555" fmla="*/ 7773476 w 10768629"/>
              <a:gd name="connsiteY75-14556" fmla="*/ 1157414 h 1978172"/>
              <a:gd name="connsiteX76-14557" fmla="*/ 7769600 w 10768629"/>
              <a:gd name="connsiteY76-14558" fmla="*/ 1157365 h 1978172"/>
              <a:gd name="connsiteX77-14559" fmla="*/ 7752631 w 10768629"/>
              <a:gd name="connsiteY77-14560" fmla="*/ 1172815 h 1978172"/>
              <a:gd name="connsiteX78-14561" fmla="*/ 7739392 w 10768629"/>
              <a:gd name="connsiteY78-14562" fmla="*/ 1192062 h 1978172"/>
              <a:gd name="connsiteX79-14563" fmla="*/ 7677677 w 10768629"/>
              <a:gd name="connsiteY79-14564" fmla="*/ 1216394 h 1978172"/>
              <a:gd name="connsiteX80-14565" fmla="*/ 7586920 w 10768629"/>
              <a:gd name="connsiteY80-14566" fmla="*/ 1261888 h 1978172"/>
              <a:gd name="connsiteX81-14567" fmla="*/ 7486100 w 10768629"/>
              <a:gd name="connsiteY81-14568" fmla="*/ 1292563 h 1978172"/>
              <a:gd name="connsiteX82-14569" fmla="*/ 7411323 w 10768629"/>
              <a:gd name="connsiteY82-14570" fmla="*/ 1340732 h 1978172"/>
              <a:gd name="connsiteX83-14571" fmla="*/ 7240698 w 10768629"/>
              <a:gd name="connsiteY83-14572" fmla="*/ 1438832 h 1978172"/>
              <a:gd name="connsiteX84-14573" fmla="*/ 7197675 w 10768629"/>
              <a:gd name="connsiteY84-14574" fmla="*/ 1447530 h 1978172"/>
              <a:gd name="connsiteX85-14575" fmla="*/ 7164788 w 10768629"/>
              <a:gd name="connsiteY85-14576" fmla="*/ 1480293 h 1978172"/>
              <a:gd name="connsiteX86-14577" fmla="*/ 7147929 w 10768629"/>
              <a:gd name="connsiteY86-14578" fmla="*/ 1477641 h 1978172"/>
              <a:gd name="connsiteX87-14579" fmla="*/ 7144965 w 10768629"/>
              <a:gd name="connsiteY87-14580" fmla="*/ 1476908 h 1978172"/>
              <a:gd name="connsiteX88-14581" fmla="*/ 7134299 w 10768629"/>
              <a:gd name="connsiteY88-14582" fmla="*/ 1479969 h 1978172"/>
              <a:gd name="connsiteX89-14583" fmla="*/ 7129809 w 10768629"/>
              <a:gd name="connsiteY89-14584" fmla="*/ 1473339 h 1978172"/>
              <a:gd name="connsiteX90-14585" fmla="*/ 7112688 w 10768629"/>
              <a:gd name="connsiteY90-14586" fmla="*/ 1472575 h 1978172"/>
              <a:gd name="connsiteX91-14587" fmla="*/ 7093470 w 10768629"/>
              <a:gd name="connsiteY91-14588" fmla="*/ 1480300 h 1978172"/>
              <a:gd name="connsiteX92-14589" fmla="*/ 7025034 w 10768629"/>
              <a:gd name="connsiteY92-14590" fmla="*/ 1506934 h 1978172"/>
              <a:gd name="connsiteX93-14591" fmla="*/ 7014783 w 10768629"/>
              <a:gd name="connsiteY93-14592" fmla="*/ 1515868 h 1978172"/>
              <a:gd name="connsiteX94-14593" fmla="*/ 6979706 w 10768629"/>
              <a:gd name="connsiteY94-14594" fmla="*/ 1523511 h 1978172"/>
              <a:gd name="connsiteX95-14595" fmla="*/ 6977890 w 10768629"/>
              <a:gd name="connsiteY95-14596" fmla="*/ 1525793 h 1978172"/>
              <a:gd name="connsiteX96-14597" fmla="*/ 6944339 w 10768629"/>
              <a:gd name="connsiteY96-14598" fmla="*/ 1536237 h 1978172"/>
              <a:gd name="connsiteX97-14599" fmla="*/ 6886996 w 10768629"/>
              <a:gd name="connsiteY97-14600" fmla="*/ 1563569 h 1978172"/>
              <a:gd name="connsiteX98-14601" fmla="*/ 6874510 w 10768629"/>
              <a:gd name="connsiteY98-14602" fmla="*/ 1558469 h 1978172"/>
              <a:gd name="connsiteX99-14603" fmla="*/ 6871943 w 10768629"/>
              <a:gd name="connsiteY99-14604" fmla="*/ 1554651 h 1978172"/>
              <a:gd name="connsiteX100-14605" fmla="*/ 6856174 w 10768629"/>
              <a:gd name="connsiteY100-14606" fmla="*/ 1562024 h 1978172"/>
              <a:gd name="connsiteX101-14607" fmla="*/ 6842321 w 10768629"/>
              <a:gd name="connsiteY101-14608" fmla="*/ 1560554 h 1978172"/>
              <a:gd name="connsiteX102-14609" fmla="*/ 6832713 w 10768629"/>
              <a:gd name="connsiteY102-14610" fmla="*/ 1569357 h 1978172"/>
              <a:gd name="connsiteX103-14611" fmla="*/ 6816351 w 10768629"/>
              <a:gd name="connsiteY103-14612" fmla="*/ 1571495 h 1978172"/>
              <a:gd name="connsiteX104-14613" fmla="*/ 6795800 w 10768629"/>
              <a:gd name="connsiteY104-14614" fmla="*/ 1572010 h 1978172"/>
              <a:gd name="connsiteX105-14615" fmla="*/ 6777546 w 10768629"/>
              <a:gd name="connsiteY105-14616" fmla="*/ 1568661 h 1978172"/>
              <a:gd name="connsiteX106-14617" fmla="*/ 6751528 w 10768629"/>
              <a:gd name="connsiteY106-14618" fmla="*/ 1574143 h 1978172"/>
              <a:gd name="connsiteX107-14619" fmla="*/ 6691966 w 10768629"/>
              <a:gd name="connsiteY107-14620" fmla="*/ 1582255 h 1978172"/>
              <a:gd name="connsiteX108-14621" fmla="*/ 6646941 w 10768629"/>
              <a:gd name="connsiteY108-14622" fmla="*/ 1588471 h 1978172"/>
              <a:gd name="connsiteX109-14623" fmla="*/ 6568576 w 10768629"/>
              <a:gd name="connsiteY109-14624" fmla="*/ 1606488 h 1978172"/>
              <a:gd name="connsiteX110-14625" fmla="*/ 6554358 w 10768629"/>
              <a:gd name="connsiteY110-14626" fmla="*/ 1621701 h 1978172"/>
              <a:gd name="connsiteX111-14627" fmla="*/ 6516968 w 10768629"/>
              <a:gd name="connsiteY111-14628" fmla="*/ 1617195 h 1978172"/>
              <a:gd name="connsiteX112-14629" fmla="*/ 6506479 w 10768629"/>
              <a:gd name="connsiteY112-14630" fmla="*/ 1602227 h 1978172"/>
              <a:gd name="connsiteX113-14631" fmla="*/ 6458436 w 10768629"/>
              <a:gd name="connsiteY113-14632" fmla="*/ 1607332 h 1978172"/>
              <a:gd name="connsiteX114-14633" fmla="*/ 6414786 w 10768629"/>
              <a:gd name="connsiteY114-14634" fmla="*/ 1628815 h 1978172"/>
              <a:gd name="connsiteX115-14635" fmla="*/ 6357085 w 10768629"/>
              <a:gd name="connsiteY115-14636" fmla="*/ 1640846 h 1978172"/>
              <a:gd name="connsiteX116-14637" fmla="*/ 6322636 w 10768629"/>
              <a:gd name="connsiteY116-14638" fmla="*/ 1648213 h 1978172"/>
              <a:gd name="connsiteX117-14639" fmla="*/ 6226172 w 10768629"/>
              <a:gd name="connsiteY117-14640" fmla="*/ 1654676 h 1978172"/>
              <a:gd name="connsiteX118-14641" fmla="*/ 6221217 w 10768629"/>
              <a:gd name="connsiteY118-14642" fmla="*/ 1654506 h 1978172"/>
              <a:gd name="connsiteX119-14643" fmla="*/ 6204956 w 10768629"/>
              <a:gd name="connsiteY119-14644" fmla="*/ 1664280 h 1978172"/>
              <a:gd name="connsiteX120-14645" fmla="*/ 6204270 w 10768629"/>
              <a:gd name="connsiteY120-14646" fmla="*/ 1666782 h 1978172"/>
              <a:gd name="connsiteX121-14647" fmla="*/ 6143810 w 10768629"/>
              <a:gd name="connsiteY121-14648" fmla="*/ 1661963 h 1978172"/>
              <a:gd name="connsiteX122-14649" fmla="*/ 6136560 w 10768629"/>
              <a:gd name="connsiteY122-14650" fmla="*/ 1665728 h 1978172"/>
              <a:gd name="connsiteX123-14651" fmla="*/ 6096155 w 10768629"/>
              <a:gd name="connsiteY123-14652" fmla="*/ 1656951 h 1978172"/>
              <a:gd name="connsiteX124-14653" fmla="*/ 6075812 w 10768629"/>
              <a:gd name="connsiteY124-14654" fmla="*/ 1655422 h 1978172"/>
              <a:gd name="connsiteX125-14655" fmla="*/ 6039495 w 10768629"/>
              <a:gd name="connsiteY125-14656" fmla="*/ 1649680 h 1978172"/>
              <a:gd name="connsiteX126-14657" fmla="*/ 6036523 w 10768629"/>
              <a:gd name="connsiteY126-14658" fmla="*/ 1652121 h 1978172"/>
              <a:gd name="connsiteX127-14659" fmla="*/ 6029328 w 10768629"/>
              <a:gd name="connsiteY127-14660" fmla="*/ 1649904 h 1978172"/>
              <a:gd name="connsiteX128-14661" fmla="*/ 6024075 w 10768629"/>
              <a:gd name="connsiteY128-14662" fmla="*/ 1652779 h 1978172"/>
              <a:gd name="connsiteX129-14663" fmla="*/ 6018085 w 10768629"/>
              <a:gd name="connsiteY129-14664" fmla="*/ 1652030 h 1978172"/>
              <a:gd name="connsiteX130-14665" fmla="*/ 5955513 w 10768629"/>
              <a:gd name="connsiteY130-14666" fmla="*/ 1663584 h 1978172"/>
              <a:gd name="connsiteX131-14667" fmla="*/ 5941996 w 10768629"/>
              <a:gd name="connsiteY131-14668" fmla="*/ 1661326 h 1978172"/>
              <a:gd name="connsiteX132-14669" fmla="*/ 5931789 w 10768629"/>
              <a:gd name="connsiteY132-14670" fmla="*/ 1669915 h 1978172"/>
              <a:gd name="connsiteX133-14671" fmla="*/ 5888686 w 10768629"/>
              <a:gd name="connsiteY133-14672" fmla="*/ 1672175 h 1978172"/>
              <a:gd name="connsiteX134-14673" fmla="*/ 5873794 w 10768629"/>
              <a:gd name="connsiteY134-14674" fmla="*/ 1665454 h 1978172"/>
              <a:gd name="connsiteX135-14675" fmla="*/ 5860022 w 10768629"/>
              <a:gd name="connsiteY135-14676" fmla="*/ 1660635 h 1978172"/>
              <a:gd name="connsiteX136-14677" fmla="*/ 5858237 w 10768629"/>
              <a:gd name="connsiteY136-14678" fmla="*/ 1660649 h 1978172"/>
              <a:gd name="connsiteX137-14679" fmla="*/ 5840319 w 10768629"/>
              <a:gd name="connsiteY137-14680" fmla="*/ 1660798 h 1978172"/>
              <a:gd name="connsiteX138-14681" fmla="*/ 5806984 w 10768629"/>
              <a:gd name="connsiteY138-14682" fmla="*/ 1661075 h 1978172"/>
              <a:gd name="connsiteX139-14683" fmla="*/ 5742351 w 10768629"/>
              <a:gd name="connsiteY139-14684" fmla="*/ 1667489 h 1978172"/>
              <a:gd name="connsiteX140-14685" fmla="*/ 5521171 w 10768629"/>
              <a:gd name="connsiteY140-14686" fmla="*/ 1671626 h 1978172"/>
              <a:gd name="connsiteX141-14687" fmla="*/ 5457384 w 10768629"/>
              <a:gd name="connsiteY141-14688" fmla="*/ 1683952 h 1978172"/>
              <a:gd name="connsiteX142-14689" fmla="*/ 4950070 w 10768629"/>
              <a:gd name="connsiteY142-14690" fmla="*/ 1748401 h 1978172"/>
              <a:gd name="connsiteX143-14691" fmla="*/ 4872172 w 10768629"/>
              <a:gd name="connsiteY143-14692" fmla="*/ 1757222 h 1978172"/>
              <a:gd name="connsiteX144-14693" fmla="*/ 4809524 w 10768629"/>
              <a:gd name="connsiteY144-14694" fmla="*/ 1761033 h 1978172"/>
              <a:gd name="connsiteX145-14695" fmla="*/ 4759058 w 10768629"/>
              <a:gd name="connsiteY145-14696" fmla="*/ 1766533 h 1978172"/>
              <a:gd name="connsiteX146-14697" fmla="*/ 4719749 w 10768629"/>
              <a:gd name="connsiteY146-14698" fmla="*/ 1771811 h 1978172"/>
              <a:gd name="connsiteX147-14699" fmla="*/ 4568686 w 10768629"/>
              <a:gd name="connsiteY147-14700" fmla="*/ 1786141 h 1978172"/>
              <a:gd name="connsiteX148-14701" fmla="*/ 4418751 w 10768629"/>
              <a:gd name="connsiteY148-14702" fmla="*/ 1796932 h 1978172"/>
              <a:gd name="connsiteX149-14703" fmla="*/ 4378377 w 10768629"/>
              <a:gd name="connsiteY149-14704" fmla="*/ 1815528 h 1978172"/>
              <a:gd name="connsiteX150-14705" fmla="*/ 4320575 w 10768629"/>
              <a:gd name="connsiteY150-14706" fmla="*/ 1832722 h 1978172"/>
              <a:gd name="connsiteX151-14707" fmla="*/ 4211935 w 10768629"/>
              <a:gd name="connsiteY151-14708" fmla="*/ 1860177 h 1978172"/>
              <a:gd name="connsiteX152-14709" fmla="*/ 4101228 w 10768629"/>
              <a:gd name="connsiteY152-14710" fmla="*/ 1868717 h 1978172"/>
              <a:gd name="connsiteX153-14711" fmla="*/ 3973223 w 10768629"/>
              <a:gd name="connsiteY153-14712" fmla="*/ 1881015 h 1978172"/>
              <a:gd name="connsiteX154-14713" fmla="*/ 3900992 w 10768629"/>
              <a:gd name="connsiteY154-14714" fmla="*/ 1880603 h 1978172"/>
              <a:gd name="connsiteX155-14715" fmla="*/ 3662119 w 10768629"/>
              <a:gd name="connsiteY155-14716" fmla="*/ 1889285 h 1978172"/>
              <a:gd name="connsiteX156-14717" fmla="*/ 3496919 w 10768629"/>
              <a:gd name="connsiteY156-14718" fmla="*/ 1873180 h 1978172"/>
              <a:gd name="connsiteX157-14719" fmla="*/ 3449433 w 10768629"/>
              <a:gd name="connsiteY157-14720" fmla="*/ 1889681 h 1978172"/>
              <a:gd name="connsiteX158-14721" fmla="*/ 3369766 w 10768629"/>
              <a:gd name="connsiteY158-14722" fmla="*/ 1916653 h 1978172"/>
              <a:gd name="connsiteX159-14723" fmla="*/ 3269672 w 10768629"/>
              <a:gd name="connsiteY159-14724" fmla="*/ 1938036 h 1978172"/>
              <a:gd name="connsiteX160-14725" fmla="*/ 3224897 w 10768629"/>
              <a:gd name="connsiteY160-14726" fmla="*/ 1943733 h 1978172"/>
              <a:gd name="connsiteX161-14727" fmla="*/ 3161463 w 10768629"/>
              <a:gd name="connsiteY161-14728" fmla="*/ 1946591 h 1978172"/>
              <a:gd name="connsiteX162-14729" fmla="*/ 3112044 w 10768629"/>
              <a:gd name="connsiteY162-14730" fmla="*/ 1935614 h 1978172"/>
              <a:gd name="connsiteX163-14731" fmla="*/ 3069716 w 10768629"/>
              <a:gd name="connsiteY163-14732" fmla="*/ 1930463 h 1978172"/>
              <a:gd name="connsiteX164-14733" fmla="*/ 3005773 w 10768629"/>
              <a:gd name="connsiteY164-14734" fmla="*/ 1915878 h 1978172"/>
              <a:gd name="connsiteX165-14735" fmla="*/ 2897201 w 10768629"/>
              <a:gd name="connsiteY165-14736" fmla="*/ 1926772 h 1978172"/>
              <a:gd name="connsiteX166-14737" fmla="*/ 2783891 w 10768629"/>
              <a:gd name="connsiteY166-14738" fmla="*/ 1931749 h 1978172"/>
              <a:gd name="connsiteX167-14739" fmla="*/ 2712447 w 10768629"/>
              <a:gd name="connsiteY167-14740" fmla="*/ 1933044 h 1978172"/>
              <a:gd name="connsiteX168-14741" fmla="*/ 2560151 w 10768629"/>
              <a:gd name="connsiteY168-14742" fmla="*/ 1963609 h 1978172"/>
              <a:gd name="connsiteX169-14743" fmla="*/ 2367221 w 10768629"/>
              <a:gd name="connsiteY169-14744" fmla="*/ 1971884 h 1978172"/>
              <a:gd name="connsiteX170-14745" fmla="*/ 2272130 w 10768629"/>
              <a:gd name="connsiteY170-14746" fmla="*/ 1961162 h 1978172"/>
              <a:gd name="connsiteX171-14747" fmla="*/ 2189404 w 10768629"/>
              <a:gd name="connsiteY171-14748" fmla="*/ 1978172 h 1978172"/>
              <a:gd name="connsiteX172-14749" fmla="*/ 2077704 w 10768629"/>
              <a:gd name="connsiteY172-14750" fmla="*/ 1965002 h 1978172"/>
              <a:gd name="connsiteX173-14751" fmla="*/ 2033299 w 10768629"/>
              <a:gd name="connsiteY173-14752" fmla="*/ 1969042 h 1978172"/>
              <a:gd name="connsiteX174-14753" fmla="*/ 1967996 w 10768629"/>
              <a:gd name="connsiteY174-14754" fmla="*/ 1953187 h 1978172"/>
              <a:gd name="connsiteX175-14755" fmla="*/ 1855805 w 10768629"/>
              <a:gd name="connsiteY175-14756" fmla="*/ 1926082 h 1978172"/>
              <a:gd name="connsiteX176-14757" fmla="*/ 1790957 w 10768629"/>
              <a:gd name="connsiteY176-14758" fmla="*/ 1919460 h 1978172"/>
              <a:gd name="connsiteX177-14759" fmla="*/ 1613978 w 10768629"/>
              <a:gd name="connsiteY177-14760" fmla="*/ 1891581 h 1978172"/>
              <a:gd name="connsiteX178-14761" fmla="*/ 1436831 w 10768629"/>
              <a:gd name="connsiteY178-14762" fmla="*/ 1856201 h 1978172"/>
              <a:gd name="connsiteX179-14763" fmla="*/ 1357365 w 10768629"/>
              <a:gd name="connsiteY179-14764" fmla="*/ 1832140 h 1978172"/>
              <a:gd name="connsiteX180-14765" fmla="*/ 1232341 w 10768629"/>
              <a:gd name="connsiteY180-14766" fmla="*/ 1785942 h 1978172"/>
              <a:gd name="connsiteX181-14767" fmla="*/ 1162595 w 10768629"/>
              <a:gd name="connsiteY181-14768" fmla="*/ 1758337 h 1978172"/>
              <a:gd name="connsiteX182-14769" fmla="*/ 1128523 w 10768629"/>
              <a:gd name="connsiteY182-14770" fmla="*/ 1763621 h 1978172"/>
              <a:gd name="connsiteX183-14771" fmla="*/ 991903 w 10768629"/>
              <a:gd name="connsiteY183-14772" fmla="*/ 1786741 h 1978172"/>
              <a:gd name="connsiteX184-14773" fmla="*/ 883960 w 10768629"/>
              <a:gd name="connsiteY184-14774" fmla="*/ 1809389 h 1978172"/>
              <a:gd name="connsiteX185-14775" fmla="*/ 766531 w 10768629"/>
              <a:gd name="connsiteY185-14776" fmla="*/ 1805053 h 1978172"/>
              <a:gd name="connsiteX186-14777" fmla="*/ 669779 w 10768629"/>
              <a:gd name="connsiteY186-14778" fmla="*/ 1800537 h 1978172"/>
              <a:gd name="connsiteX187-14779" fmla="*/ 523898 w 10768629"/>
              <a:gd name="connsiteY187-14780" fmla="*/ 1811085 h 1978172"/>
              <a:gd name="connsiteX188-14781" fmla="*/ 360251 w 10768629"/>
              <a:gd name="connsiteY188-14782" fmla="*/ 1830735 h 1978172"/>
              <a:gd name="connsiteX189-14783" fmla="*/ 255207 w 10768629"/>
              <a:gd name="connsiteY189-14784" fmla="*/ 1818275 h 1978172"/>
              <a:gd name="connsiteX190-14785" fmla="*/ 101803 w 10768629"/>
              <a:gd name="connsiteY190-14786" fmla="*/ 1870647 h 1978172"/>
              <a:gd name="connsiteX191-14787" fmla="*/ 25397 w 10768629"/>
              <a:gd name="connsiteY191-14788" fmla="*/ 1888443 h 1978172"/>
              <a:gd name="connsiteX192-14789" fmla="*/ 2370 w 10768629"/>
              <a:gd name="connsiteY192-14790" fmla="*/ 1878311 h 1978172"/>
              <a:gd name="connsiteX193-14791" fmla="*/ 0 w 10768629"/>
              <a:gd name="connsiteY193-14792" fmla="*/ 1878785 h 1978172"/>
              <a:gd name="connsiteX194-14793" fmla="*/ 0 w 10768629"/>
              <a:gd name="connsiteY194-14794" fmla="*/ 0 h 1978172"/>
              <a:gd name="connsiteX0-14795" fmla="*/ 0 w 10768629"/>
              <a:gd name="connsiteY0-14796" fmla="*/ 0 h 1978172"/>
              <a:gd name="connsiteX1-14797" fmla="*/ 10768629 w 10768629"/>
              <a:gd name="connsiteY1-14798" fmla="*/ 0 h 1978172"/>
              <a:gd name="connsiteX2-14799" fmla="*/ 10733254 w 10768629"/>
              <a:gd name="connsiteY2-14800" fmla="*/ 31439 h 1978172"/>
              <a:gd name="connsiteX3-14801" fmla="*/ 10727085 w 10768629"/>
              <a:gd name="connsiteY3-14802" fmla="*/ 37910 h 1978172"/>
              <a:gd name="connsiteX4-14803" fmla="*/ 10675953 w 10768629"/>
              <a:gd name="connsiteY4-14804" fmla="*/ 68623 h 1978172"/>
              <a:gd name="connsiteX5-14805" fmla="*/ 10637091 w 10768629"/>
              <a:gd name="connsiteY5-14806" fmla="*/ 90361 h 1978172"/>
              <a:gd name="connsiteX6-14807" fmla="*/ 10610971 w 10768629"/>
              <a:gd name="connsiteY6-14808" fmla="*/ 110764 h 1978172"/>
              <a:gd name="connsiteX7-14809" fmla="*/ 10532872 w 10768629"/>
              <a:gd name="connsiteY7-14810" fmla="*/ 138028 h 1978172"/>
              <a:gd name="connsiteX8-14811" fmla="*/ 10398558 w 10768629"/>
              <a:gd name="connsiteY8-14812" fmla="*/ 172911 h 1978172"/>
              <a:gd name="connsiteX9-14813" fmla="*/ 10371128 w 10768629"/>
              <a:gd name="connsiteY9-14814" fmla="*/ 182609 h 1978172"/>
              <a:gd name="connsiteX10-14815" fmla="*/ 10352178 w 10768629"/>
              <a:gd name="connsiteY10-14816" fmla="*/ 199976 h 1978172"/>
              <a:gd name="connsiteX11-14817" fmla="*/ 10351815 w 10768629"/>
              <a:gd name="connsiteY11-14818" fmla="*/ 211879 h 1978172"/>
              <a:gd name="connsiteX12-14819" fmla="*/ 10337471 w 10768629"/>
              <a:gd name="connsiteY12-14820" fmla="*/ 218661 h 1978172"/>
              <a:gd name="connsiteX13-14821" fmla="*/ 10334625 w 10768629"/>
              <a:gd name="connsiteY13-14822" fmla="*/ 222351 h 1978172"/>
              <a:gd name="connsiteX14-14823" fmla="*/ 10256365 w 10768629"/>
              <a:gd name="connsiteY14-14824" fmla="*/ 235917 h 1978172"/>
              <a:gd name="connsiteX15-14825" fmla="*/ 10201127 w 10768629"/>
              <a:gd name="connsiteY15-14826" fmla="*/ 267448 h 1978172"/>
              <a:gd name="connsiteX16-14827" fmla="*/ 9961218 w 10768629"/>
              <a:gd name="connsiteY16-14828" fmla="*/ 326720 h 1978172"/>
              <a:gd name="connsiteX17-14829" fmla="*/ 9859715 w 10768629"/>
              <a:gd name="connsiteY17-14830" fmla="*/ 355698 h 1978172"/>
              <a:gd name="connsiteX18-14831" fmla="*/ 9679867 w 10768629"/>
              <a:gd name="connsiteY18-14832" fmla="*/ 399081 h 1978172"/>
              <a:gd name="connsiteX19-14833" fmla="*/ 9490654 w 10768629"/>
              <a:gd name="connsiteY19-14834" fmla="*/ 455225 h 1978172"/>
              <a:gd name="connsiteX20-14835" fmla="*/ 9470837 w 10768629"/>
              <a:gd name="connsiteY20-14836" fmla="*/ 452539 h 1978172"/>
              <a:gd name="connsiteX21-14837" fmla="*/ 9469082 w 10768629"/>
              <a:gd name="connsiteY21-14838" fmla="*/ 454891 h 1978172"/>
              <a:gd name="connsiteX22-14839" fmla="*/ 9448038 w 10768629"/>
              <a:gd name="connsiteY22-14840" fmla="*/ 459733 h 1978172"/>
              <a:gd name="connsiteX23-14841" fmla="*/ 9396821 w 10768629"/>
              <a:gd name="connsiteY23-14842" fmla="*/ 455795 h 1978172"/>
              <a:gd name="connsiteX24-14843" fmla="*/ 9392197 w 10768629"/>
              <a:gd name="connsiteY24-14844" fmla="*/ 459796 h 1978172"/>
              <a:gd name="connsiteX25-14845" fmla="*/ 9347994 w 10768629"/>
              <a:gd name="connsiteY25-14846" fmla="*/ 464462 h 1978172"/>
              <a:gd name="connsiteX26-14847" fmla="*/ 9347889 w 10768629"/>
              <a:gd name="connsiteY26-14848" fmla="*/ 466539 h 1978172"/>
              <a:gd name="connsiteX27-14849" fmla="*/ 9337639 w 10768629"/>
              <a:gd name="connsiteY27-14850" fmla="*/ 476654 h 1978172"/>
              <a:gd name="connsiteX28-14851" fmla="*/ 9287964 w 10768629"/>
              <a:gd name="connsiteY28-14852" fmla="*/ 513052 h 1978172"/>
              <a:gd name="connsiteX29-14853" fmla="*/ 9229283 w 10768629"/>
              <a:gd name="connsiteY29-14854" fmla="*/ 555377 h 1978172"/>
              <a:gd name="connsiteX30-14855" fmla="*/ 9220274 w 10768629"/>
              <a:gd name="connsiteY30-14856" fmla="*/ 557502 h 1978172"/>
              <a:gd name="connsiteX31-14857" fmla="*/ 9220202 w 10768629"/>
              <a:gd name="connsiteY31-14858" fmla="*/ 558001 h 1978172"/>
              <a:gd name="connsiteX32-14859" fmla="*/ 9210908 w 10768629"/>
              <a:gd name="connsiteY32-14860" fmla="*/ 561147 h 1978172"/>
              <a:gd name="connsiteX33-14861" fmla="*/ 9186374 w 10768629"/>
              <a:gd name="connsiteY33-14862" fmla="*/ 565502 h 1978172"/>
              <a:gd name="connsiteX34-14863" fmla="*/ 9181058 w 10768629"/>
              <a:gd name="connsiteY34-14864" fmla="*/ 569943 h 1978172"/>
              <a:gd name="connsiteX35-14865" fmla="*/ 9167549 w 10768629"/>
              <a:gd name="connsiteY35-14866" fmla="*/ 584727 h 1978172"/>
              <a:gd name="connsiteX36-14867" fmla="*/ 9149110 w 10768629"/>
              <a:gd name="connsiteY36-14868" fmla="*/ 598906 h 1978172"/>
              <a:gd name="connsiteX37-14869" fmla="*/ 9078556 w 10768629"/>
              <a:gd name="connsiteY37-14870" fmla="*/ 644039 h 1978172"/>
              <a:gd name="connsiteX38-14871" fmla="*/ 8996399 w 10768629"/>
              <a:gd name="connsiteY38-14872" fmla="*/ 690055 h 1978172"/>
              <a:gd name="connsiteX39-14873" fmla="*/ 8803791 w 10768629"/>
              <a:gd name="connsiteY39-14874" fmla="*/ 813860 h 1978172"/>
              <a:gd name="connsiteX40-14875" fmla="*/ 8636202 w 10768629"/>
              <a:gd name="connsiteY40-14876" fmla="*/ 848463 h 1978172"/>
              <a:gd name="connsiteX41-14877" fmla="*/ 8555372 w 10768629"/>
              <a:gd name="connsiteY41-14878" fmla="*/ 883171 h 1978172"/>
              <a:gd name="connsiteX42-14879" fmla="*/ 8507229 w 10768629"/>
              <a:gd name="connsiteY42-14880" fmla="*/ 901665 h 1978172"/>
              <a:gd name="connsiteX43-14881" fmla="*/ 8428473 w 10768629"/>
              <a:gd name="connsiteY43-14882" fmla="*/ 927985 h 1978172"/>
              <a:gd name="connsiteX44-14883" fmla="*/ 8427914 w 10768629"/>
              <a:gd name="connsiteY44-14884" fmla="*/ 933480 h 1978172"/>
              <a:gd name="connsiteX45-14885" fmla="*/ 8420327 w 10768629"/>
              <a:gd name="connsiteY45-14886" fmla="*/ 941984 h 1978172"/>
              <a:gd name="connsiteX46-14887" fmla="*/ 8394729 w 10768629"/>
              <a:gd name="connsiteY46-14888" fmla="*/ 948347 h 1978172"/>
              <a:gd name="connsiteX47-14889" fmla="*/ 8380548 w 10768629"/>
              <a:gd name="connsiteY47-14890" fmla="*/ 987916 h 1978172"/>
              <a:gd name="connsiteX48-14891" fmla="*/ 8375330 w 10768629"/>
              <a:gd name="connsiteY48-14892" fmla="*/ 965444 h 1978172"/>
              <a:gd name="connsiteX49-14893" fmla="*/ 8340796 w 10768629"/>
              <a:gd name="connsiteY49-14894" fmla="*/ 980522 h 1978172"/>
              <a:gd name="connsiteX50-14895" fmla="*/ 8304438 w 10768629"/>
              <a:gd name="connsiteY50-14896" fmla="*/ 996739 h 1978172"/>
              <a:gd name="connsiteX51-14897" fmla="*/ 8280929 w 10768629"/>
              <a:gd name="connsiteY51-14898" fmla="*/ 1023089 h 1978172"/>
              <a:gd name="connsiteX52-14899" fmla="*/ 8275760 w 10768629"/>
              <a:gd name="connsiteY52-14900" fmla="*/ 1027772 h 1978172"/>
              <a:gd name="connsiteX53-14901" fmla="*/ 8275478 w 10768629"/>
              <a:gd name="connsiteY53-14902" fmla="*/ 1027605 h 1978172"/>
              <a:gd name="connsiteX54-14903" fmla="*/ 8249003 w 10768629"/>
              <a:gd name="connsiteY54-14904" fmla="*/ 1032033 h 1978172"/>
              <a:gd name="connsiteX55-14905" fmla="*/ 8203836 w 10768629"/>
              <a:gd name="connsiteY55-14906" fmla="*/ 1037347 h 1978172"/>
              <a:gd name="connsiteX56-14907" fmla="*/ 8122936 w 10768629"/>
              <a:gd name="connsiteY56-14908" fmla="*/ 1063113 h 1978172"/>
              <a:gd name="connsiteX57-14909" fmla="*/ 8043658 w 10768629"/>
              <a:gd name="connsiteY57-14910" fmla="*/ 1092746 h 1978172"/>
              <a:gd name="connsiteX58-14911" fmla="*/ 8015351 w 10768629"/>
              <a:gd name="connsiteY58-14912" fmla="*/ 1105478 h 1978172"/>
              <a:gd name="connsiteX59-14913" fmla="*/ 7963145 w 10768629"/>
              <a:gd name="connsiteY59-14914" fmla="*/ 1119346 h 1978172"/>
              <a:gd name="connsiteX60-14915" fmla="*/ 7938145 w 10768629"/>
              <a:gd name="connsiteY60-14916" fmla="*/ 1120225 h 1978172"/>
              <a:gd name="connsiteX61-14917" fmla="*/ 7937238 w 10768629"/>
              <a:gd name="connsiteY61-14918" fmla="*/ 1121204 h 1978172"/>
              <a:gd name="connsiteX62-14919" fmla="*/ 7934398 w 10768629"/>
              <a:gd name="connsiteY62-14920" fmla="*/ 1118240 h 1978172"/>
              <a:gd name="connsiteX63-14921" fmla="*/ 7918248 w 10768629"/>
              <a:gd name="connsiteY63-14922" fmla="*/ 1124371 h 1978172"/>
              <a:gd name="connsiteX64-14923" fmla="*/ 7914119 w 10768629"/>
              <a:gd name="connsiteY64-14924" fmla="*/ 1127653 h 1978172"/>
              <a:gd name="connsiteX65-14925" fmla="*/ 7907658 w 10768629"/>
              <a:gd name="connsiteY65-14926" fmla="*/ 1130350 h 1978172"/>
              <a:gd name="connsiteX66-14927" fmla="*/ 7907434 w 10768629"/>
              <a:gd name="connsiteY66-14928" fmla="*/ 1130103 h 1978172"/>
              <a:gd name="connsiteX67-14929" fmla="*/ 7901508 w 10768629"/>
              <a:gd name="connsiteY67-14930" fmla="*/ 1133245 h 1978172"/>
              <a:gd name="connsiteX68-14931" fmla="*/ 7873287 w 10768629"/>
              <a:gd name="connsiteY68-14932" fmla="*/ 1152609 h 1978172"/>
              <a:gd name="connsiteX69-14933" fmla="*/ 7834833 w 10768629"/>
              <a:gd name="connsiteY69-14934" fmla="*/ 1153868 h 1978172"/>
              <a:gd name="connsiteX70-14935" fmla="*/ 7828661 w 10768629"/>
              <a:gd name="connsiteY70-14936" fmla="*/ 1139994 h 1978172"/>
              <a:gd name="connsiteX71-14937" fmla="*/ 7823966 w 10768629"/>
              <a:gd name="connsiteY71-14938" fmla="*/ 1143178 h 1978172"/>
              <a:gd name="connsiteX72-14939" fmla="*/ 7815078 w 10768629"/>
              <a:gd name="connsiteY72-14940" fmla="*/ 1151776 h 1978172"/>
              <a:gd name="connsiteX73-14941" fmla="*/ 7812026 w 10768629"/>
              <a:gd name="connsiteY73-14942" fmla="*/ 1151522 h 1978172"/>
              <a:gd name="connsiteX74-14943" fmla="*/ 7782249 w 10768629"/>
              <a:gd name="connsiteY74-14944" fmla="*/ 1160970 h 1978172"/>
              <a:gd name="connsiteX75-14945" fmla="*/ 7773476 w 10768629"/>
              <a:gd name="connsiteY75-14946" fmla="*/ 1157414 h 1978172"/>
              <a:gd name="connsiteX76-14947" fmla="*/ 7769600 w 10768629"/>
              <a:gd name="connsiteY76-14948" fmla="*/ 1157365 h 1978172"/>
              <a:gd name="connsiteX77-14949" fmla="*/ 7752631 w 10768629"/>
              <a:gd name="connsiteY77-14950" fmla="*/ 1172815 h 1978172"/>
              <a:gd name="connsiteX78-14951" fmla="*/ 7739392 w 10768629"/>
              <a:gd name="connsiteY78-14952" fmla="*/ 1192062 h 1978172"/>
              <a:gd name="connsiteX79-14953" fmla="*/ 7677677 w 10768629"/>
              <a:gd name="connsiteY79-14954" fmla="*/ 1216394 h 1978172"/>
              <a:gd name="connsiteX80-14955" fmla="*/ 7586920 w 10768629"/>
              <a:gd name="connsiteY80-14956" fmla="*/ 1261888 h 1978172"/>
              <a:gd name="connsiteX81-14957" fmla="*/ 7486100 w 10768629"/>
              <a:gd name="connsiteY81-14958" fmla="*/ 1292563 h 1978172"/>
              <a:gd name="connsiteX82-14959" fmla="*/ 7411323 w 10768629"/>
              <a:gd name="connsiteY82-14960" fmla="*/ 1340732 h 1978172"/>
              <a:gd name="connsiteX83-14961" fmla="*/ 7240698 w 10768629"/>
              <a:gd name="connsiteY83-14962" fmla="*/ 1438832 h 1978172"/>
              <a:gd name="connsiteX84-14963" fmla="*/ 7197675 w 10768629"/>
              <a:gd name="connsiteY84-14964" fmla="*/ 1447530 h 1978172"/>
              <a:gd name="connsiteX85-14965" fmla="*/ 7164788 w 10768629"/>
              <a:gd name="connsiteY85-14966" fmla="*/ 1480293 h 1978172"/>
              <a:gd name="connsiteX86-14967" fmla="*/ 7147929 w 10768629"/>
              <a:gd name="connsiteY86-14968" fmla="*/ 1477641 h 1978172"/>
              <a:gd name="connsiteX87-14969" fmla="*/ 7144965 w 10768629"/>
              <a:gd name="connsiteY87-14970" fmla="*/ 1476908 h 1978172"/>
              <a:gd name="connsiteX88-14971" fmla="*/ 7134299 w 10768629"/>
              <a:gd name="connsiteY88-14972" fmla="*/ 1479969 h 1978172"/>
              <a:gd name="connsiteX89-14973" fmla="*/ 7129809 w 10768629"/>
              <a:gd name="connsiteY89-14974" fmla="*/ 1473339 h 1978172"/>
              <a:gd name="connsiteX90-14975" fmla="*/ 7112688 w 10768629"/>
              <a:gd name="connsiteY90-14976" fmla="*/ 1472575 h 1978172"/>
              <a:gd name="connsiteX91-14977" fmla="*/ 7093470 w 10768629"/>
              <a:gd name="connsiteY91-14978" fmla="*/ 1480300 h 1978172"/>
              <a:gd name="connsiteX92-14979" fmla="*/ 7025034 w 10768629"/>
              <a:gd name="connsiteY92-14980" fmla="*/ 1506934 h 1978172"/>
              <a:gd name="connsiteX93-14981" fmla="*/ 7014783 w 10768629"/>
              <a:gd name="connsiteY93-14982" fmla="*/ 1515868 h 1978172"/>
              <a:gd name="connsiteX94-14983" fmla="*/ 6979706 w 10768629"/>
              <a:gd name="connsiteY94-14984" fmla="*/ 1523511 h 1978172"/>
              <a:gd name="connsiteX95-14985" fmla="*/ 6977890 w 10768629"/>
              <a:gd name="connsiteY95-14986" fmla="*/ 1525793 h 1978172"/>
              <a:gd name="connsiteX96-14987" fmla="*/ 6944339 w 10768629"/>
              <a:gd name="connsiteY96-14988" fmla="*/ 1536237 h 1978172"/>
              <a:gd name="connsiteX97-14989" fmla="*/ 6886996 w 10768629"/>
              <a:gd name="connsiteY97-14990" fmla="*/ 1563569 h 1978172"/>
              <a:gd name="connsiteX98-14991" fmla="*/ 6874510 w 10768629"/>
              <a:gd name="connsiteY98-14992" fmla="*/ 1558469 h 1978172"/>
              <a:gd name="connsiteX99-14993" fmla="*/ 6871943 w 10768629"/>
              <a:gd name="connsiteY99-14994" fmla="*/ 1554651 h 1978172"/>
              <a:gd name="connsiteX100-14995" fmla="*/ 6856174 w 10768629"/>
              <a:gd name="connsiteY100-14996" fmla="*/ 1562024 h 1978172"/>
              <a:gd name="connsiteX101-14997" fmla="*/ 6842321 w 10768629"/>
              <a:gd name="connsiteY101-14998" fmla="*/ 1560554 h 1978172"/>
              <a:gd name="connsiteX102-14999" fmla="*/ 6832713 w 10768629"/>
              <a:gd name="connsiteY102-15000" fmla="*/ 1569357 h 1978172"/>
              <a:gd name="connsiteX103-15001" fmla="*/ 6816351 w 10768629"/>
              <a:gd name="connsiteY103-15002" fmla="*/ 1571495 h 1978172"/>
              <a:gd name="connsiteX104-15003" fmla="*/ 6795800 w 10768629"/>
              <a:gd name="connsiteY104-15004" fmla="*/ 1572010 h 1978172"/>
              <a:gd name="connsiteX105-15005" fmla="*/ 6777546 w 10768629"/>
              <a:gd name="connsiteY105-15006" fmla="*/ 1568661 h 1978172"/>
              <a:gd name="connsiteX106-15007" fmla="*/ 6751528 w 10768629"/>
              <a:gd name="connsiteY106-15008" fmla="*/ 1574143 h 1978172"/>
              <a:gd name="connsiteX107-15009" fmla="*/ 6691966 w 10768629"/>
              <a:gd name="connsiteY107-15010" fmla="*/ 1582255 h 1978172"/>
              <a:gd name="connsiteX108-15011" fmla="*/ 6646941 w 10768629"/>
              <a:gd name="connsiteY108-15012" fmla="*/ 1588471 h 1978172"/>
              <a:gd name="connsiteX109-15013" fmla="*/ 6568576 w 10768629"/>
              <a:gd name="connsiteY109-15014" fmla="*/ 1606488 h 1978172"/>
              <a:gd name="connsiteX110-15015" fmla="*/ 6554358 w 10768629"/>
              <a:gd name="connsiteY110-15016" fmla="*/ 1621701 h 1978172"/>
              <a:gd name="connsiteX111-15017" fmla="*/ 6516968 w 10768629"/>
              <a:gd name="connsiteY111-15018" fmla="*/ 1617195 h 1978172"/>
              <a:gd name="connsiteX112-15019" fmla="*/ 6506479 w 10768629"/>
              <a:gd name="connsiteY112-15020" fmla="*/ 1602227 h 1978172"/>
              <a:gd name="connsiteX113-15021" fmla="*/ 6458436 w 10768629"/>
              <a:gd name="connsiteY113-15022" fmla="*/ 1607332 h 1978172"/>
              <a:gd name="connsiteX114-15023" fmla="*/ 6414786 w 10768629"/>
              <a:gd name="connsiteY114-15024" fmla="*/ 1628815 h 1978172"/>
              <a:gd name="connsiteX115-15025" fmla="*/ 6357085 w 10768629"/>
              <a:gd name="connsiteY115-15026" fmla="*/ 1640846 h 1978172"/>
              <a:gd name="connsiteX116-15027" fmla="*/ 6322636 w 10768629"/>
              <a:gd name="connsiteY116-15028" fmla="*/ 1648213 h 1978172"/>
              <a:gd name="connsiteX117-15029" fmla="*/ 6226172 w 10768629"/>
              <a:gd name="connsiteY117-15030" fmla="*/ 1654676 h 1978172"/>
              <a:gd name="connsiteX118-15031" fmla="*/ 6221217 w 10768629"/>
              <a:gd name="connsiteY118-15032" fmla="*/ 1654506 h 1978172"/>
              <a:gd name="connsiteX119-15033" fmla="*/ 6204956 w 10768629"/>
              <a:gd name="connsiteY119-15034" fmla="*/ 1664280 h 1978172"/>
              <a:gd name="connsiteX120-15035" fmla="*/ 6204270 w 10768629"/>
              <a:gd name="connsiteY120-15036" fmla="*/ 1666782 h 1978172"/>
              <a:gd name="connsiteX121-15037" fmla="*/ 6143810 w 10768629"/>
              <a:gd name="connsiteY121-15038" fmla="*/ 1661963 h 1978172"/>
              <a:gd name="connsiteX122-15039" fmla="*/ 6136560 w 10768629"/>
              <a:gd name="connsiteY122-15040" fmla="*/ 1665728 h 1978172"/>
              <a:gd name="connsiteX123-15041" fmla="*/ 6096155 w 10768629"/>
              <a:gd name="connsiteY123-15042" fmla="*/ 1656951 h 1978172"/>
              <a:gd name="connsiteX124-15043" fmla="*/ 6075812 w 10768629"/>
              <a:gd name="connsiteY124-15044" fmla="*/ 1655422 h 1978172"/>
              <a:gd name="connsiteX125-15045" fmla="*/ 6039495 w 10768629"/>
              <a:gd name="connsiteY125-15046" fmla="*/ 1649680 h 1978172"/>
              <a:gd name="connsiteX126-15047" fmla="*/ 6036523 w 10768629"/>
              <a:gd name="connsiteY126-15048" fmla="*/ 1652121 h 1978172"/>
              <a:gd name="connsiteX127-15049" fmla="*/ 6029328 w 10768629"/>
              <a:gd name="connsiteY127-15050" fmla="*/ 1649904 h 1978172"/>
              <a:gd name="connsiteX128-15051" fmla="*/ 6024075 w 10768629"/>
              <a:gd name="connsiteY128-15052" fmla="*/ 1652779 h 1978172"/>
              <a:gd name="connsiteX129-15053" fmla="*/ 6018085 w 10768629"/>
              <a:gd name="connsiteY129-15054" fmla="*/ 1652030 h 1978172"/>
              <a:gd name="connsiteX130-15055" fmla="*/ 5955513 w 10768629"/>
              <a:gd name="connsiteY130-15056" fmla="*/ 1663584 h 1978172"/>
              <a:gd name="connsiteX131-15057" fmla="*/ 5941996 w 10768629"/>
              <a:gd name="connsiteY131-15058" fmla="*/ 1661326 h 1978172"/>
              <a:gd name="connsiteX132-15059" fmla="*/ 5931789 w 10768629"/>
              <a:gd name="connsiteY132-15060" fmla="*/ 1669915 h 1978172"/>
              <a:gd name="connsiteX133-15061" fmla="*/ 5888686 w 10768629"/>
              <a:gd name="connsiteY133-15062" fmla="*/ 1672175 h 1978172"/>
              <a:gd name="connsiteX134-15063" fmla="*/ 5873794 w 10768629"/>
              <a:gd name="connsiteY134-15064" fmla="*/ 1665454 h 1978172"/>
              <a:gd name="connsiteX135-15065" fmla="*/ 5860022 w 10768629"/>
              <a:gd name="connsiteY135-15066" fmla="*/ 1660635 h 1978172"/>
              <a:gd name="connsiteX136-15067" fmla="*/ 5858237 w 10768629"/>
              <a:gd name="connsiteY136-15068" fmla="*/ 1660649 h 1978172"/>
              <a:gd name="connsiteX137-15069" fmla="*/ 5840319 w 10768629"/>
              <a:gd name="connsiteY137-15070" fmla="*/ 1660798 h 1978172"/>
              <a:gd name="connsiteX138-15071" fmla="*/ 5806984 w 10768629"/>
              <a:gd name="connsiteY138-15072" fmla="*/ 1661075 h 1978172"/>
              <a:gd name="connsiteX139-15073" fmla="*/ 5742351 w 10768629"/>
              <a:gd name="connsiteY139-15074" fmla="*/ 1667489 h 1978172"/>
              <a:gd name="connsiteX140-15075" fmla="*/ 5521171 w 10768629"/>
              <a:gd name="connsiteY140-15076" fmla="*/ 1671626 h 1978172"/>
              <a:gd name="connsiteX141-15077" fmla="*/ 5457384 w 10768629"/>
              <a:gd name="connsiteY141-15078" fmla="*/ 1683952 h 1978172"/>
              <a:gd name="connsiteX142-15079" fmla="*/ 4950070 w 10768629"/>
              <a:gd name="connsiteY142-15080" fmla="*/ 1748401 h 1978172"/>
              <a:gd name="connsiteX143-15081" fmla="*/ 4872172 w 10768629"/>
              <a:gd name="connsiteY143-15082" fmla="*/ 1757222 h 1978172"/>
              <a:gd name="connsiteX144-15083" fmla="*/ 4809524 w 10768629"/>
              <a:gd name="connsiteY144-15084" fmla="*/ 1761033 h 1978172"/>
              <a:gd name="connsiteX145-15085" fmla="*/ 4759058 w 10768629"/>
              <a:gd name="connsiteY145-15086" fmla="*/ 1766533 h 1978172"/>
              <a:gd name="connsiteX146-15087" fmla="*/ 4719749 w 10768629"/>
              <a:gd name="connsiteY146-15088" fmla="*/ 1771811 h 1978172"/>
              <a:gd name="connsiteX147-15089" fmla="*/ 4568686 w 10768629"/>
              <a:gd name="connsiteY147-15090" fmla="*/ 1786141 h 1978172"/>
              <a:gd name="connsiteX148-15091" fmla="*/ 4418751 w 10768629"/>
              <a:gd name="connsiteY148-15092" fmla="*/ 1796932 h 1978172"/>
              <a:gd name="connsiteX149-15093" fmla="*/ 4378377 w 10768629"/>
              <a:gd name="connsiteY149-15094" fmla="*/ 1815528 h 1978172"/>
              <a:gd name="connsiteX150-15095" fmla="*/ 4320575 w 10768629"/>
              <a:gd name="connsiteY150-15096" fmla="*/ 1832722 h 1978172"/>
              <a:gd name="connsiteX151-15097" fmla="*/ 4211935 w 10768629"/>
              <a:gd name="connsiteY151-15098" fmla="*/ 1860177 h 1978172"/>
              <a:gd name="connsiteX152-15099" fmla="*/ 4101228 w 10768629"/>
              <a:gd name="connsiteY152-15100" fmla="*/ 1868717 h 1978172"/>
              <a:gd name="connsiteX153-15101" fmla="*/ 3973223 w 10768629"/>
              <a:gd name="connsiteY153-15102" fmla="*/ 1881015 h 1978172"/>
              <a:gd name="connsiteX154-15103" fmla="*/ 3900992 w 10768629"/>
              <a:gd name="connsiteY154-15104" fmla="*/ 1880603 h 1978172"/>
              <a:gd name="connsiteX155-15105" fmla="*/ 3662119 w 10768629"/>
              <a:gd name="connsiteY155-15106" fmla="*/ 1889285 h 1978172"/>
              <a:gd name="connsiteX156-15107" fmla="*/ 3496919 w 10768629"/>
              <a:gd name="connsiteY156-15108" fmla="*/ 1873180 h 1978172"/>
              <a:gd name="connsiteX157-15109" fmla="*/ 3449433 w 10768629"/>
              <a:gd name="connsiteY157-15110" fmla="*/ 1889681 h 1978172"/>
              <a:gd name="connsiteX158-15111" fmla="*/ 3369766 w 10768629"/>
              <a:gd name="connsiteY158-15112" fmla="*/ 1916653 h 1978172"/>
              <a:gd name="connsiteX159-15113" fmla="*/ 3269672 w 10768629"/>
              <a:gd name="connsiteY159-15114" fmla="*/ 1938036 h 1978172"/>
              <a:gd name="connsiteX160-15115" fmla="*/ 3224897 w 10768629"/>
              <a:gd name="connsiteY160-15116" fmla="*/ 1943733 h 1978172"/>
              <a:gd name="connsiteX161-15117" fmla="*/ 3161463 w 10768629"/>
              <a:gd name="connsiteY161-15118" fmla="*/ 1946591 h 1978172"/>
              <a:gd name="connsiteX162-15119" fmla="*/ 3112044 w 10768629"/>
              <a:gd name="connsiteY162-15120" fmla="*/ 1935614 h 1978172"/>
              <a:gd name="connsiteX163-15121" fmla="*/ 3069716 w 10768629"/>
              <a:gd name="connsiteY163-15122" fmla="*/ 1930463 h 1978172"/>
              <a:gd name="connsiteX164-15123" fmla="*/ 3005773 w 10768629"/>
              <a:gd name="connsiteY164-15124" fmla="*/ 1915878 h 1978172"/>
              <a:gd name="connsiteX165-15125" fmla="*/ 2897201 w 10768629"/>
              <a:gd name="connsiteY165-15126" fmla="*/ 1926772 h 1978172"/>
              <a:gd name="connsiteX166-15127" fmla="*/ 2783891 w 10768629"/>
              <a:gd name="connsiteY166-15128" fmla="*/ 1931749 h 1978172"/>
              <a:gd name="connsiteX167-15129" fmla="*/ 2712447 w 10768629"/>
              <a:gd name="connsiteY167-15130" fmla="*/ 1933044 h 1978172"/>
              <a:gd name="connsiteX168-15131" fmla="*/ 2560151 w 10768629"/>
              <a:gd name="connsiteY168-15132" fmla="*/ 1963609 h 1978172"/>
              <a:gd name="connsiteX169-15133" fmla="*/ 2367221 w 10768629"/>
              <a:gd name="connsiteY169-15134" fmla="*/ 1971884 h 1978172"/>
              <a:gd name="connsiteX170-15135" fmla="*/ 2272130 w 10768629"/>
              <a:gd name="connsiteY170-15136" fmla="*/ 1961162 h 1978172"/>
              <a:gd name="connsiteX171-15137" fmla="*/ 2189404 w 10768629"/>
              <a:gd name="connsiteY171-15138" fmla="*/ 1978172 h 1978172"/>
              <a:gd name="connsiteX172-15139" fmla="*/ 2077704 w 10768629"/>
              <a:gd name="connsiteY172-15140" fmla="*/ 1965002 h 1978172"/>
              <a:gd name="connsiteX173-15141" fmla="*/ 2033299 w 10768629"/>
              <a:gd name="connsiteY173-15142" fmla="*/ 1969042 h 1978172"/>
              <a:gd name="connsiteX174-15143" fmla="*/ 1967996 w 10768629"/>
              <a:gd name="connsiteY174-15144" fmla="*/ 1953187 h 1978172"/>
              <a:gd name="connsiteX175-15145" fmla="*/ 1855805 w 10768629"/>
              <a:gd name="connsiteY175-15146" fmla="*/ 1926082 h 1978172"/>
              <a:gd name="connsiteX176-15147" fmla="*/ 1790957 w 10768629"/>
              <a:gd name="connsiteY176-15148" fmla="*/ 1919460 h 1978172"/>
              <a:gd name="connsiteX177-15149" fmla="*/ 1613978 w 10768629"/>
              <a:gd name="connsiteY177-15150" fmla="*/ 1891581 h 1978172"/>
              <a:gd name="connsiteX178-15151" fmla="*/ 1436831 w 10768629"/>
              <a:gd name="connsiteY178-15152" fmla="*/ 1856201 h 1978172"/>
              <a:gd name="connsiteX179-15153" fmla="*/ 1357365 w 10768629"/>
              <a:gd name="connsiteY179-15154" fmla="*/ 1832140 h 1978172"/>
              <a:gd name="connsiteX180-15155" fmla="*/ 1232341 w 10768629"/>
              <a:gd name="connsiteY180-15156" fmla="*/ 1785942 h 1978172"/>
              <a:gd name="connsiteX181-15157" fmla="*/ 1162595 w 10768629"/>
              <a:gd name="connsiteY181-15158" fmla="*/ 1758337 h 1978172"/>
              <a:gd name="connsiteX182-15159" fmla="*/ 1128523 w 10768629"/>
              <a:gd name="connsiteY182-15160" fmla="*/ 1763621 h 1978172"/>
              <a:gd name="connsiteX183-15161" fmla="*/ 991903 w 10768629"/>
              <a:gd name="connsiteY183-15162" fmla="*/ 1786741 h 1978172"/>
              <a:gd name="connsiteX184-15163" fmla="*/ 883960 w 10768629"/>
              <a:gd name="connsiteY184-15164" fmla="*/ 1809389 h 1978172"/>
              <a:gd name="connsiteX185-15165" fmla="*/ 766531 w 10768629"/>
              <a:gd name="connsiteY185-15166" fmla="*/ 1805053 h 1978172"/>
              <a:gd name="connsiteX186-15167" fmla="*/ 669779 w 10768629"/>
              <a:gd name="connsiteY186-15168" fmla="*/ 1800537 h 1978172"/>
              <a:gd name="connsiteX187-15169" fmla="*/ 523898 w 10768629"/>
              <a:gd name="connsiteY187-15170" fmla="*/ 1811085 h 1978172"/>
              <a:gd name="connsiteX188-15171" fmla="*/ 360251 w 10768629"/>
              <a:gd name="connsiteY188-15172" fmla="*/ 1830735 h 1978172"/>
              <a:gd name="connsiteX189-15173" fmla="*/ 255207 w 10768629"/>
              <a:gd name="connsiteY189-15174" fmla="*/ 1818275 h 1978172"/>
              <a:gd name="connsiteX190-15175" fmla="*/ 101803 w 10768629"/>
              <a:gd name="connsiteY190-15176" fmla="*/ 1870647 h 1978172"/>
              <a:gd name="connsiteX191-15177" fmla="*/ 25397 w 10768629"/>
              <a:gd name="connsiteY191-15178" fmla="*/ 1888443 h 1978172"/>
              <a:gd name="connsiteX192-15179" fmla="*/ 2370 w 10768629"/>
              <a:gd name="connsiteY192-15180" fmla="*/ 1878311 h 1978172"/>
              <a:gd name="connsiteX193-15181" fmla="*/ 0 w 10768629"/>
              <a:gd name="connsiteY193-15182" fmla="*/ 1878785 h 1978172"/>
              <a:gd name="connsiteX194-15183" fmla="*/ 0 w 10768629"/>
              <a:gd name="connsiteY194-15184" fmla="*/ 0 h 1978172"/>
              <a:gd name="connsiteX0-15185" fmla="*/ 0 w 10768629"/>
              <a:gd name="connsiteY0-15186" fmla="*/ 0 h 1978172"/>
              <a:gd name="connsiteX1-15187" fmla="*/ 10768629 w 10768629"/>
              <a:gd name="connsiteY1-15188" fmla="*/ 0 h 1978172"/>
              <a:gd name="connsiteX2-15189" fmla="*/ 10733254 w 10768629"/>
              <a:gd name="connsiteY2-15190" fmla="*/ 31439 h 1978172"/>
              <a:gd name="connsiteX3-15191" fmla="*/ 10727085 w 10768629"/>
              <a:gd name="connsiteY3-15192" fmla="*/ 37910 h 1978172"/>
              <a:gd name="connsiteX4-15193" fmla="*/ 10675953 w 10768629"/>
              <a:gd name="connsiteY4-15194" fmla="*/ 68623 h 1978172"/>
              <a:gd name="connsiteX5-15195" fmla="*/ 10637091 w 10768629"/>
              <a:gd name="connsiteY5-15196" fmla="*/ 90361 h 1978172"/>
              <a:gd name="connsiteX6-15197" fmla="*/ 10610971 w 10768629"/>
              <a:gd name="connsiteY6-15198" fmla="*/ 110764 h 1978172"/>
              <a:gd name="connsiteX7-15199" fmla="*/ 10532872 w 10768629"/>
              <a:gd name="connsiteY7-15200" fmla="*/ 138028 h 1978172"/>
              <a:gd name="connsiteX8-15201" fmla="*/ 10398558 w 10768629"/>
              <a:gd name="connsiteY8-15202" fmla="*/ 172911 h 1978172"/>
              <a:gd name="connsiteX9-15203" fmla="*/ 10371128 w 10768629"/>
              <a:gd name="connsiteY9-15204" fmla="*/ 182609 h 1978172"/>
              <a:gd name="connsiteX10-15205" fmla="*/ 10352178 w 10768629"/>
              <a:gd name="connsiteY10-15206" fmla="*/ 199976 h 1978172"/>
              <a:gd name="connsiteX11-15207" fmla="*/ 10351815 w 10768629"/>
              <a:gd name="connsiteY11-15208" fmla="*/ 211879 h 1978172"/>
              <a:gd name="connsiteX12-15209" fmla="*/ 10337471 w 10768629"/>
              <a:gd name="connsiteY12-15210" fmla="*/ 218661 h 1978172"/>
              <a:gd name="connsiteX13-15211" fmla="*/ 10334625 w 10768629"/>
              <a:gd name="connsiteY13-15212" fmla="*/ 222351 h 1978172"/>
              <a:gd name="connsiteX14-15213" fmla="*/ 10256365 w 10768629"/>
              <a:gd name="connsiteY14-15214" fmla="*/ 235917 h 1978172"/>
              <a:gd name="connsiteX15-15215" fmla="*/ 10201127 w 10768629"/>
              <a:gd name="connsiteY15-15216" fmla="*/ 267448 h 1978172"/>
              <a:gd name="connsiteX16-15217" fmla="*/ 9961218 w 10768629"/>
              <a:gd name="connsiteY16-15218" fmla="*/ 326720 h 1978172"/>
              <a:gd name="connsiteX17-15219" fmla="*/ 9859715 w 10768629"/>
              <a:gd name="connsiteY17-15220" fmla="*/ 355698 h 1978172"/>
              <a:gd name="connsiteX18-15221" fmla="*/ 9679867 w 10768629"/>
              <a:gd name="connsiteY18-15222" fmla="*/ 399081 h 1978172"/>
              <a:gd name="connsiteX19-15223" fmla="*/ 9490654 w 10768629"/>
              <a:gd name="connsiteY19-15224" fmla="*/ 455225 h 1978172"/>
              <a:gd name="connsiteX20-15225" fmla="*/ 9470837 w 10768629"/>
              <a:gd name="connsiteY20-15226" fmla="*/ 452539 h 1978172"/>
              <a:gd name="connsiteX21-15227" fmla="*/ 9469082 w 10768629"/>
              <a:gd name="connsiteY21-15228" fmla="*/ 454891 h 1978172"/>
              <a:gd name="connsiteX22-15229" fmla="*/ 9448038 w 10768629"/>
              <a:gd name="connsiteY22-15230" fmla="*/ 459733 h 1978172"/>
              <a:gd name="connsiteX23-15231" fmla="*/ 9396821 w 10768629"/>
              <a:gd name="connsiteY23-15232" fmla="*/ 455795 h 1978172"/>
              <a:gd name="connsiteX24-15233" fmla="*/ 9392197 w 10768629"/>
              <a:gd name="connsiteY24-15234" fmla="*/ 459796 h 1978172"/>
              <a:gd name="connsiteX25-15235" fmla="*/ 9347994 w 10768629"/>
              <a:gd name="connsiteY25-15236" fmla="*/ 464462 h 1978172"/>
              <a:gd name="connsiteX26-15237" fmla="*/ 9347889 w 10768629"/>
              <a:gd name="connsiteY26-15238" fmla="*/ 466539 h 1978172"/>
              <a:gd name="connsiteX27-15239" fmla="*/ 9337639 w 10768629"/>
              <a:gd name="connsiteY27-15240" fmla="*/ 476654 h 1978172"/>
              <a:gd name="connsiteX28-15241" fmla="*/ 9287964 w 10768629"/>
              <a:gd name="connsiteY28-15242" fmla="*/ 513052 h 1978172"/>
              <a:gd name="connsiteX29-15243" fmla="*/ 9229283 w 10768629"/>
              <a:gd name="connsiteY29-15244" fmla="*/ 555377 h 1978172"/>
              <a:gd name="connsiteX30-15245" fmla="*/ 9220274 w 10768629"/>
              <a:gd name="connsiteY30-15246" fmla="*/ 557502 h 1978172"/>
              <a:gd name="connsiteX31-15247" fmla="*/ 9220202 w 10768629"/>
              <a:gd name="connsiteY31-15248" fmla="*/ 558001 h 1978172"/>
              <a:gd name="connsiteX32-15249" fmla="*/ 9210908 w 10768629"/>
              <a:gd name="connsiteY32-15250" fmla="*/ 561147 h 1978172"/>
              <a:gd name="connsiteX33-15251" fmla="*/ 9186374 w 10768629"/>
              <a:gd name="connsiteY33-15252" fmla="*/ 565502 h 1978172"/>
              <a:gd name="connsiteX34-15253" fmla="*/ 9181058 w 10768629"/>
              <a:gd name="connsiteY34-15254" fmla="*/ 569943 h 1978172"/>
              <a:gd name="connsiteX35-15255" fmla="*/ 9167549 w 10768629"/>
              <a:gd name="connsiteY35-15256" fmla="*/ 584727 h 1978172"/>
              <a:gd name="connsiteX36-15257" fmla="*/ 9149110 w 10768629"/>
              <a:gd name="connsiteY36-15258" fmla="*/ 598906 h 1978172"/>
              <a:gd name="connsiteX37-15259" fmla="*/ 9078556 w 10768629"/>
              <a:gd name="connsiteY37-15260" fmla="*/ 644039 h 1978172"/>
              <a:gd name="connsiteX38-15261" fmla="*/ 8996399 w 10768629"/>
              <a:gd name="connsiteY38-15262" fmla="*/ 690055 h 1978172"/>
              <a:gd name="connsiteX39-15263" fmla="*/ 8803791 w 10768629"/>
              <a:gd name="connsiteY39-15264" fmla="*/ 813860 h 1978172"/>
              <a:gd name="connsiteX40-15265" fmla="*/ 8636202 w 10768629"/>
              <a:gd name="connsiteY40-15266" fmla="*/ 848463 h 1978172"/>
              <a:gd name="connsiteX41-15267" fmla="*/ 8555372 w 10768629"/>
              <a:gd name="connsiteY41-15268" fmla="*/ 883171 h 1978172"/>
              <a:gd name="connsiteX42-15269" fmla="*/ 8507229 w 10768629"/>
              <a:gd name="connsiteY42-15270" fmla="*/ 901665 h 1978172"/>
              <a:gd name="connsiteX43-15271" fmla="*/ 8428473 w 10768629"/>
              <a:gd name="connsiteY43-15272" fmla="*/ 927985 h 1978172"/>
              <a:gd name="connsiteX44-15273" fmla="*/ 8427914 w 10768629"/>
              <a:gd name="connsiteY44-15274" fmla="*/ 933480 h 1978172"/>
              <a:gd name="connsiteX45-15275" fmla="*/ 8420327 w 10768629"/>
              <a:gd name="connsiteY45-15276" fmla="*/ 941984 h 1978172"/>
              <a:gd name="connsiteX46-15277" fmla="*/ 8394729 w 10768629"/>
              <a:gd name="connsiteY46-15278" fmla="*/ 948347 h 1978172"/>
              <a:gd name="connsiteX47-15279" fmla="*/ 8380548 w 10768629"/>
              <a:gd name="connsiteY47-15280" fmla="*/ 987916 h 1978172"/>
              <a:gd name="connsiteX48-15281" fmla="*/ 8375330 w 10768629"/>
              <a:gd name="connsiteY48-15282" fmla="*/ 965444 h 1978172"/>
              <a:gd name="connsiteX49-15283" fmla="*/ 8340796 w 10768629"/>
              <a:gd name="connsiteY49-15284" fmla="*/ 980522 h 1978172"/>
              <a:gd name="connsiteX50-15285" fmla="*/ 8304438 w 10768629"/>
              <a:gd name="connsiteY50-15286" fmla="*/ 996739 h 1978172"/>
              <a:gd name="connsiteX51-15287" fmla="*/ 8280929 w 10768629"/>
              <a:gd name="connsiteY51-15288" fmla="*/ 1023089 h 1978172"/>
              <a:gd name="connsiteX52-15289" fmla="*/ 8275760 w 10768629"/>
              <a:gd name="connsiteY52-15290" fmla="*/ 1027772 h 1978172"/>
              <a:gd name="connsiteX53-15291" fmla="*/ 8275478 w 10768629"/>
              <a:gd name="connsiteY53-15292" fmla="*/ 1027605 h 1978172"/>
              <a:gd name="connsiteX54-15293" fmla="*/ 8249003 w 10768629"/>
              <a:gd name="connsiteY54-15294" fmla="*/ 1032033 h 1978172"/>
              <a:gd name="connsiteX55-15295" fmla="*/ 8203836 w 10768629"/>
              <a:gd name="connsiteY55-15296" fmla="*/ 1037347 h 1978172"/>
              <a:gd name="connsiteX56-15297" fmla="*/ 8122936 w 10768629"/>
              <a:gd name="connsiteY56-15298" fmla="*/ 1063113 h 1978172"/>
              <a:gd name="connsiteX57-15299" fmla="*/ 8043658 w 10768629"/>
              <a:gd name="connsiteY57-15300" fmla="*/ 1092746 h 1978172"/>
              <a:gd name="connsiteX58-15301" fmla="*/ 8015351 w 10768629"/>
              <a:gd name="connsiteY58-15302" fmla="*/ 1105478 h 1978172"/>
              <a:gd name="connsiteX59-15303" fmla="*/ 7963145 w 10768629"/>
              <a:gd name="connsiteY59-15304" fmla="*/ 1119346 h 1978172"/>
              <a:gd name="connsiteX60-15305" fmla="*/ 7938145 w 10768629"/>
              <a:gd name="connsiteY60-15306" fmla="*/ 1120225 h 1978172"/>
              <a:gd name="connsiteX61-15307" fmla="*/ 7937238 w 10768629"/>
              <a:gd name="connsiteY61-15308" fmla="*/ 1121204 h 1978172"/>
              <a:gd name="connsiteX62-15309" fmla="*/ 7934398 w 10768629"/>
              <a:gd name="connsiteY62-15310" fmla="*/ 1118240 h 1978172"/>
              <a:gd name="connsiteX63-15311" fmla="*/ 7918248 w 10768629"/>
              <a:gd name="connsiteY63-15312" fmla="*/ 1124371 h 1978172"/>
              <a:gd name="connsiteX64-15313" fmla="*/ 7914119 w 10768629"/>
              <a:gd name="connsiteY64-15314" fmla="*/ 1127653 h 1978172"/>
              <a:gd name="connsiteX65-15315" fmla="*/ 7907658 w 10768629"/>
              <a:gd name="connsiteY65-15316" fmla="*/ 1130350 h 1978172"/>
              <a:gd name="connsiteX66-15317" fmla="*/ 7907434 w 10768629"/>
              <a:gd name="connsiteY66-15318" fmla="*/ 1130103 h 1978172"/>
              <a:gd name="connsiteX67-15319" fmla="*/ 7901508 w 10768629"/>
              <a:gd name="connsiteY67-15320" fmla="*/ 1133245 h 1978172"/>
              <a:gd name="connsiteX68-15321" fmla="*/ 7873287 w 10768629"/>
              <a:gd name="connsiteY68-15322" fmla="*/ 1152609 h 1978172"/>
              <a:gd name="connsiteX69-15323" fmla="*/ 7834833 w 10768629"/>
              <a:gd name="connsiteY69-15324" fmla="*/ 1153868 h 1978172"/>
              <a:gd name="connsiteX70-15325" fmla="*/ 7828661 w 10768629"/>
              <a:gd name="connsiteY70-15326" fmla="*/ 1139994 h 1978172"/>
              <a:gd name="connsiteX71-15327" fmla="*/ 7823966 w 10768629"/>
              <a:gd name="connsiteY71-15328" fmla="*/ 1143178 h 1978172"/>
              <a:gd name="connsiteX72-15329" fmla="*/ 7815078 w 10768629"/>
              <a:gd name="connsiteY72-15330" fmla="*/ 1151776 h 1978172"/>
              <a:gd name="connsiteX73-15331" fmla="*/ 7812026 w 10768629"/>
              <a:gd name="connsiteY73-15332" fmla="*/ 1151522 h 1978172"/>
              <a:gd name="connsiteX74-15333" fmla="*/ 7782249 w 10768629"/>
              <a:gd name="connsiteY74-15334" fmla="*/ 1160970 h 1978172"/>
              <a:gd name="connsiteX75-15335" fmla="*/ 7773476 w 10768629"/>
              <a:gd name="connsiteY75-15336" fmla="*/ 1157414 h 1978172"/>
              <a:gd name="connsiteX76-15337" fmla="*/ 7769600 w 10768629"/>
              <a:gd name="connsiteY76-15338" fmla="*/ 1157365 h 1978172"/>
              <a:gd name="connsiteX77-15339" fmla="*/ 7752631 w 10768629"/>
              <a:gd name="connsiteY77-15340" fmla="*/ 1172815 h 1978172"/>
              <a:gd name="connsiteX78-15341" fmla="*/ 7739392 w 10768629"/>
              <a:gd name="connsiteY78-15342" fmla="*/ 1192062 h 1978172"/>
              <a:gd name="connsiteX79-15343" fmla="*/ 7677677 w 10768629"/>
              <a:gd name="connsiteY79-15344" fmla="*/ 1216394 h 1978172"/>
              <a:gd name="connsiteX80-15345" fmla="*/ 7586920 w 10768629"/>
              <a:gd name="connsiteY80-15346" fmla="*/ 1261888 h 1978172"/>
              <a:gd name="connsiteX81-15347" fmla="*/ 7486100 w 10768629"/>
              <a:gd name="connsiteY81-15348" fmla="*/ 1292563 h 1978172"/>
              <a:gd name="connsiteX82-15349" fmla="*/ 7411323 w 10768629"/>
              <a:gd name="connsiteY82-15350" fmla="*/ 1340732 h 1978172"/>
              <a:gd name="connsiteX83-15351" fmla="*/ 7240698 w 10768629"/>
              <a:gd name="connsiteY83-15352" fmla="*/ 1438832 h 1978172"/>
              <a:gd name="connsiteX84-15353" fmla="*/ 7197675 w 10768629"/>
              <a:gd name="connsiteY84-15354" fmla="*/ 1447530 h 1978172"/>
              <a:gd name="connsiteX85-15355" fmla="*/ 7164788 w 10768629"/>
              <a:gd name="connsiteY85-15356" fmla="*/ 1480293 h 1978172"/>
              <a:gd name="connsiteX86-15357" fmla="*/ 7147929 w 10768629"/>
              <a:gd name="connsiteY86-15358" fmla="*/ 1477641 h 1978172"/>
              <a:gd name="connsiteX87-15359" fmla="*/ 7144965 w 10768629"/>
              <a:gd name="connsiteY87-15360" fmla="*/ 1476908 h 1978172"/>
              <a:gd name="connsiteX88-15361" fmla="*/ 7134299 w 10768629"/>
              <a:gd name="connsiteY88-15362" fmla="*/ 1479969 h 1978172"/>
              <a:gd name="connsiteX89-15363" fmla="*/ 7129809 w 10768629"/>
              <a:gd name="connsiteY89-15364" fmla="*/ 1473339 h 1978172"/>
              <a:gd name="connsiteX90-15365" fmla="*/ 7112688 w 10768629"/>
              <a:gd name="connsiteY90-15366" fmla="*/ 1472575 h 1978172"/>
              <a:gd name="connsiteX91-15367" fmla="*/ 7093470 w 10768629"/>
              <a:gd name="connsiteY91-15368" fmla="*/ 1480300 h 1978172"/>
              <a:gd name="connsiteX92-15369" fmla="*/ 7025034 w 10768629"/>
              <a:gd name="connsiteY92-15370" fmla="*/ 1506934 h 1978172"/>
              <a:gd name="connsiteX93-15371" fmla="*/ 7014783 w 10768629"/>
              <a:gd name="connsiteY93-15372" fmla="*/ 1515868 h 1978172"/>
              <a:gd name="connsiteX94-15373" fmla="*/ 6979706 w 10768629"/>
              <a:gd name="connsiteY94-15374" fmla="*/ 1523511 h 1978172"/>
              <a:gd name="connsiteX95-15375" fmla="*/ 6977890 w 10768629"/>
              <a:gd name="connsiteY95-15376" fmla="*/ 1525793 h 1978172"/>
              <a:gd name="connsiteX96-15377" fmla="*/ 6944339 w 10768629"/>
              <a:gd name="connsiteY96-15378" fmla="*/ 1536237 h 1978172"/>
              <a:gd name="connsiteX97-15379" fmla="*/ 6886996 w 10768629"/>
              <a:gd name="connsiteY97-15380" fmla="*/ 1563569 h 1978172"/>
              <a:gd name="connsiteX98-15381" fmla="*/ 6874510 w 10768629"/>
              <a:gd name="connsiteY98-15382" fmla="*/ 1558469 h 1978172"/>
              <a:gd name="connsiteX99-15383" fmla="*/ 6871943 w 10768629"/>
              <a:gd name="connsiteY99-15384" fmla="*/ 1554651 h 1978172"/>
              <a:gd name="connsiteX100-15385" fmla="*/ 6856174 w 10768629"/>
              <a:gd name="connsiteY100-15386" fmla="*/ 1562024 h 1978172"/>
              <a:gd name="connsiteX101-15387" fmla="*/ 6842321 w 10768629"/>
              <a:gd name="connsiteY101-15388" fmla="*/ 1560554 h 1978172"/>
              <a:gd name="connsiteX102-15389" fmla="*/ 6832713 w 10768629"/>
              <a:gd name="connsiteY102-15390" fmla="*/ 1569357 h 1978172"/>
              <a:gd name="connsiteX103-15391" fmla="*/ 6816351 w 10768629"/>
              <a:gd name="connsiteY103-15392" fmla="*/ 1571495 h 1978172"/>
              <a:gd name="connsiteX104-15393" fmla="*/ 6795800 w 10768629"/>
              <a:gd name="connsiteY104-15394" fmla="*/ 1572010 h 1978172"/>
              <a:gd name="connsiteX105-15395" fmla="*/ 6777546 w 10768629"/>
              <a:gd name="connsiteY105-15396" fmla="*/ 1568661 h 1978172"/>
              <a:gd name="connsiteX106-15397" fmla="*/ 6751528 w 10768629"/>
              <a:gd name="connsiteY106-15398" fmla="*/ 1574143 h 1978172"/>
              <a:gd name="connsiteX107-15399" fmla="*/ 6691966 w 10768629"/>
              <a:gd name="connsiteY107-15400" fmla="*/ 1582255 h 1978172"/>
              <a:gd name="connsiteX108-15401" fmla="*/ 6646941 w 10768629"/>
              <a:gd name="connsiteY108-15402" fmla="*/ 1588471 h 1978172"/>
              <a:gd name="connsiteX109-15403" fmla="*/ 6568576 w 10768629"/>
              <a:gd name="connsiteY109-15404" fmla="*/ 1606488 h 1978172"/>
              <a:gd name="connsiteX110-15405" fmla="*/ 6554358 w 10768629"/>
              <a:gd name="connsiteY110-15406" fmla="*/ 1621701 h 1978172"/>
              <a:gd name="connsiteX111-15407" fmla="*/ 6516968 w 10768629"/>
              <a:gd name="connsiteY111-15408" fmla="*/ 1617195 h 1978172"/>
              <a:gd name="connsiteX112-15409" fmla="*/ 6506479 w 10768629"/>
              <a:gd name="connsiteY112-15410" fmla="*/ 1602227 h 1978172"/>
              <a:gd name="connsiteX113-15411" fmla="*/ 6458436 w 10768629"/>
              <a:gd name="connsiteY113-15412" fmla="*/ 1607332 h 1978172"/>
              <a:gd name="connsiteX114-15413" fmla="*/ 6414786 w 10768629"/>
              <a:gd name="connsiteY114-15414" fmla="*/ 1628815 h 1978172"/>
              <a:gd name="connsiteX115-15415" fmla="*/ 6357085 w 10768629"/>
              <a:gd name="connsiteY115-15416" fmla="*/ 1640846 h 1978172"/>
              <a:gd name="connsiteX116-15417" fmla="*/ 6322636 w 10768629"/>
              <a:gd name="connsiteY116-15418" fmla="*/ 1648213 h 1978172"/>
              <a:gd name="connsiteX117-15419" fmla="*/ 6226172 w 10768629"/>
              <a:gd name="connsiteY117-15420" fmla="*/ 1654676 h 1978172"/>
              <a:gd name="connsiteX118-15421" fmla="*/ 6221217 w 10768629"/>
              <a:gd name="connsiteY118-15422" fmla="*/ 1654506 h 1978172"/>
              <a:gd name="connsiteX119-15423" fmla="*/ 6204956 w 10768629"/>
              <a:gd name="connsiteY119-15424" fmla="*/ 1664280 h 1978172"/>
              <a:gd name="connsiteX120-15425" fmla="*/ 6204270 w 10768629"/>
              <a:gd name="connsiteY120-15426" fmla="*/ 1666782 h 1978172"/>
              <a:gd name="connsiteX121-15427" fmla="*/ 6143810 w 10768629"/>
              <a:gd name="connsiteY121-15428" fmla="*/ 1661963 h 1978172"/>
              <a:gd name="connsiteX122-15429" fmla="*/ 6136560 w 10768629"/>
              <a:gd name="connsiteY122-15430" fmla="*/ 1665728 h 1978172"/>
              <a:gd name="connsiteX123-15431" fmla="*/ 6096155 w 10768629"/>
              <a:gd name="connsiteY123-15432" fmla="*/ 1656951 h 1978172"/>
              <a:gd name="connsiteX124-15433" fmla="*/ 6075812 w 10768629"/>
              <a:gd name="connsiteY124-15434" fmla="*/ 1655422 h 1978172"/>
              <a:gd name="connsiteX125-15435" fmla="*/ 6039495 w 10768629"/>
              <a:gd name="connsiteY125-15436" fmla="*/ 1649680 h 1978172"/>
              <a:gd name="connsiteX126-15437" fmla="*/ 6036523 w 10768629"/>
              <a:gd name="connsiteY126-15438" fmla="*/ 1652121 h 1978172"/>
              <a:gd name="connsiteX127-15439" fmla="*/ 6029328 w 10768629"/>
              <a:gd name="connsiteY127-15440" fmla="*/ 1649904 h 1978172"/>
              <a:gd name="connsiteX128-15441" fmla="*/ 6024075 w 10768629"/>
              <a:gd name="connsiteY128-15442" fmla="*/ 1652779 h 1978172"/>
              <a:gd name="connsiteX129-15443" fmla="*/ 6018085 w 10768629"/>
              <a:gd name="connsiteY129-15444" fmla="*/ 1652030 h 1978172"/>
              <a:gd name="connsiteX130-15445" fmla="*/ 5955513 w 10768629"/>
              <a:gd name="connsiteY130-15446" fmla="*/ 1663584 h 1978172"/>
              <a:gd name="connsiteX131-15447" fmla="*/ 5941996 w 10768629"/>
              <a:gd name="connsiteY131-15448" fmla="*/ 1661326 h 1978172"/>
              <a:gd name="connsiteX132-15449" fmla="*/ 5931789 w 10768629"/>
              <a:gd name="connsiteY132-15450" fmla="*/ 1669915 h 1978172"/>
              <a:gd name="connsiteX133-15451" fmla="*/ 5888686 w 10768629"/>
              <a:gd name="connsiteY133-15452" fmla="*/ 1672175 h 1978172"/>
              <a:gd name="connsiteX134-15453" fmla="*/ 5873794 w 10768629"/>
              <a:gd name="connsiteY134-15454" fmla="*/ 1665454 h 1978172"/>
              <a:gd name="connsiteX135-15455" fmla="*/ 5860022 w 10768629"/>
              <a:gd name="connsiteY135-15456" fmla="*/ 1660635 h 1978172"/>
              <a:gd name="connsiteX136-15457" fmla="*/ 5858237 w 10768629"/>
              <a:gd name="connsiteY136-15458" fmla="*/ 1660649 h 1978172"/>
              <a:gd name="connsiteX137-15459" fmla="*/ 5840319 w 10768629"/>
              <a:gd name="connsiteY137-15460" fmla="*/ 1660798 h 1978172"/>
              <a:gd name="connsiteX138-15461" fmla="*/ 5806984 w 10768629"/>
              <a:gd name="connsiteY138-15462" fmla="*/ 1661075 h 1978172"/>
              <a:gd name="connsiteX139-15463" fmla="*/ 5742351 w 10768629"/>
              <a:gd name="connsiteY139-15464" fmla="*/ 1667489 h 1978172"/>
              <a:gd name="connsiteX140-15465" fmla="*/ 5521171 w 10768629"/>
              <a:gd name="connsiteY140-15466" fmla="*/ 1671626 h 1978172"/>
              <a:gd name="connsiteX141-15467" fmla="*/ 5457384 w 10768629"/>
              <a:gd name="connsiteY141-15468" fmla="*/ 1683952 h 1978172"/>
              <a:gd name="connsiteX142-15469" fmla="*/ 4950070 w 10768629"/>
              <a:gd name="connsiteY142-15470" fmla="*/ 1748401 h 1978172"/>
              <a:gd name="connsiteX143-15471" fmla="*/ 4872172 w 10768629"/>
              <a:gd name="connsiteY143-15472" fmla="*/ 1757222 h 1978172"/>
              <a:gd name="connsiteX144-15473" fmla="*/ 4809524 w 10768629"/>
              <a:gd name="connsiteY144-15474" fmla="*/ 1761033 h 1978172"/>
              <a:gd name="connsiteX145-15475" fmla="*/ 4759058 w 10768629"/>
              <a:gd name="connsiteY145-15476" fmla="*/ 1766533 h 1978172"/>
              <a:gd name="connsiteX146-15477" fmla="*/ 4719749 w 10768629"/>
              <a:gd name="connsiteY146-15478" fmla="*/ 1771811 h 1978172"/>
              <a:gd name="connsiteX147-15479" fmla="*/ 4568686 w 10768629"/>
              <a:gd name="connsiteY147-15480" fmla="*/ 1786141 h 1978172"/>
              <a:gd name="connsiteX148-15481" fmla="*/ 4418751 w 10768629"/>
              <a:gd name="connsiteY148-15482" fmla="*/ 1796932 h 1978172"/>
              <a:gd name="connsiteX149-15483" fmla="*/ 4378377 w 10768629"/>
              <a:gd name="connsiteY149-15484" fmla="*/ 1815528 h 1978172"/>
              <a:gd name="connsiteX150-15485" fmla="*/ 4320575 w 10768629"/>
              <a:gd name="connsiteY150-15486" fmla="*/ 1832722 h 1978172"/>
              <a:gd name="connsiteX151-15487" fmla="*/ 4211935 w 10768629"/>
              <a:gd name="connsiteY151-15488" fmla="*/ 1860177 h 1978172"/>
              <a:gd name="connsiteX152-15489" fmla="*/ 4101228 w 10768629"/>
              <a:gd name="connsiteY152-15490" fmla="*/ 1868717 h 1978172"/>
              <a:gd name="connsiteX153-15491" fmla="*/ 3973223 w 10768629"/>
              <a:gd name="connsiteY153-15492" fmla="*/ 1881015 h 1978172"/>
              <a:gd name="connsiteX154-15493" fmla="*/ 3900992 w 10768629"/>
              <a:gd name="connsiteY154-15494" fmla="*/ 1880603 h 1978172"/>
              <a:gd name="connsiteX155-15495" fmla="*/ 3662119 w 10768629"/>
              <a:gd name="connsiteY155-15496" fmla="*/ 1889285 h 1978172"/>
              <a:gd name="connsiteX156-15497" fmla="*/ 3496919 w 10768629"/>
              <a:gd name="connsiteY156-15498" fmla="*/ 1873180 h 1978172"/>
              <a:gd name="connsiteX157-15499" fmla="*/ 3449433 w 10768629"/>
              <a:gd name="connsiteY157-15500" fmla="*/ 1889681 h 1978172"/>
              <a:gd name="connsiteX158-15501" fmla="*/ 3369766 w 10768629"/>
              <a:gd name="connsiteY158-15502" fmla="*/ 1916653 h 1978172"/>
              <a:gd name="connsiteX159-15503" fmla="*/ 3269672 w 10768629"/>
              <a:gd name="connsiteY159-15504" fmla="*/ 1938036 h 1978172"/>
              <a:gd name="connsiteX160-15505" fmla="*/ 3224897 w 10768629"/>
              <a:gd name="connsiteY160-15506" fmla="*/ 1943733 h 1978172"/>
              <a:gd name="connsiteX161-15507" fmla="*/ 3161463 w 10768629"/>
              <a:gd name="connsiteY161-15508" fmla="*/ 1946591 h 1978172"/>
              <a:gd name="connsiteX162-15509" fmla="*/ 3112044 w 10768629"/>
              <a:gd name="connsiteY162-15510" fmla="*/ 1935614 h 1978172"/>
              <a:gd name="connsiteX163-15511" fmla="*/ 3069716 w 10768629"/>
              <a:gd name="connsiteY163-15512" fmla="*/ 1930463 h 1978172"/>
              <a:gd name="connsiteX164-15513" fmla="*/ 3005773 w 10768629"/>
              <a:gd name="connsiteY164-15514" fmla="*/ 1915878 h 1978172"/>
              <a:gd name="connsiteX165-15515" fmla="*/ 2897201 w 10768629"/>
              <a:gd name="connsiteY165-15516" fmla="*/ 1926772 h 1978172"/>
              <a:gd name="connsiteX166-15517" fmla="*/ 2783891 w 10768629"/>
              <a:gd name="connsiteY166-15518" fmla="*/ 1931749 h 1978172"/>
              <a:gd name="connsiteX167-15519" fmla="*/ 2712447 w 10768629"/>
              <a:gd name="connsiteY167-15520" fmla="*/ 1933044 h 1978172"/>
              <a:gd name="connsiteX168-15521" fmla="*/ 2560151 w 10768629"/>
              <a:gd name="connsiteY168-15522" fmla="*/ 1963609 h 1978172"/>
              <a:gd name="connsiteX169-15523" fmla="*/ 2367221 w 10768629"/>
              <a:gd name="connsiteY169-15524" fmla="*/ 1971884 h 1978172"/>
              <a:gd name="connsiteX170-15525" fmla="*/ 2272130 w 10768629"/>
              <a:gd name="connsiteY170-15526" fmla="*/ 1961162 h 1978172"/>
              <a:gd name="connsiteX171-15527" fmla="*/ 2189404 w 10768629"/>
              <a:gd name="connsiteY171-15528" fmla="*/ 1978172 h 1978172"/>
              <a:gd name="connsiteX172-15529" fmla="*/ 2077704 w 10768629"/>
              <a:gd name="connsiteY172-15530" fmla="*/ 1965002 h 1978172"/>
              <a:gd name="connsiteX173-15531" fmla="*/ 2033299 w 10768629"/>
              <a:gd name="connsiteY173-15532" fmla="*/ 1969042 h 1978172"/>
              <a:gd name="connsiteX174-15533" fmla="*/ 1967996 w 10768629"/>
              <a:gd name="connsiteY174-15534" fmla="*/ 1953187 h 1978172"/>
              <a:gd name="connsiteX175-15535" fmla="*/ 1855805 w 10768629"/>
              <a:gd name="connsiteY175-15536" fmla="*/ 1926082 h 1978172"/>
              <a:gd name="connsiteX176-15537" fmla="*/ 1790957 w 10768629"/>
              <a:gd name="connsiteY176-15538" fmla="*/ 1919460 h 1978172"/>
              <a:gd name="connsiteX177-15539" fmla="*/ 1613978 w 10768629"/>
              <a:gd name="connsiteY177-15540" fmla="*/ 1891581 h 1978172"/>
              <a:gd name="connsiteX178-15541" fmla="*/ 1436831 w 10768629"/>
              <a:gd name="connsiteY178-15542" fmla="*/ 1856201 h 1978172"/>
              <a:gd name="connsiteX179-15543" fmla="*/ 1357365 w 10768629"/>
              <a:gd name="connsiteY179-15544" fmla="*/ 1832140 h 1978172"/>
              <a:gd name="connsiteX180-15545" fmla="*/ 1232341 w 10768629"/>
              <a:gd name="connsiteY180-15546" fmla="*/ 1785942 h 1978172"/>
              <a:gd name="connsiteX181-15547" fmla="*/ 1162595 w 10768629"/>
              <a:gd name="connsiteY181-15548" fmla="*/ 1758337 h 1978172"/>
              <a:gd name="connsiteX182-15549" fmla="*/ 1120257 w 10768629"/>
              <a:gd name="connsiteY182-15550" fmla="*/ 1789615 h 1978172"/>
              <a:gd name="connsiteX183-15551" fmla="*/ 991903 w 10768629"/>
              <a:gd name="connsiteY183-15552" fmla="*/ 1786741 h 1978172"/>
              <a:gd name="connsiteX184-15553" fmla="*/ 883960 w 10768629"/>
              <a:gd name="connsiteY184-15554" fmla="*/ 1809389 h 1978172"/>
              <a:gd name="connsiteX185-15555" fmla="*/ 766531 w 10768629"/>
              <a:gd name="connsiteY185-15556" fmla="*/ 1805053 h 1978172"/>
              <a:gd name="connsiteX186-15557" fmla="*/ 669779 w 10768629"/>
              <a:gd name="connsiteY186-15558" fmla="*/ 1800537 h 1978172"/>
              <a:gd name="connsiteX187-15559" fmla="*/ 523898 w 10768629"/>
              <a:gd name="connsiteY187-15560" fmla="*/ 1811085 h 1978172"/>
              <a:gd name="connsiteX188-15561" fmla="*/ 360251 w 10768629"/>
              <a:gd name="connsiteY188-15562" fmla="*/ 1830735 h 1978172"/>
              <a:gd name="connsiteX189-15563" fmla="*/ 255207 w 10768629"/>
              <a:gd name="connsiteY189-15564" fmla="*/ 1818275 h 1978172"/>
              <a:gd name="connsiteX190-15565" fmla="*/ 101803 w 10768629"/>
              <a:gd name="connsiteY190-15566" fmla="*/ 1870647 h 1978172"/>
              <a:gd name="connsiteX191-15567" fmla="*/ 25397 w 10768629"/>
              <a:gd name="connsiteY191-15568" fmla="*/ 1888443 h 1978172"/>
              <a:gd name="connsiteX192-15569" fmla="*/ 2370 w 10768629"/>
              <a:gd name="connsiteY192-15570" fmla="*/ 1878311 h 1978172"/>
              <a:gd name="connsiteX193-15571" fmla="*/ 0 w 10768629"/>
              <a:gd name="connsiteY193-15572" fmla="*/ 1878785 h 1978172"/>
              <a:gd name="connsiteX194-15573" fmla="*/ 0 w 10768629"/>
              <a:gd name="connsiteY194-15574" fmla="*/ 0 h 1978172"/>
              <a:gd name="connsiteX0-15575" fmla="*/ 0 w 10768629"/>
              <a:gd name="connsiteY0-15576" fmla="*/ 0 h 1978172"/>
              <a:gd name="connsiteX1-15577" fmla="*/ 10768629 w 10768629"/>
              <a:gd name="connsiteY1-15578" fmla="*/ 0 h 1978172"/>
              <a:gd name="connsiteX2-15579" fmla="*/ 10733254 w 10768629"/>
              <a:gd name="connsiteY2-15580" fmla="*/ 31439 h 1978172"/>
              <a:gd name="connsiteX3-15581" fmla="*/ 10727085 w 10768629"/>
              <a:gd name="connsiteY3-15582" fmla="*/ 37910 h 1978172"/>
              <a:gd name="connsiteX4-15583" fmla="*/ 10675953 w 10768629"/>
              <a:gd name="connsiteY4-15584" fmla="*/ 68623 h 1978172"/>
              <a:gd name="connsiteX5-15585" fmla="*/ 10637091 w 10768629"/>
              <a:gd name="connsiteY5-15586" fmla="*/ 90361 h 1978172"/>
              <a:gd name="connsiteX6-15587" fmla="*/ 10610971 w 10768629"/>
              <a:gd name="connsiteY6-15588" fmla="*/ 110764 h 1978172"/>
              <a:gd name="connsiteX7-15589" fmla="*/ 10532872 w 10768629"/>
              <a:gd name="connsiteY7-15590" fmla="*/ 138028 h 1978172"/>
              <a:gd name="connsiteX8-15591" fmla="*/ 10398558 w 10768629"/>
              <a:gd name="connsiteY8-15592" fmla="*/ 172911 h 1978172"/>
              <a:gd name="connsiteX9-15593" fmla="*/ 10371128 w 10768629"/>
              <a:gd name="connsiteY9-15594" fmla="*/ 182609 h 1978172"/>
              <a:gd name="connsiteX10-15595" fmla="*/ 10352178 w 10768629"/>
              <a:gd name="connsiteY10-15596" fmla="*/ 199976 h 1978172"/>
              <a:gd name="connsiteX11-15597" fmla="*/ 10351815 w 10768629"/>
              <a:gd name="connsiteY11-15598" fmla="*/ 211879 h 1978172"/>
              <a:gd name="connsiteX12-15599" fmla="*/ 10337471 w 10768629"/>
              <a:gd name="connsiteY12-15600" fmla="*/ 218661 h 1978172"/>
              <a:gd name="connsiteX13-15601" fmla="*/ 10334625 w 10768629"/>
              <a:gd name="connsiteY13-15602" fmla="*/ 222351 h 1978172"/>
              <a:gd name="connsiteX14-15603" fmla="*/ 10256365 w 10768629"/>
              <a:gd name="connsiteY14-15604" fmla="*/ 235917 h 1978172"/>
              <a:gd name="connsiteX15-15605" fmla="*/ 10201127 w 10768629"/>
              <a:gd name="connsiteY15-15606" fmla="*/ 267448 h 1978172"/>
              <a:gd name="connsiteX16-15607" fmla="*/ 9961218 w 10768629"/>
              <a:gd name="connsiteY16-15608" fmla="*/ 326720 h 1978172"/>
              <a:gd name="connsiteX17-15609" fmla="*/ 9859715 w 10768629"/>
              <a:gd name="connsiteY17-15610" fmla="*/ 355698 h 1978172"/>
              <a:gd name="connsiteX18-15611" fmla="*/ 9679867 w 10768629"/>
              <a:gd name="connsiteY18-15612" fmla="*/ 399081 h 1978172"/>
              <a:gd name="connsiteX19-15613" fmla="*/ 9490654 w 10768629"/>
              <a:gd name="connsiteY19-15614" fmla="*/ 455225 h 1978172"/>
              <a:gd name="connsiteX20-15615" fmla="*/ 9470837 w 10768629"/>
              <a:gd name="connsiteY20-15616" fmla="*/ 452539 h 1978172"/>
              <a:gd name="connsiteX21-15617" fmla="*/ 9469082 w 10768629"/>
              <a:gd name="connsiteY21-15618" fmla="*/ 454891 h 1978172"/>
              <a:gd name="connsiteX22-15619" fmla="*/ 9448038 w 10768629"/>
              <a:gd name="connsiteY22-15620" fmla="*/ 459733 h 1978172"/>
              <a:gd name="connsiteX23-15621" fmla="*/ 9396821 w 10768629"/>
              <a:gd name="connsiteY23-15622" fmla="*/ 455795 h 1978172"/>
              <a:gd name="connsiteX24-15623" fmla="*/ 9392197 w 10768629"/>
              <a:gd name="connsiteY24-15624" fmla="*/ 459796 h 1978172"/>
              <a:gd name="connsiteX25-15625" fmla="*/ 9347994 w 10768629"/>
              <a:gd name="connsiteY25-15626" fmla="*/ 464462 h 1978172"/>
              <a:gd name="connsiteX26-15627" fmla="*/ 9347889 w 10768629"/>
              <a:gd name="connsiteY26-15628" fmla="*/ 466539 h 1978172"/>
              <a:gd name="connsiteX27-15629" fmla="*/ 9337639 w 10768629"/>
              <a:gd name="connsiteY27-15630" fmla="*/ 476654 h 1978172"/>
              <a:gd name="connsiteX28-15631" fmla="*/ 9287964 w 10768629"/>
              <a:gd name="connsiteY28-15632" fmla="*/ 513052 h 1978172"/>
              <a:gd name="connsiteX29-15633" fmla="*/ 9229283 w 10768629"/>
              <a:gd name="connsiteY29-15634" fmla="*/ 555377 h 1978172"/>
              <a:gd name="connsiteX30-15635" fmla="*/ 9220274 w 10768629"/>
              <a:gd name="connsiteY30-15636" fmla="*/ 557502 h 1978172"/>
              <a:gd name="connsiteX31-15637" fmla="*/ 9220202 w 10768629"/>
              <a:gd name="connsiteY31-15638" fmla="*/ 558001 h 1978172"/>
              <a:gd name="connsiteX32-15639" fmla="*/ 9210908 w 10768629"/>
              <a:gd name="connsiteY32-15640" fmla="*/ 561147 h 1978172"/>
              <a:gd name="connsiteX33-15641" fmla="*/ 9186374 w 10768629"/>
              <a:gd name="connsiteY33-15642" fmla="*/ 565502 h 1978172"/>
              <a:gd name="connsiteX34-15643" fmla="*/ 9181058 w 10768629"/>
              <a:gd name="connsiteY34-15644" fmla="*/ 569943 h 1978172"/>
              <a:gd name="connsiteX35-15645" fmla="*/ 9167549 w 10768629"/>
              <a:gd name="connsiteY35-15646" fmla="*/ 584727 h 1978172"/>
              <a:gd name="connsiteX36-15647" fmla="*/ 9149110 w 10768629"/>
              <a:gd name="connsiteY36-15648" fmla="*/ 598906 h 1978172"/>
              <a:gd name="connsiteX37-15649" fmla="*/ 9078556 w 10768629"/>
              <a:gd name="connsiteY37-15650" fmla="*/ 644039 h 1978172"/>
              <a:gd name="connsiteX38-15651" fmla="*/ 8996399 w 10768629"/>
              <a:gd name="connsiteY38-15652" fmla="*/ 690055 h 1978172"/>
              <a:gd name="connsiteX39-15653" fmla="*/ 8803791 w 10768629"/>
              <a:gd name="connsiteY39-15654" fmla="*/ 813860 h 1978172"/>
              <a:gd name="connsiteX40-15655" fmla="*/ 8636202 w 10768629"/>
              <a:gd name="connsiteY40-15656" fmla="*/ 848463 h 1978172"/>
              <a:gd name="connsiteX41-15657" fmla="*/ 8555372 w 10768629"/>
              <a:gd name="connsiteY41-15658" fmla="*/ 883171 h 1978172"/>
              <a:gd name="connsiteX42-15659" fmla="*/ 8507229 w 10768629"/>
              <a:gd name="connsiteY42-15660" fmla="*/ 901665 h 1978172"/>
              <a:gd name="connsiteX43-15661" fmla="*/ 8428473 w 10768629"/>
              <a:gd name="connsiteY43-15662" fmla="*/ 927985 h 1978172"/>
              <a:gd name="connsiteX44-15663" fmla="*/ 8427914 w 10768629"/>
              <a:gd name="connsiteY44-15664" fmla="*/ 933480 h 1978172"/>
              <a:gd name="connsiteX45-15665" fmla="*/ 8420327 w 10768629"/>
              <a:gd name="connsiteY45-15666" fmla="*/ 941984 h 1978172"/>
              <a:gd name="connsiteX46-15667" fmla="*/ 8394729 w 10768629"/>
              <a:gd name="connsiteY46-15668" fmla="*/ 948347 h 1978172"/>
              <a:gd name="connsiteX47-15669" fmla="*/ 8380548 w 10768629"/>
              <a:gd name="connsiteY47-15670" fmla="*/ 987916 h 1978172"/>
              <a:gd name="connsiteX48-15671" fmla="*/ 8375330 w 10768629"/>
              <a:gd name="connsiteY48-15672" fmla="*/ 965444 h 1978172"/>
              <a:gd name="connsiteX49-15673" fmla="*/ 8340796 w 10768629"/>
              <a:gd name="connsiteY49-15674" fmla="*/ 980522 h 1978172"/>
              <a:gd name="connsiteX50-15675" fmla="*/ 8304438 w 10768629"/>
              <a:gd name="connsiteY50-15676" fmla="*/ 996739 h 1978172"/>
              <a:gd name="connsiteX51-15677" fmla="*/ 8280929 w 10768629"/>
              <a:gd name="connsiteY51-15678" fmla="*/ 1023089 h 1978172"/>
              <a:gd name="connsiteX52-15679" fmla="*/ 8275760 w 10768629"/>
              <a:gd name="connsiteY52-15680" fmla="*/ 1027772 h 1978172"/>
              <a:gd name="connsiteX53-15681" fmla="*/ 8275478 w 10768629"/>
              <a:gd name="connsiteY53-15682" fmla="*/ 1027605 h 1978172"/>
              <a:gd name="connsiteX54-15683" fmla="*/ 8249003 w 10768629"/>
              <a:gd name="connsiteY54-15684" fmla="*/ 1032033 h 1978172"/>
              <a:gd name="connsiteX55-15685" fmla="*/ 8203836 w 10768629"/>
              <a:gd name="connsiteY55-15686" fmla="*/ 1037347 h 1978172"/>
              <a:gd name="connsiteX56-15687" fmla="*/ 8122936 w 10768629"/>
              <a:gd name="connsiteY56-15688" fmla="*/ 1063113 h 1978172"/>
              <a:gd name="connsiteX57-15689" fmla="*/ 8043658 w 10768629"/>
              <a:gd name="connsiteY57-15690" fmla="*/ 1092746 h 1978172"/>
              <a:gd name="connsiteX58-15691" fmla="*/ 8015351 w 10768629"/>
              <a:gd name="connsiteY58-15692" fmla="*/ 1105478 h 1978172"/>
              <a:gd name="connsiteX59-15693" fmla="*/ 7963145 w 10768629"/>
              <a:gd name="connsiteY59-15694" fmla="*/ 1119346 h 1978172"/>
              <a:gd name="connsiteX60-15695" fmla="*/ 7938145 w 10768629"/>
              <a:gd name="connsiteY60-15696" fmla="*/ 1120225 h 1978172"/>
              <a:gd name="connsiteX61-15697" fmla="*/ 7937238 w 10768629"/>
              <a:gd name="connsiteY61-15698" fmla="*/ 1121204 h 1978172"/>
              <a:gd name="connsiteX62-15699" fmla="*/ 7934398 w 10768629"/>
              <a:gd name="connsiteY62-15700" fmla="*/ 1118240 h 1978172"/>
              <a:gd name="connsiteX63-15701" fmla="*/ 7918248 w 10768629"/>
              <a:gd name="connsiteY63-15702" fmla="*/ 1124371 h 1978172"/>
              <a:gd name="connsiteX64-15703" fmla="*/ 7914119 w 10768629"/>
              <a:gd name="connsiteY64-15704" fmla="*/ 1127653 h 1978172"/>
              <a:gd name="connsiteX65-15705" fmla="*/ 7907658 w 10768629"/>
              <a:gd name="connsiteY65-15706" fmla="*/ 1130350 h 1978172"/>
              <a:gd name="connsiteX66-15707" fmla="*/ 7907434 w 10768629"/>
              <a:gd name="connsiteY66-15708" fmla="*/ 1130103 h 1978172"/>
              <a:gd name="connsiteX67-15709" fmla="*/ 7901508 w 10768629"/>
              <a:gd name="connsiteY67-15710" fmla="*/ 1133245 h 1978172"/>
              <a:gd name="connsiteX68-15711" fmla="*/ 7873287 w 10768629"/>
              <a:gd name="connsiteY68-15712" fmla="*/ 1152609 h 1978172"/>
              <a:gd name="connsiteX69-15713" fmla="*/ 7834833 w 10768629"/>
              <a:gd name="connsiteY69-15714" fmla="*/ 1153868 h 1978172"/>
              <a:gd name="connsiteX70-15715" fmla="*/ 7828661 w 10768629"/>
              <a:gd name="connsiteY70-15716" fmla="*/ 1139994 h 1978172"/>
              <a:gd name="connsiteX71-15717" fmla="*/ 7823966 w 10768629"/>
              <a:gd name="connsiteY71-15718" fmla="*/ 1143178 h 1978172"/>
              <a:gd name="connsiteX72-15719" fmla="*/ 7815078 w 10768629"/>
              <a:gd name="connsiteY72-15720" fmla="*/ 1151776 h 1978172"/>
              <a:gd name="connsiteX73-15721" fmla="*/ 7812026 w 10768629"/>
              <a:gd name="connsiteY73-15722" fmla="*/ 1151522 h 1978172"/>
              <a:gd name="connsiteX74-15723" fmla="*/ 7782249 w 10768629"/>
              <a:gd name="connsiteY74-15724" fmla="*/ 1160970 h 1978172"/>
              <a:gd name="connsiteX75-15725" fmla="*/ 7773476 w 10768629"/>
              <a:gd name="connsiteY75-15726" fmla="*/ 1157414 h 1978172"/>
              <a:gd name="connsiteX76-15727" fmla="*/ 7769600 w 10768629"/>
              <a:gd name="connsiteY76-15728" fmla="*/ 1157365 h 1978172"/>
              <a:gd name="connsiteX77-15729" fmla="*/ 7752631 w 10768629"/>
              <a:gd name="connsiteY77-15730" fmla="*/ 1172815 h 1978172"/>
              <a:gd name="connsiteX78-15731" fmla="*/ 7739392 w 10768629"/>
              <a:gd name="connsiteY78-15732" fmla="*/ 1192062 h 1978172"/>
              <a:gd name="connsiteX79-15733" fmla="*/ 7677677 w 10768629"/>
              <a:gd name="connsiteY79-15734" fmla="*/ 1216394 h 1978172"/>
              <a:gd name="connsiteX80-15735" fmla="*/ 7586920 w 10768629"/>
              <a:gd name="connsiteY80-15736" fmla="*/ 1261888 h 1978172"/>
              <a:gd name="connsiteX81-15737" fmla="*/ 7486100 w 10768629"/>
              <a:gd name="connsiteY81-15738" fmla="*/ 1292563 h 1978172"/>
              <a:gd name="connsiteX82-15739" fmla="*/ 7411323 w 10768629"/>
              <a:gd name="connsiteY82-15740" fmla="*/ 1340732 h 1978172"/>
              <a:gd name="connsiteX83-15741" fmla="*/ 7240698 w 10768629"/>
              <a:gd name="connsiteY83-15742" fmla="*/ 1438832 h 1978172"/>
              <a:gd name="connsiteX84-15743" fmla="*/ 7197675 w 10768629"/>
              <a:gd name="connsiteY84-15744" fmla="*/ 1447530 h 1978172"/>
              <a:gd name="connsiteX85-15745" fmla="*/ 7164788 w 10768629"/>
              <a:gd name="connsiteY85-15746" fmla="*/ 1480293 h 1978172"/>
              <a:gd name="connsiteX86-15747" fmla="*/ 7147929 w 10768629"/>
              <a:gd name="connsiteY86-15748" fmla="*/ 1477641 h 1978172"/>
              <a:gd name="connsiteX87-15749" fmla="*/ 7144965 w 10768629"/>
              <a:gd name="connsiteY87-15750" fmla="*/ 1476908 h 1978172"/>
              <a:gd name="connsiteX88-15751" fmla="*/ 7134299 w 10768629"/>
              <a:gd name="connsiteY88-15752" fmla="*/ 1479969 h 1978172"/>
              <a:gd name="connsiteX89-15753" fmla="*/ 7129809 w 10768629"/>
              <a:gd name="connsiteY89-15754" fmla="*/ 1473339 h 1978172"/>
              <a:gd name="connsiteX90-15755" fmla="*/ 7112688 w 10768629"/>
              <a:gd name="connsiteY90-15756" fmla="*/ 1472575 h 1978172"/>
              <a:gd name="connsiteX91-15757" fmla="*/ 7093470 w 10768629"/>
              <a:gd name="connsiteY91-15758" fmla="*/ 1480300 h 1978172"/>
              <a:gd name="connsiteX92-15759" fmla="*/ 7025034 w 10768629"/>
              <a:gd name="connsiteY92-15760" fmla="*/ 1506934 h 1978172"/>
              <a:gd name="connsiteX93-15761" fmla="*/ 7014783 w 10768629"/>
              <a:gd name="connsiteY93-15762" fmla="*/ 1515868 h 1978172"/>
              <a:gd name="connsiteX94-15763" fmla="*/ 6979706 w 10768629"/>
              <a:gd name="connsiteY94-15764" fmla="*/ 1523511 h 1978172"/>
              <a:gd name="connsiteX95-15765" fmla="*/ 6977890 w 10768629"/>
              <a:gd name="connsiteY95-15766" fmla="*/ 1525793 h 1978172"/>
              <a:gd name="connsiteX96-15767" fmla="*/ 6944339 w 10768629"/>
              <a:gd name="connsiteY96-15768" fmla="*/ 1536237 h 1978172"/>
              <a:gd name="connsiteX97-15769" fmla="*/ 6886996 w 10768629"/>
              <a:gd name="connsiteY97-15770" fmla="*/ 1563569 h 1978172"/>
              <a:gd name="connsiteX98-15771" fmla="*/ 6874510 w 10768629"/>
              <a:gd name="connsiteY98-15772" fmla="*/ 1558469 h 1978172"/>
              <a:gd name="connsiteX99-15773" fmla="*/ 6871943 w 10768629"/>
              <a:gd name="connsiteY99-15774" fmla="*/ 1554651 h 1978172"/>
              <a:gd name="connsiteX100-15775" fmla="*/ 6856174 w 10768629"/>
              <a:gd name="connsiteY100-15776" fmla="*/ 1562024 h 1978172"/>
              <a:gd name="connsiteX101-15777" fmla="*/ 6842321 w 10768629"/>
              <a:gd name="connsiteY101-15778" fmla="*/ 1560554 h 1978172"/>
              <a:gd name="connsiteX102-15779" fmla="*/ 6832713 w 10768629"/>
              <a:gd name="connsiteY102-15780" fmla="*/ 1569357 h 1978172"/>
              <a:gd name="connsiteX103-15781" fmla="*/ 6816351 w 10768629"/>
              <a:gd name="connsiteY103-15782" fmla="*/ 1571495 h 1978172"/>
              <a:gd name="connsiteX104-15783" fmla="*/ 6795800 w 10768629"/>
              <a:gd name="connsiteY104-15784" fmla="*/ 1572010 h 1978172"/>
              <a:gd name="connsiteX105-15785" fmla="*/ 6777546 w 10768629"/>
              <a:gd name="connsiteY105-15786" fmla="*/ 1568661 h 1978172"/>
              <a:gd name="connsiteX106-15787" fmla="*/ 6751528 w 10768629"/>
              <a:gd name="connsiteY106-15788" fmla="*/ 1574143 h 1978172"/>
              <a:gd name="connsiteX107-15789" fmla="*/ 6691966 w 10768629"/>
              <a:gd name="connsiteY107-15790" fmla="*/ 1582255 h 1978172"/>
              <a:gd name="connsiteX108-15791" fmla="*/ 6646941 w 10768629"/>
              <a:gd name="connsiteY108-15792" fmla="*/ 1588471 h 1978172"/>
              <a:gd name="connsiteX109-15793" fmla="*/ 6568576 w 10768629"/>
              <a:gd name="connsiteY109-15794" fmla="*/ 1606488 h 1978172"/>
              <a:gd name="connsiteX110-15795" fmla="*/ 6554358 w 10768629"/>
              <a:gd name="connsiteY110-15796" fmla="*/ 1621701 h 1978172"/>
              <a:gd name="connsiteX111-15797" fmla="*/ 6516968 w 10768629"/>
              <a:gd name="connsiteY111-15798" fmla="*/ 1617195 h 1978172"/>
              <a:gd name="connsiteX112-15799" fmla="*/ 6506479 w 10768629"/>
              <a:gd name="connsiteY112-15800" fmla="*/ 1602227 h 1978172"/>
              <a:gd name="connsiteX113-15801" fmla="*/ 6458436 w 10768629"/>
              <a:gd name="connsiteY113-15802" fmla="*/ 1607332 h 1978172"/>
              <a:gd name="connsiteX114-15803" fmla="*/ 6414786 w 10768629"/>
              <a:gd name="connsiteY114-15804" fmla="*/ 1628815 h 1978172"/>
              <a:gd name="connsiteX115-15805" fmla="*/ 6357085 w 10768629"/>
              <a:gd name="connsiteY115-15806" fmla="*/ 1640846 h 1978172"/>
              <a:gd name="connsiteX116-15807" fmla="*/ 6322636 w 10768629"/>
              <a:gd name="connsiteY116-15808" fmla="*/ 1648213 h 1978172"/>
              <a:gd name="connsiteX117-15809" fmla="*/ 6226172 w 10768629"/>
              <a:gd name="connsiteY117-15810" fmla="*/ 1654676 h 1978172"/>
              <a:gd name="connsiteX118-15811" fmla="*/ 6221217 w 10768629"/>
              <a:gd name="connsiteY118-15812" fmla="*/ 1654506 h 1978172"/>
              <a:gd name="connsiteX119-15813" fmla="*/ 6204956 w 10768629"/>
              <a:gd name="connsiteY119-15814" fmla="*/ 1664280 h 1978172"/>
              <a:gd name="connsiteX120-15815" fmla="*/ 6204270 w 10768629"/>
              <a:gd name="connsiteY120-15816" fmla="*/ 1666782 h 1978172"/>
              <a:gd name="connsiteX121-15817" fmla="*/ 6143810 w 10768629"/>
              <a:gd name="connsiteY121-15818" fmla="*/ 1661963 h 1978172"/>
              <a:gd name="connsiteX122-15819" fmla="*/ 6136560 w 10768629"/>
              <a:gd name="connsiteY122-15820" fmla="*/ 1665728 h 1978172"/>
              <a:gd name="connsiteX123-15821" fmla="*/ 6096155 w 10768629"/>
              <a:gd name="connsiteY123-15822" fmla="*/ 1656951 h 1978172"/>
              <a:gd name="connsiteX124-15823" fmla="*/ 6075812 w 10768629"/>
              <a:gd name="connsiteY124-15824" fmla="*/ 1655422 h 1978172"/>
              <a:gd name="connsiteX125-15825" fmla="*/ 6039495 w 10768629"/>
              <a:gd name="connsiteY125-15826" fmla="*/ 1649680 h 1978172"/>
              <a:gd name="connsiteX126-15827" fmla="*/ 6036523 w 10768629"/>
              <a:gd name="connsiteY126-15828" fmla="*/ 1652121 h 1978172"/>
              <a:gd name="connsiteX127-15829" fmla="*/ 6029328 w 10768629"/>
              <a:gd name="connsiteY127-15830" fmla="*/ 1649904 h 1978172"/>
              <a:gd name="connsiteX128-15831" fmla="*/ 6024075 w 10768629"/>
              <a:gd name="connsiteY128-15832" fmla="*/ 1652779 h 1978172"/>
              <a:gd name="connsiteX129-15833" fmla="*/ 6018085 w 10768629"/>
              <a:gd name="connsiteY129-15834" fmla="*/ 1652030 h 1978172"/>
              <a:gd name="connsiteX130-15835" fmla="*/ 5955513 w 10768629"/>
              <a:gd name="connsiteY130-15836" fmla="*/ 1663584 h 1978172"/>
              <a:gd name="connsiteX131-15837" fmla="*/ 5941996 w 10768629"/>
              <a:gd name="connsiteY131-15838" fmla="*/ 1661326 h 1978172"/>
              <a:gd name="connsiteX132-15839" fmla="*/ 5931789 w 10768629"/>
              <a:gd name="connsiteY132-15840" fmla="*/ 1669915 h 1978172"/>
              <a:gd name="connsiteX133-15841" fmla="*/ 5888686 w 10768629"/>
              <a:gd name="connsiteY133-15842" fmla="*/ 1672175 h 1978172"/>
              <a:gd name="connsiteX134-15843" fmla="*/ 5873794 w 10768629"/>
              <a:gd name="connsiteY134-15844" fmla="*/ 1665454 h 1978172"/>
              <a:gd name="connsiteX135-15845" fmla="*/ 5860022 w 10768629"/>
              <a:gd name="connsiteY135-15846" fmla="*/ 1660635 h 1978172"/>
              <a:gd name="connsiteX136-15847" fmla="*/ 5858237 w 10768629"/>
              <a:gd name="connsiteY136-15848" fmla="*/ 1660649 h 1978172"/>
              <a:gd name="connsiteX137-15849" fmla="*/ 5840319 w 10768629"/>
              <a:gd name="connsiteY137-15850" fmla="*/ 1660798 h 1978172"/>
              <a:gd name="connsiteX138-15851" fmla="*/ 5806984 w 10768629"/>
              <a:gd name="connsiteY138-15852" fmla="*/ 1661075 h 1978172"/>
              <a:gd name="connsiteX139-15853" fmla="*/ 5742351 w 10768629"/>
              <a:gd name="connsiteY139-15854" fmla="*/ 1667489 h 1978172"/>
              <a:gd name="connsiteX140-15855" fmla="*/ 5521171 w 10768629"/>
              <a:gd name="connsiteY140-15856" fmla="*/ 1671626 h 1978172"/>
              <a:gd name="connsiteX141-15857" fmla="*/ 5457384 w 10768629"/>
              <a:gd name="connsiteY141-15858" fmla="*/ 1683952 h 1978172"/>
              <a:gd name="connsiteX142-15859" fmla="*/ 4950070 w 10768629"/>
              <a:gd name="connsiteY142-15860" fmla="*/ 1748401 h 1978172"/>
              <a:gd name="connsiteX143-15861" fmla="*/ 4872172 w 10768629"/>
              <a:gd name="connsiteY143-15862" fmla="*/ 1757222 h 1978172"/>
              <a:gd name="connsiteX144-15863" fmla="*/ 4809524 w 10768629"/>
              <a:gd name="connsiteY144-15864" fmla="*/ 1761033 h 1978172"/>
              <a:gd name="connsiteX145-15865" fmla="*/ 4759058 w 10768629"/>
              <a:gd name="connsiteY145-15866" fmla="*/ 1766533 h 1978172"/>
              <a:gd name="connsiteX146-15867" fmla="*/ 4719749 w 10768629"/>
              <a:gd name="connsiteY146-15868" fmla="*/ 1771811 h 1978172"/>
              <a:gd name="connsiteX147-15869" fmla="*/ 4568686 w 10768629"/>
              <a:gd name="connsiteY147-15870" fmla="*/ 1786141 h 1978172"/>
              <a:gd name="connsiteX148-15871" fmla="*/ 4418751 w 10768629"/>
              <a:gd name="connsiteY148-15872" fmla="*/ 1796932 h 1978172"/>
              <a:gd name="connsiteX149-15873" fmla="*/ 4378377 w 10768629"/>
              <a:gd name="connsiteY149-15874" fmla="*/ 1815528 h 1978172"/>
              <a:gd name="connsiteX150-15875" fmla="*/ 4320575 w 10768629"/>
              <a:gd name="connsiteY150-15876" fmla="*/ 1832722 h 1978172"/>
              <a:gd name="connsiteX151-15877" fmla="*/ 4211935 w 10768629"/>
              <a:gd name="connsiteY151-15878" fmla="*/ 1860177 h 1978172"/>
              <a:gd name="connsiteX152-15879" fmla="*/ 4101228 w 10768629"/>
              <a:gd name="connsiteY152-15880" fmla="*/ 1868717 h 1978172"/>
              <a:gd name="connsiteX153-15881" fmla="*/ 3973223 w 10768629"/>
              <a:gd name="connsiteY153-15882" fmla="*/ 1881015 h 1978172"/>
              <a:gd name="connsiteX154-15883" fmla="*/ 3900992 w 10768629"/>
              <a:gd name="connsiteY154-15884" fmla="*/ 1880603 h 1978172"/>
              <a:gd name="connsiteX155-15885" fmla="*/ 3662119 w 10768629"/>
              <a:gd name="connsiteY155-15886" fmla="*/ 1889285 h 1978172"/>
              <a:gd name="connsiteX156-15887" fmla="*/ 3496919 w 10768629"/>
              <a:gd name="connsiteY156-15888" fmla="*/ 1873180 h 1978172"/>
              <a:gd name="connsiteX157-15889" fmla="*/ 3449433 w 10768629"/>
              <a:gd name="connsiteY157-15890" fmla="*/ 1889681 h 1978172"/>
              <a:gd name="connsiteX158-15891" fmla="*/ 3369766 w 10768629"/>
              <a:gd name="connsiteY158-15892" fmla="*/ 1916653 h 1978172"/>
              <a:gd name="connsiteX159-15893" fmla="*/ 3269672 w 10768629"/>
              <a:gd name="connsiteY159-15894" fmla="*/ 1938036 h 1978172"/>
              <a:gd name="connsiteX160-15895" fmla="*/ 3224897 w 10768629"/>
              <a:gd name="connsiteY160-15896" fmla="*/ 1943733 h 1978172"/>
              <a:gd name="connsiteX161-15897" fmla="*/ 3161463 w 10768629"/>
              <a:gd name="connsiteY161-15898" fmla="*/ 1946591 h 1978172"/>
              <a:gd name="connsiteX162-15899" fmla="*/ 3112044 w 10768629"/>
              <a:gd name="connsiteY162-15900" fmla="*/ 1935614 h 1978172"/>
              <a:gd name="connsiteX163-15901" fmla="*/ 3069716 w 10768629"/>
              <a:gd name="connsiteY163-15902" fmla="*/ 1930463 h 1978172"/>
              <a:gd name="connsiteX164-15903" fmla="*/ 3005773 w 10768629"/>
              <a:gd name="connsiteY164-15904" fmla="*/ 1915878 h 1978172"/>
              <a:gd name="connsiteX165-15905" fmla="*/ 2897201 w 10768629"/>
              <a:gd name="connsiteY165-15906" fmla="*/ 1926772 h 1978172"/>
              <a:gd name="connsiteX166-15907" fmla="*/ 2783891 w 10768629"/>
              <a:gd name="connsiteY166-15908" fmla="*/ 1931749 h 1978172"/>
              <a:gd name="connsiteX167-15909" fmla="*/ 2712447 w 10768629"/>
              <a:gd name="connsiteY167-15910" fmla="*/ 1933044 h 1978172"/>
              <a:gd name="connsiteX168-15911" fmla="*/ 2560151 w 10768629"/>
              <a:gd name="connsiteY168-15912" fmla="*/ 1963609 h 1978172"/>
              <a:gd name="connsiteX169-15913" fmla="*/ 2367221 w 10768629"/>
              <a:gd name="connsiteY169-15914" fmla="*/ 1971884 h 1978172"/>
              <a:gd name="connsiteX170-15915" fmla="*/ 2272130 w 10768629"/>
              <a:gd name="connsiteY170-15916" fmla="*/ 1961162 h 1978172"/>
              <a:gd name="connsiteX171-15917" fmla="*/ 2189404 w 10768629"/>
              <a:gd name="connsiteY171-15918" fmla="*/ 1978172 h 1978172"/>
              <a:gd name="connsiteX172-15919" fmla="*/ 2077704 w 10768629"/>
              <a:gd name="connsiteY172-15920" fmla="*/ 1965002 h 1978172"/>
              <a:gd name="connsiteX173-15921" fmla="*/ 2033299 w 10768629"/>
              <a:gd name="connsiteY173-15922" fmla="*/ 1969042 h 1978172"/>
              <a:gd name="connsiteX174-15923" fmla="*/ 1967996 w 10768629"/>
              <a:gd name="connsiteY174-15924" fmla="*/ 1953187 h 1978172"/>
              <a:gd name="connsiteX175-15925" fmla="*/ 1855805 w 10768629"/>
              <a:gd name="connsiteY175-15926" fmla="*/ 1926082 h 1978172"/>
              <a:gd name="connsiteX176-15927" fmla="*/ 1790957 w 10768629"/>
              <a:gd name="connsiteY176-15928" fmla="*/ 1919460 h 1978172"/>
              <a:gd name="connsiteX177-15929" fmla="*/ 1613978 w 10768629"/>
              <a:gd name="connsiteY177-15930" fmla="*/ 1891581 h 1978172"/>
              <a:gd name="connsiteX178-15931" fmla="*/ 1436831 w 10768629"/>
              <a:gd name="connsiteY178-15932" fmla="*/ 1856201 h 1978172"/>
              <a:gd name="connsiteX179-15933" fmla="*/ 1357365 w 10768629"/>
              <a:gd name="connsiteY179-15934" fmla="*/ 1832140 h 1978172"/>
              <a:gd name="connsiteX180-15935" fmla="*/ 1232341 w 10768629"/>
              <a:gd name="connsiteY180-15936" fmla="*/ 1785942 h 1978172"/>
              <a:gd name="connsiteX181-15937" fmla="*/ 1162595 w 10768629"/>
              <a:gd name="connsiteY181-15938" fmla="*/ 1784330 h 1978172"/>
              <a:gd name="connsiteX182-15939" fmla="*/ 1120257 w 10768629"/>
              <a:gd name="connsiteY182-15940" fmla="*/ 1789615 h 1978172"/>
              <a:gd name="connsiteX183-15941" fmla="*/ 991903 w 10768629"/>
              <a:gd name="connsiteY183-15942" fmla="*/ 1786741 h 1978172"/>
              <a:gd name="connsiteX184-15943" fmla="*/ 883960 w 10768629"/>
              <a:gd name="connsiteY184-15944" fmla="*/ 1809389 h 1978172"/>
              <a:gd name="connsiteX185-15945" fmla="*/ 766531 w 10768629"/>
              <a:gd name="connsiteY185-15946" fmla="*/ 1805053 h 1978172"/>
              <a:gd name="connsiteX186-15947" fmla="*/ 669779 w 10768629"/>
              <a:gd name="connsiteY186-15948" fmla="*/ 1800537 h 1978172"/>
              <a:gd name="connsiteX187-15949" fmla="*/ 523898 w 10768629"/>
              <a:gd name="connsiteY187-15950" fmla="*/ 1811085 h 1978172"/>
              <a:gd name="connsiteX188-15951" fmla="*/ 360251 w 10768629"/>
              <a:gd name="connsiteY188-15952" fmla="*/ 1830735 h 1978172"/>
              <a:gd name="connsiteX189-15953" fmla="*/ 255207 w 10768629"/>
              <a:gd name="connsiteY189-15954" fmla="*/ 1818275 h 1978172"/>
              <a:gd name="connsiteX190-15955" fmla="*/ 101803 w 10768629"/>
              <a:gd name="connsiteY190-15956" fmla="*/ 1870647 h 1978172"/>
              <a:gd name="connsiteX191-15957" fmla="*/ 25397 w 10768629"/>
              <a:gd name="connsiteY191-15958" fmla="*/ 1888443 h 1978172"/>
              <a:gd name="connsiteX192-15959" fmla="*/ 2370 w 10768629"/>
              <a:gd name="connsiteY192-15960" fmla="*/ 1878311 h 1978172"/>
              <a:gd name="connsiteX193-15961" fmla="*/ 0 w 10768629"/>
              <a:gd name="connsiteY193-15962" fmla="*/ 1878785 h 1978172"/>
              <a:gd name="connsiteX194-15963" fmla="*/ 0 w 10768629"/>
              <a:gd name="connsiteY194-15964" fmla="*/ 0 h 19781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773" y="connsiteY193-774"/>
              </a:cxn>
              <a:cxn ang="0">
                <a:pos x="connsiteX194-5043" y="connsiteY194-504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1"/>
          <p:cNvSpPr>
            <a:spLocks noGrp="1" noChangeArrowheads="1"/>
          </p:cNvSpPr>
          <p:nvPr>
            <p:ph type="title"/>
          </p:nvPr>
        </p:nvSpPr>
        <p:spPr bwMode="auto">
          <a:xfrm>
            <a:off x="1137034" y="609597"/>
            <a:ext cx="9392421" cy="13308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marL="0" marR="0" lvl="0" indent="0" defTabSz="914400" rtl="0" eaLnBrk="0" fontAlgn="base" latinLnBrk="0" hangingPunct="0">
              <a:spcBef>
                <a:spcPct val="0"/>
              </a:spcBef>
              <a:spcAft>
                <a:spcPct val="0"/>
              </a:spcAft>
              <a:buClrTx/>
              <a:buSzTx/>
              <a:buFontTx/>
              <a:buNone/>
            </a:pPr>
            <a:r>
              <a:rPr kumimoji="0" lang="de-DE" altLang="pl-PL" b="1" i="0" u="none" strike="noStrike" cap="none" normalizeH="0" baseline="0" dirty="0">
                <a:ln>
                  <a:noFill/>
                </a:ln>
                <a:effectLst/>
                <a:latin typeface="Arial Unicode MS" panose="020B0604020202020204" charset="-122"/>
              </a:rPr>
              <a:t>Bruttosozialprodukt</a:t>
            </a:r>
            <a:r>
              <a:rPr kumimoji="0" lang="de-DE" altLang="pl-PL" b="1" i="0" u="none" strike="noStrike" cap="none" normalizeH="0" baseline="0" dirty="0">
                <a:ln>
                  <a:noFill/>
                </a:ln>
                <a:effectLst/>
              </a:rPr>
              <a:t> </a:t>
            </a:r>
            <a:endParaRPr kumimoji="0" lang="de-DE" altLang="pl-PL" b="1" i="0" u="none" strike="noStrike" cap="none" normalizeH="0" baseline="0" dirty="0">
              <a:ln>
                <a:noFill/>
              </a:ln>
              <a:effectLst/>
              <a:latin typeface="Arial" panose="020B0604020202020204" pitchFamily="34" charset="0"/>
            </a:endParaRPr>
          </a:p>
        </p:txBody>
      </p:sp>
      <p:sp>
        <p:nvSpPr>
          <p:cNvPr id="5" name="Rectangle 2"/>
          <p:cNvSpPr>
            <a:spLocks noGrp="1" noChangeArrowheads="1"/>
          </p:cNvSpPr>
          <p:nvPr>
            <p:ph idx="1"/>
          </p:nvPr>
        </p:nvSpPr>
        <p:spPr bwMode="auto">
          <a:xfrm>
            <a:off x="1137034" y="2198363"/>
            <a:ext cx="9924256" cy="3356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normAutofit/>
          </a:bodyPr>
          <a:lstStyle/>
          <a:p>
            <a:pPr marL="0" marR="0" lvl="0" indent="0" algn="just" defTabSz="914400" rtl="0" eaLnBrk="0" fontAlgn="base" latinLnBrk="0" hangingPunct="0">
              <a:spcBef>
                <a:spcPct val="0"/>
              </a:spcBef>
              <a:spcAft>
                <a:spcPts val="600"/>
              </a:spcAft>
              <a:buClrTx/>
              <a:buSzTx/>
              <a:buFontTx/>
              <a:buNone/>
            </a:pPr>
            <a:r>
              <a:rPr lang="pl-PL" altLang="pl-PL" dirty="0">
                <a:latin typeface="Times New Roman" panose="02020603050405020304" pitchFamily="18" charset="0"/>
                <a:cs typeface="Times New Roman" panose="02020603050405020304" pitchFamily="18" charset="0"/>
              </a:rPr>
              <a:t>I</a:t>
            </a:r>
            <a:r>
              <a:rPr kumimoji="0" lang="de-DE" altLang="pl-PL" b="0" i="0" u="none" strike="noStrike" cap="none" normalizeH="0" baseline="0" dirty="0" err="1">
                <a:ln>
                  <a:noFill/>
                </a:ln>
                <a:effectLst/>
                <a:latin typeface="Times New Roman" panose="02020603050405020304" pitchFamily="18" charset="0"/>
                <a:cs typeface="Times New Roman" panose="02020603050405020304" pitchFamily="18" charset="0"/>
              </a:rPr>
              <a:t>st</a:t>
            </a:r>
            <a:r>
              <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rPr>
              <a:t> ein wirtschaftliches Maß, das den Gesamtproduktionswert der von den Bürgern eines Landes im In- und Ausland produzierten Güter und Dienstleistungen misst. Dazu gehören auch Einkünfte, die Staatsbürger des Landes im Ausland und Staatsbürger anderer Lände</a:t>
            </a:r>
            <a:r>
              <a:rPr kumimoji="0" lang="pl-PL" altLang="pl-PL" b="0" i="0" u="none" strike="noStrike" cap="none" normalizeH="0" baseline="0" dirty="0">
                <a:ln>
                  <a:noFill/>
                </a:ln>
                <a:effectLst/>
                <a:latin typeface="Times New Roman" panose="02020603050405020304" pitchFamily="18" charset="0"/>
                <a:cs typeface="Times New Roman" panose="02020603050405020304" pitchFamily="18" charset="0"/>
              </a:rPr>
              <a:t>r</a:t>
            </a:r>
            <a:r>
              <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rPr>
              <a:t> für die in einem bestimmten Land geleistete Arbeit erhalten. </a:t>
            </a:r>
            <a:endPar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0" name="Freeform: Shape 19"/>
          <p:cNvSpPr>
            <a:spLocks noGrp="1" noRot="1" noChangeAspect="1" noMove="1" noResize="1" noEditPoints="1" noAdjustHandles="1" noChangeArrowheads="1" noChangeShapeType="1" noTextEdit="1"/>
          </p:cNvSpPr>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ole tekstowe 5"/>
          <p:cNvSpPr txBox="1"/>
          <p:nvPr/>
        </p:nvSpPr>
        <p:spPr>
          <a:xfrm>
            <a:off x="226142" y="6457034"/>
            <a:ext cx="12057624" cy="307777"/>
          </a:xfrm>
          <a:prstGeom prst="rect">
            <a:avLst/>
          </a:prstGeom>
          <a:noFill/>
        </p:spPr>
        <p:txBody>
          <a:bodyPr wrap="square" rtlCol="0">
            <a:spAutoFit/>
          </a:bodyPr>
          <a:lstStyle/>
          <a:p>
            <a:pPr>
              <a:spcAft>
                <a:spcPts val="600"/>
              </a:spcAft>
            </a:pPr>
            <a:r>
              <a:rPr lang="pl-PL" sz="1400" dirty="0" err="1"/>
              <a:t>Quelle</a:t>
            </a:r>
            <a:r>
              <a:rPr lang="pl-PL" sz="1400" dirty="0"/>
              <a:t>: </a:t>
            </a:r>
            <a:r>
              <a:rPr lang="pl-PL" sz="1400" dirty="0">
                <a:hlinkClick r:id="rId1"/>
              </a:rPr>
              <a:t>https://www.destatis.de/DE/Themen/Wirtschaft/Volkswirtschaftliche-Gesamtrechnungen-Inlandsprodukt/Methoden/bip.html</a:t>
            </a:r>
            <a:r>
              <a:rPr lang="pl-PL" sz="1400" dirty="0"/>
              <a:t> </a:t>
            </a:r>
            <a:endParaRPr lang="pl-PL"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320466" y="609600"/>
            <a:ext cx="4140014" cy="1330839"/>
          </a:xfrm>
        </p:spPr>
        <p:txBody>
          <a:bodyPr>
            <a:normAutofit/>
          </a:bodyPr>
          <a:lstStyle/>
          <a:p>
            <a:r>
              <a:rPr lang="pl-PL" b="1" dirty="0"/>
              <a:t>Au</a:t>
            </a:r>
            <a:r>
              <a:rPr lang="de-DE" b="1" i="0" baseline="0" dirty="0"/>
              <a:t>ß</a:t>
            </a:r>
            <a:r>
              <a:rPr lang="pl-PL" b="1" dirty="0" err="1"/>
              <a:t>enhandel</a:t>
            </a:r>
            <a:endParaRPr lang="pl-PL" b="1" dirty="0"/>
          </a:p>
        </p:txBody>
      </p:sp>
      <p:pic>
        <p:nvPicPr>
          <p:cNvPr id="6" name="Obraz 5" descr="Obraz zawierający tekst, niebo, na wolnym powietrzu, chmur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t="633" r="-2" b="-2"/>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ymbol zastępczy zawartości 2"/>
          <p:cNvSpPr>
            <a:spLocks noGrp="1"/>
          </p:cNvSpPr>
          <p:nvPr>
            <p:ph idx="1"/>
          </p:nvPr>
        </p:nvSpPr>
        <p:spPr>
          <a:xfrm>
            <a:off x="7320465" y="2194102"/>
            <a:ext cx="4140013" cy="3908586"/>
          </a:xfrm>
        </p:spPr>
        <p:txBody>
          <a:bodyPr>
            <a:normAutofit/>
          </a:bodyPr>
          <a:lstStyle/>
          <a:p>
            <a:pPr marL="514350" indent="-514350">
              <a:buFont typeface="+mj-lt"/>
              <a:buAutoNum type="arabicPeriod"/>
            </a:pPr>
            <a:r>
              <a:rPr lang="pl-PL" sz="2000" dirty="0" err="1">
                <a:latin typeface="Times New Roman" panose="02020603050405020304" pitchFamily="18" charset="0"/>
                <a:cs typeface="Times New Roman" panose="02020603050405020304" pitchFamily="18" charset="0"/>
              </a:rPr>
              <a:t>Steigende</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Exporte</a:t>
            </a:r>
            <a:endParaRPr lang="pl-PL" sz="20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pl-PL" sz="2000" dirty="0" err="1">
                <a:latin typeface="Times New Roman" panose="02020603050405020304" pitchFamily="18" charset="0"/>
                <a:cs typeface="Times New Roman" panose="02020603050405020304" pitchFamily="18" charset="0"/>
              </a:rPr>
              <a:t>Zunehmender</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Wettbewerb</a:t>
            </a:r>
            <a:endParaRPr lang="pl-PL" sz="2000" dirty="0">
              <a:latin typeface="Times New Roman" panose="02020603050405020304" pitchFamily="18" charset="0"/>
              <a:cs typeface="Times New Roman" panose="02020603050405020304" pitchFamily="18" charset="0"/>
            </a:endParaRPr>
          </a:p>
          <a:p>
            <a:pPr marL="514350" indent="-514350">
              <a:buFont typeface="+mj-lt"/>
              <a:buAutoNum type="arabicPeriod"/>
            </a:pPr>
            <a:r>
              <a:rPr kumimoji="0" lang="de-DE" altLang="pl-PL" sz="2000" b="0" i="0" u="none" strike="noStrike" cap="none" normalizeH="0" baseline="0" dirty="0">
                <a:ln>
                  <a:noFill/>
                </a:ln>
                <a:effectLst/>
                <a:latin typeface="Times New Roman" panose="02020603050405020304" pitchFamily="18" charset="0"/>
                <a:cs typeface="Times New Roman" panose="02020603050405020304" pitchFamily="18" charset="0"/>
              </a:rPr>
              <a:t>Entwicklung der internationalen Zusammenarbeit </a:t>
            </a:r>
            <a:endParaRPr lang="pl-PL" sz="20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pl-PL" sz="2000" dirty="0" err="1">
                <a:latin typeface="Times New Roman" panose="02020603050405020304" pitchFamily="18" charset="0"/>
                <a:cs typeface="Times New Roman" panose="02020603050405020304" pitchFamily="18" charset="0"/>
              </a:rPr>
              <a:t>Neue</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Technologien</a:t>
            </a:r>
            <a:endParaRPr lang="pl-PL"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Grp="1" noRot="1" noChangeAspect="1" noMove="1" noResize="1" noEditPoints="1" noAdjustHandles="1" noChangeArrowheads="1" noChangeShapeType="1" noTextEdit="1"/>
          </p:cNvSpPr>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type="title"/>
          </p:nvPr>
        </p:nvSpPr>
        <p:spPr bwMode="auto">
          <a:xfrm>
            <a:off x="1407176" y="956309"/>
            <a:ext cx="4683321" cy="21488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normAutofit/>
          </a:bodyPr>
          <a:lstStyle/>
          <a:p>
            <a:pPr marL="0" marR="0" lvl="0" indent="0" defTabSz="914400" rtl="0" eaLnBrk="0" fontAlgn="base" latinLnBrk="0" hangingPunct="0">
              <a:spcBef>
                <a:spcPct val="0"/>
              </a:spcBef>
              <a:spcAft>
                <a:spcPct val="0"/>
              </a:spcAft>
              <a:buClrTx/>
              <a:buSzTx/>
              <a:buFontTx/>
              <a:buNone/>
            </a:pPr>
            <a:r>
              <a:rPr kumimoji="0" lang="de-DE" altLang="pl-PL" b="1" i="0" u="none" strike="noStrike" cap="none" normalizeH="0" baseline="0" dirty="0">
                <a:ln>
                  <a:noFill/>
                </a:ln>
                <a:effectLst/>
                <a:latin typeface="Arial Unicode MS" panose="020B0604020202020204" charset="-122"/>
              </a:rPr>
              <a:t>Investitionen</a:t>
            </a:r>
            <a:r>
              <a:rPr kumimoji="0" lang="de-DE" altLang="pl-PL" b="1" i="0" u="none" strike="noStrike" cap="none" normalizeH="0" baseline="0" dirty="0">
                <a:ln>
                  <a:noFill/>
                </a:ln>
                <a:effectLst/>
              </a:rPr>
              <a:t> </a:t>
            </a:r>
            <a:endParaRPr kumimoji="0" lang="de-DE" altLang="pl-PL" b="1" i="0" u="none" strike="noStrike" cap="none" normalizeH="0" baseline="0" dirty="0">
              <a:ln>
                <a:noFill/>
              </a:ln>
              <a:effectLst/>
              <a:latin typeface="Arial" panose="020B0604020202020204" pitchFamily="34" charset="0"/>
            </a:endParaRPr>
          </a:p>
        </p:txBody>
      </p:sp>
      <p:pic>
        <p:nvPicPr>
          <p:cNvPr id="3" name="Obraz 2" descr="Obraz zawierający Drapacz chmur, budynek, tekst, pływanie&#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5612" r="7613" b="-2"/>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5" name="Rectangle 2"/>
          <p:cNvSpPr>
            <a:spLocks noGrp="1" noChangeArrowheads="1"/>
          </p:cNvSpPr>
          <p:nvPr>
            <p:ph idx="1"/>
          </p:nvPr>
        </p:nvSpPr>
        <p:spPr bwMode="auto">
          <a:xfrm>
            <a:off x="6237209" y="1289991"/>
            <a:ext cx="5532432" cy="54450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normAutofit/>
          </a:bodyPr>
          <a:lstStyle/>
          <a:p>
            <a:pPr marL="0" marR="0" lvl="0" indent="0" algn="ctr" defTabSz="914400" rtl="0" eaLnBrk="0" fontAlgn="base" latinLnBrk="0" hangingPunct="0">
              <a:spcBef>
                <a:spcPct val="0"/>
              </a:spcBef>
              <a:spcAft>
                <a:spcPts val="600"/>
              </a:spcAft>
              <a:buClrTx/>
              <a:buSzTx/>
              <a:buFontTx/>
              <a:buNone/>
            </a:pPr>
            <a:r>
              <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rPr>
              <a:t>Sie tragen zur Steigerung von Produktion, Beschäftigung, Innovation und Effizienz der Wirtschaft bei. Investitionen dienen als Anreiz zur Entwicklung neuer Technologien, Industrien, Infrastruktur und Dienstleistungen, die wiederum mehr Einkommen generieren, die Wettbewerbsfähigkeit steigern und die Effizienz der Wirtschaft verbessern. </a:t>
            </a:r>
            <a:endParaRPr kumimoji="0" lang="de-DE" altLang="pl-PL"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320466" y="609600"/>
            <a:ext cx="4140014" cy="1330839"/>
          </a:xfrm>
        </p:spPr>
        <p:txBody>
          <a:bodyPr>
            <a:normAutofit/>
          </a:bodyPr>
          <a:lstStyle/>
          <a:p>
            <a:r>
              <a:rPr lang="pl-PL" dirty="0"/>
              <a:t>Technologie </a:t>
            </a:r>
            <a:r>
              <a:rPr lang="pl-PL" dirty="0" err="1"/>
              <a:t>und</a:t>
            </a:r>
            <a:r>
              <a:rPr lang="pl-PL" dirty="0"/>
              <a:t> </a:t>
            </a:r>
            <a:r>
              <a:rPr lang="pl-PL" dirty="0" err="1"/>
              <a:t>Innovation</a:t>
            </a:r>
            <a:r>
              <a:rPr lang="pl-PL" dirty="0"/>
              <a:t> </a:t>
            </a:r>
            <a:endParaRPr lang="pl-PL"/>
          </a:p>
        </p:txBody>
      </p:sp>
      <p:pic>
        <p:nvPicPr>
          <p:cNvPr id="9" name="Obraz 8" descr="Obraz zawierający fajerwerki, osob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25644" r="11960" b="-1"/>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graphicFrame>
        <p:nvGraphicFramePr>
          <p:cNvPr id="11" name="Diagram 10"/>
          <p:cNvGraphicFramePr/>
          <p:nvPr/>
        </p:nvGraphicFramePr>
        <p:xfrm>
          <a:off x="7320465" y="2194102"/>
          <a:ext cx="4140013" cy="3908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9629B0-66A6-4F93-8938-705632382C88}"/>
</file>

<file path=customXml/itemProps2.xml><?xml version="1.0" encoding="utf-8"?>
<ds:datastoreItem xmlns:ds="http://schemas.openxmlformats.org/officeDocument/2006/customXml" ds:itemID="{E9DF8EFB-B1B8-4256-884A-F7CC624EA67E}"/>
</file>

<file path=customXml/itemProps3.xml><?xml version="1.0" encoding="utf-8"?>
<ds:datastoreItem xmlns:ds="http://schemas.openxmlformats.org/officeDocument/2006/customXml" ds:itemID="{5478FF78-F9E0-4F85-87D3-7A9C91537AF6}"/>
</file>

<file path=docProps/app.xml><?xml version="1.0" encoding="utf-8"?>
<Properties xmlns="http://schemas.openxmlformats.org/officeDocument/2006/extended-properties" xmlns:vt="http://schemas.openxmlformats.org/officeDocument/2006/docPropsVTypes">
  <TotalTime>0</TotalTime>
  <Words>3482</Words>
  <Application>WPS Presentation</Application>
  <PresentationFormat>Panoramiczny</PresentationFormat>
  <Paragraphs>106</Paragraphs>
  <Slides>17</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Arial Unicode MS</vt:lpstr>
      <vt:lpstr>Times New Roman</vt:lpstr>
      <vt:lpstr>Aptos</vt:lpstr>
      <vt:lpstr>Segoe Print</vt:lpstr>
      <vt:lpstr>Aptos Display</vt:lpstr>
      <vt:lpstr>Microsoft YaHei</vt:lpstr>
      <vt:lpstr>Calibri</vt:lpstr>
      <vt:lpstr>Motyw pakietu Office</vt:lpstr>
      <vt:lpstr>Wirtschaftswachstum </vt:lpstr>
      <vt:lpstr>Präsentationsplan</vt:lpstr>
      <vt:lpstr>Was ist Wirtschaftswachstum? </vt:lpstr>
      <vt:lpstr>Vorteile des Wirtschaftswachstums:</vt:lpstr>
      <vt:lpstr>Was ist das Bruttoinlandsprodukt (BIP)? </vt:lpstr>
      <vt:lpstr>Bruttosozialprodukt </vt:lpstr>
      <vt:lpstr>Außenhandel</vt:lpstr>
      <vt:lpstr>Investitionen </vt:lpstr>
      <vt:lpstr>Technologie und Innovation </vt:lpstr>
      <vt:lpstr>Deutschlands Wirtschaftswachstum</vt:lpstr>
      <vt:lpstr>Polens Wirtschaftswachstum </vt:lpstr>
      <vt:lpstr>das Gegenteil von Wirtschaftswachstum </vt:lpstr>
      <vt:lpstr>Wörterbuch </vt:lpstr>
      <vt:lpstr>PowerPoint 演示文稿</vt:lpstr>
      <vt:lpstr>PowerPoint 演示文稿</vt:lpstr>
      <vt:lpstr>Die Quellen:</vt:lpstr>
      <vt:lpstr> Danke für Ihre Aufmerksamkeit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Wirtschaftswachstum </dc:title>
  <dc:creator>Aleksandra Szepieniec</dc:creator>
  <cp:lastModifiedBy>Barbara Skoczyńska -Prokopowi</cp:lastModifiedBy>
  <cp:revision>7</cp:revision>
  <dcterms:created xsi:type="dcterms:W3CDTF">2024-03-11T17:15:00Z</dcterms:created>
  <dcterms:modified xsi:type="dcterms:W3CDTF">2024-03-13T16:29:14Z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9BE55C53307F4102A23DDFEA65B41ABD_12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