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1.xml" ContentType="application/vnd.openxmlformats-officedocument.presentationml.notes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5.svg" ContentType="image/svg+xml"/>
  <Override PartName="/ppt/media/image7.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3"/>
    <p:sldId id="258" r:id="rId4"/>
    <p:sldId id="257" r:id="rId5"/>
    <p:sldId id="259" r:id="rId6"/>
    <p:sldId id="260" r:id="rId7"/>
    <p:sldId id="261" r:id="rId8"/>
    <p:sldId id="262" r:id="rId9"/>
    <p:sldId id="263" r:id="rId10"/>
    <p:sldId id="264" r:id="rId11"/>
    <p:sldId id="265" r:id="rId12"/>
    <p:sldId id="266" r:id="rId13"/>
    <p:sldId id="271" r:id="rId14"/>
    <p:sldId id="268" r:id="rId15"/>
    <p:sldId id="269" r:id="rId16"/>
    <p:sldId id="272" r:id="rId18"/>
    <p:sldId id="270"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73" autoAdjust="0"/>
  </p:normalViewPr>
  <p:slideViewPr>
    <p:cSldViewPr snapToGrid="0">
      <p:cViewPr varScale="1">
        <p:scale>
          <a:sx n="101" d="100"/>
          <a:sy n="101" d="100"/>
        </p:scale>
        <p:origin x="936" y="108"/>
      </p:cViewPr>
      <p:guideLst/>
    </p:cSldViewPr>
  </p:slideViewPr>
  <p:outlineViewPr>
    <p:cViewPr>
      <p:scale>
        <a:sx n="33" d="100"/>
        <a:sy n="33" d="100"/>
      </p:scale>
      <p:origin x="0" y="-50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slide" Target="slides/slide15.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7" Type="http://schemas.openxmlformats.org/officeDocument/2006/relationships/notesMaster" Target="notesMasters/notesMaster1.xml"/><Relationship Id="rId12" Type="http://schemas.openxmlformats.org/officeDocument/2006/relationships/slide" Target="slides/slide10.xml"/><Relationship Id="rId25" Type="http://schemas.openxmlformats.org/officeDocument/2006/relationships/customXml" Target="../customXml/item3.xml"/><Relationship Id="rId20" Type="http://schemas.openxmlformats.org/officeDocument/2006/relationships/presProps" Target="presProps.xml"/><Relationship Id="rId2" Type="http://schemas.openxmlformats.org/officeDocument/2006/relationships/theme" Target="theme/theme1.xml"/><Relationship Id="rId16" Type="http://schemas.openxmlformats.org/officeDocument/2006/relationships/slide" Target="slides/slide14.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9" Type="http://schemas.openxmlformats.org/officeDocument/2006/relationships/slide" Target="slides/slide16.xml"/><Relationship Id="rId10" Type="http://schemas.openxmlformats.org/officeDocument/2006/relationships/slide" Target="slides/slide8.xml"/><Relationship Id="rId9" Type="http://schemas.openxmlformats.org/officeDocument/2006/relationships/slide" Target="slides/slide7.xml"/><Relationship Id="rId4" Type="http://schemas.openxmlformats.org/officeDocument/2006/relationships/slide" Target="slides/slide2.xml"/><Relationship Id="rId22" Type="http://schemas.openxmlformats.org/officeDocument/2006/relationships/tableStyles" Target="tableStyles.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7" Type="http://schemas.openxmlformats.org/officeDocument/2006/relationships/image" Target="../media/image19.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7" Type="http://schemas.openxmlformats.org/officeDocument/2006/relationships/image" Target="../media/image19.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9396C23-9351-48FD-A78F-0955FA94F3D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E6309F2-DA8C-4DB2-904C-F0AC89C4259E}">
      <dgm:prSet custT="1"/>
      <dgm:spPr/>
      <dgm:t>
        <a:bodyPr/>
        <a:lstStyle/>
        <a:p>
          <a:r>
            <a:rPr lang="de-DE" sz="2000" b="0" i="0" dirty="0">
              <a:latin typeface="Corbel" panose="020B0503020204020204" pitchFamily="34" charset="0"/>
            </a:rPr>
            <a:t>Was sind Europäische Fonds?</a:t>
          </a:r>
          <a:r>
            <a:rPr lang="pl-PL" sz="2000" b="0" i="0" dirty="0">
              <a:latin typeface="Corbel" panose="020B0503020204020204" pitchFamily="34" charset="0"/>
            </a:rPr>
            <a:t> </a:t>
          </a:r>
          <a:r>
            <a:rPr lang="de-DE" sz="2000" b="0" i="0" dirty="0">
              <a:latin typeface="Corbel" panose="020B0503020204020204" pitchFamily="34" charset="0"/>
            </a:rPr>
            <a:t>Warum sind sie wichtig?</a:t>
          </a:r>
          <a:endParaRPr lang="en-US" sz="2000" dirty="0">
            <a:latin typeface="Corbel" panose="020B0503020204020204" pitchFamily="34" charset="0"/>
          </a:endParaRPr>
        </a:p>
      </dgm:t>
    </dgm:pt>
    <dgm:pt modelId="{65B8F666-C99D-45E6-B61A-B6B8B86D768B}" cxnId="{A7F24C7E-63FE-4134-8A60-FC080190F0D9}" type="parTrans">
      <dgm:prSet/>
      <dgm:spPr/>
      <dgm:t>
        <a:bodyPr/>
        <a:lstStyle/>
        <a:p>
          <a:endParaRPr lang="en-US"/>
        </a:p>
      </dgm:t>
    </dgm:pt>
    <dgm:pt modelId="{4CDA025A-2CB3-462A-A299-343E25F2E0DF}" cxnId="{A7F24C7E-63FE-4134-8A60-FC080190F0D9}" type="sibTrans">
      <dgm:prSet/>
      <dgm:spPr/>
      <dgm:t>
        <a:bodyPr/>
        <a:lstStyle/>
        <a:p>
          <a:endParaRPr lang="en-US"/>
        </a:p>
      </dgm:t>
    </dgm:pt>
    <dgm:pt modelId="{AA3729E0-0676-4E48-82CB-D5251F59C397}">
      <dgm:prSet custT="1"/>
      <dgm:spPr/>
      <dgm:t>
        <a:bodyPr/>
        <a:lstStyle/>
        <a:p>
          <a:pPr algn="ctr"/>
          <a:r>
            <a:rPr lang="de-DE" sz="1600" dirty="0">
              <a:latin typeface="Corbel" panose="020B0503020204020204" pitchFamily="34" charset="0"/>
            </a:rPr>
            <a:t>Europäische Fonds sind Finanzinstrumente der Europäischen Union, die dazu dienen, verschiedene politische Ziele zu unterstützen, wie die Förderung von Wirtschaftswachstum, die Schaffung von Arbeitsplätzen, die Stärkung der regionalen Entwicklung und die Verbesserung der Infrastruktur. Sie sind wichtig, weil sie dazu beitragen, den wirtschaftlichen und sozialen Zusammenhalt innerhalb der EU zu stärken, regionale Disparitäten zu verringern und die Wettbewerbsfähigkeit der Mitgliedstaaten zu verbessern.</a:t>
          </a:r>
          <a:endParaRPr lang="en-US" sz="1600" dirty="0">
            <a:latin typeface="Corbel" panose="020B0503020204020204" pitchFamily="34" charset="0"/>
          </a:endParaRPr>
        </a:p>
      </dgm:t>
    </dgm:pt>
    <dgm:pt modelId="{B0F78471-6A24-44BF-9B94-C7D608384226}" cxnId="{7E309CA1-C282-4B94-A89A-D9F84E94301A}" type="parTrans">
      <dgm:prSet/>
      <dgm:spPr/>
      <dgm:t>
        <a:bodyPr/>
        <a:lstStyle/>
        <a:p>
          <a:endParaRPr lang="en-US"/>
        </a:p>
      </dgm:t>
    </dgm:pt>
    <dgm:pt modelId="{6DFE5484-87A1-4AD2-8D65-2AC6EF2CDD6D}" cxnId="{7E309CA1-C282-4B94-A89A-D9F84E94301A}" type="sibTrans">
      <dgm:prSet/>
      <dgm:spPr/>
      <dgm:t>
        <a:bodyPr/>
        <a:lstStyle/>
        <a:p>
          <a:endParaRPr lang="en-US"/>
        </a:p>
      </dgm:t>
    </dgm:pt>
    <dgm:pt modelId="{C5A48031-0743-4F6C-B797-220E317FEB5E}" type="pres">
      <dgm:prSet presAssocID="{29396C23-9351-48FD-A78F-0955FA94F3D0}" presName="Name0" presStyleCnt="0">
        <dgm:presLayoutVars>
          <dgm:dir/>
          <dgm:animLvl val="lvl"/>
          <dgm:resizeHandles val="exact"/>
        </dgm:presLayoutVars>
      </dgm:prSet>
      <dgm:spPr/>
    </dgm:pt>
    <dgm:pt modelId="{BFBB1548-EFBD-4DD9-B428-1B1DC82ADBEF}" type="pres">
      <dgm:prSet presAssocID="{AA3729E0-0676-4E48-82CB-D5251F59C397}" presName="boxAndChildren" presStyleCnt="0"/>
      <dgm:spPr/>
    </dgm:pt>
    <dgm:pt modelId="{054666AC-77CF-46B3-B0B6-60625FDCE541}" type="pres">
      <dgm:prSet presAssocID="{AA3729E0-0676-4E48-82CB-D5251F59C397}" presName="parentTextBox" presStyleLbl="node1" presStyleIdx="0" presStyleCnt="2" custScaleY="212038"/>
      <dgm:spPr/>
    </dgm:pt>
    <dgm:pt modelId="{4165784B-A3CC-40A6-951D-A44146039B72}" type="pres">
      <dgm:prSet presAssocID="{4CDA025A-2CB3-462A-A299-343E25F2E0DF}" presName="sp" presStyleCnt="0"/>
      <dgm:spPr/>
    </dgm:pt>
    <dgm:pt modelId="{186F14EB-3D0E-4B96-8678-62B72F07C44D}" type="pres">
      <dgm:prSet presAssocID="{5E6309F2-DA8C-4DB2-904C-F0AC89C4259E}" presName="arrowAndChildren" presStyleCnt="0"/>
      <dgm:spPr/>
    </dgm:pt>
    <dgm:pt modelId="{17864427-50DE-4920-9EA6-AE13A1F12FC1}" type="pres">
      <dgm:prSet presAssocID="{5E6309F2-DA8C-4DB2-904C-F0AC89C4259E}" presName="parentTextArrow" presStyleLbl="node1" presStyleIdx="1" presStyleCnt="2"/>
      <dgm:spPr/>
    </dgm:pt>
  </dgm:ptLst>
  <dgm:cxnLst>
    <dgm:cxn modelId="{AFAAA31C-D006-4948-87A7-4C265C0E5294}" type="presOf" srcId="{5E6309F2-DA8C-4DB2-904C-F0AC89C4259E}" destId="{17864427-50DE-4920-9EA6-AE13A1F12FC1}" srcOrd="0" destOrd="0" presId="urn:microsoft.com/office/officeart/2005/8/layout/process4"/>
    <dgm:cxn modelId="{8DA1864D-6E5E-4FA3-B2BE-4C28DA19B23E}" type="presOf" srcId="{AA3729E0-0676-4E48-82CB-D5251F59C397}" destId="{054666AC-77CF-46B3-B0B6-60625FDCE541}" srcOrd="0" destOrd="0" presId="urn:microsoft.com/office/officeart/2005/8/layout/process4"/>
    <dgm:cxn modelId="{FF102154-C293-47CD-9765-713360A2B40C}" type="presOf" srcId="{29396C23-9351-48FD-A78F-0955FA94F3D0}" destId="{C5A48031-0743-4F6C-B797-220E317FEB5E}" srcOrd="0" destOrd="0" presId="urn:microsoft.com/office/officeart/2005/8/layout/process4"/>
    <dgm:cxn modelId="{A7F24C7E-63FE-4134-8A60-FC080190F0D9}" srcId="{29396C23-9351-48FD-A78F-0955FA94F3D0}" destId="{5E6309F2-DA8C-4DB2-904C-F0AC89C4259E}" srcOrd="0" destOrd="0" parTransId="{65B8F666-C99D-45E6-B61A-B6B8B86D768B}" sibTransId="{4CDA025A-2CB3-462A-A299-343E25F2E0DF}"/>
    <dgm:cxn modelId="{7E309CA1-C282-4B94-A89A-D9F84E94301A}" srcId="{29396C23-9351-48FD-A78F-0955FA94F3D0}" destId="{AA3729E0-0676-4E48-82CB-D5251F59C397}" srcOrd="1" destOrd="0" parTransId="{B0F78471-6A24-44BF-9B94-C7D608384226}" sibTransId="{6DFE5484-87A1-4AD2-8D65-2AC6EF2CDD6D}"/>
    <dgm:cxn modelId="{BA3ABC3C-365D-40E5-BFC9-7A65B9483E6B}" type="presParOf" srcId="{C5A48031-0743-4F6C-B797-220E317FEB5E}" destId="{BFBB1548-EFBD-4DD9-B428-1B1DC82ADBEF}" srcOrd="0" destOrd="0" presId="urn:microsoft.com/office/officeart/2005/8/layout/process4"/>
    <dgm:cxn modelId="{89BF9FE1-A98E-49F0-88EA-C83DF5BE726A}" type="presParOf" srcId="{BFBB1548-EFBD-4DD9-B428-1B1DC82ADBEF}" destId="{054666AC-77CF-46B3-B0B6-60625FDCE541}" srcOrd="0" destOrd="0" presId="urn:microsoft.com/office/officeart/2005/8/layout/process4"/>
    <dgm:cxn modelId="{A40D68CF-B269-48FD-8513-6343BD5DC54A}" type="presParOf" srcId="{C5A48031-0743-4F6C-B797-220E317FEB5E}" destId="{4165784B-A3CC-40A6-951D-A44146039B72}" srcOrd="1" destOrd="0" presId="urn:microsoft.com/office/officeart/2005/8/layout/process4"/>
    <dgm:cxn modelId="{68018DC2-A678-49A8-8C1A-5C93C44F9241}" type="presParOf" srcId="{C5A48031-0743-4F6C-B797-220E317FEB5E}" destId="{186F14EB-3D0E-4B96-8678-62B72F07C44D}" srcOrd="2" destOrd="0" presId="urn:microsoft.com/office/officeart/2005/8/layout/process4"/>
    <dgm:cxn modelId="{15FC2F22-C792-4907-8EEE-D4307F53BECD}" type="presParOf" srcId="{186F14EB-3D0E-4B96-8678-62B72F07C44D}" destId="{17864427-50DE-4920-9EA6-AE13A1F12FC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893541-FD0C-468D-A75B-4F5403E8A6A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79498AC-60E2-4274-8756-9E4C853C08A6}">
      <dgm:prSet custT="1"/>
      <dgm:spPr/>
      <dgm:t>
        <a:bodyPr/>
        <a:lstStyle/>
        <a:p>
          <a:pPr>
            <a:lnSpc>
              <a:spcPct val="100000"/>
            </a:lnSpc>
          </a:pPr>
          <a:r>
            <a:rPr lang="de-DE" sz="1800" dirty="0">
              <a:latin typeface="Corbel" panose="020B0503020204020204" pitchFamily="34" charset="0"/>
            </a:rPr>
            <a:t>Förderung von Wirtschaftswachstum</a:t>
          </a:r>
          <a:endParaRPr lang="en-US" sz="1800" dirty="0">
            <a:latin typeface="Corbel" panose="020B0503020204020204" pitchFamily="34" charset="0"/>
          </a:endParaRPr>
        </a:p>
      </dgm:t>
    </dgm:pt>
    <dgm:pt modelId="{B96EA8E0-18C9-40B0-9AC6-35A194D450BD}" cxnId="{3D93096C-0C5F-4AD5-B7D9-7C265ABE6800}" type="parTrans">
      <dgm:prSet/>
      <dgm:spPr/>
      <dgm:t>
        <a:bodyPr/>
        <a:lstStyle/>
        <a:p>
          <a:endParaRPr lang="en-US"/>
        </a:p>
      </dgm:t>
    </dgm:pt>
    <dgm:pt modelId="{A7463A4B-98E2-47F3-9278-203900CC5659}" cxnId="{3D93096C-0C5F-4AD5-B7D9-7C265ABE6800}" type="sibTrans">
      <dgm:prSet/>
      <dgm:spPr/>
      <dgm:t>
        <a:bodyPr/>
        <a:lstStyle/>
        <a:p>
          <a:endParaRPr lang="en-US"/>
        </a:p>
      </dgm:t>
    </dgm:pt>
    <dgm:pt modelId="{696836F1-7503-41BA-96AA-A4C33D26F143}">
      <dgm:prSet custT="1"/>
      <dgm:spPr/>
      <dgm:t>
        <a:bodyPr/>
        <a:lstStyle/>
        <a:p>
          <a:pPr>
            <a:lnSpc>
              <a:spcPct val="100000"/>
            </a:lnSpc>
          </a:pPr>
          <a:r>
            <a:rPr lang="de-DE" sz="1800" dirty="0">
              <a:latin typeface="Corbel" panose="020B0503020204020204" pitchFamily="34" charset="0"/>
            </a:rPr>
            <a:t>Schaffung von Arbeitsplätzen</a:t>
          </a:r>
          <a:endParaRPr lang="en-US" sz="1800" dirty="0">
            <a:latin typeface="Corbel" panose="020B0503020204020204" pitchFamily="34" charset="0"/>
          </a:endParaRPr>
        </a:p>
      </dgm:t>
    </dgm:pt>
    <dgm:pt modelId="{D5D2E00C-FA06-49D5-83A7-B89E4F5DFE88}" cxnId="{41FD6BBF-9D33-4DE9-B36A-096EA2835F78}" type="parTrans">
      <dgm:prSet/>
      <dgm:spPr/>
      <dgm:t>
        <a:bodyPr/>
        <a:lstStyle/>
        <a:p>
          <a:endParaRPr lang="en-US"/>
        </a:p>
      </dgm:t>
    </dgm:pt>
    <dgm:pt modelId="{FC0C9CA8-9B18-45F7-A5E5-1C3AE944EE6B}" cxnId="{41FD6BBF-9D33-4DE9-B36A-096EA2835F78}" type="sibTrans">
      <dgm:prSet/>
      <dgm:spPr/>
      <dgm:t>
        <a:bodyPr/>
        <a:lstStyle/>
        <a:p>
          <a:endParaRPr lang="en-US"/>
        </a:p>
      </dgm:t>
    </dgm:pt>
    <dgm:pt modelId="{B523D62D-9B27-40B2-89AD-7B7546D5B031}">
      <dgm:prSet custT="1"/>
      <dgm:spPr/>
      <dgm:t>
        <a:bodyPr/>
        <a:lstStyle/>
        <a:p>
          <a:pPr>
            <a:lnSpc>
              <a:spcPct val="100000"/>
            </a:lnSpc>
          </a:pPr>
          <a:r>
            <a:rPr lang="de-DE" sz="1800" dirty="0">
              <a:latin typeface="Corbel" panose="020B0503020204020204" pitchFamily="34" charset="0"/>
            </a:rPr>
            <a:t>Unterstützung von Infrastrukturprojekten</a:t>
          </a:r>
          <a:endParaRPr lang="en-US" sz="1800" dirty="0">
            <a:latin typeface="Corbel" panose="020B0503020204020204" pitchFamily="34" charset="0"/>
          </a:endParaRPr>
        </a:p>
      </dgm:t>
    </dgm:pt>
    <dgm:pt modelId="{DE48DB83-46CA-46E6-AD34-7D16727662DC}" cxnId="{3EB74478-9D8A-435F-AD3B-F7F4D8FB2FCD}" type="parTrans">
      <dgm:prSet/>
      <dgm:spPr/>
      <dgm:t>
        <a:bodyPr/>
        <a:lstStyle/>
        <a:p>
          <a:endParaRPr lang="en-US"/>
        </a:p>
      </dgm:t>
    </dgm:pt>
    <dgm:pt modelId="{F2085DD8-6883-4AB1-AD45-989B5FA257E7}" cxnId="{3EB74478-9D8A-435F-AD3B-F7F4D8FB2FCD}" type="sibTrans">
      <dgm:prSet/>
      <dgm:spPr/>
      <dgm:t>
        <a:bodyPr/>
        <a:lstStyle/>
        <a:p>
          <a:endParaRPr lang="en-US"/>
        </a:p>
      </dgm:t>
    </dgm:pt>
    <dgm:pt modelId="{C2117DE5-8143-496B-BBD9-4FBFF732DD99}">
      <dgm:prSet custT="1"/>
      <dgm:spPr/>
      <dgm:t>
        <a:bodyPr/>
        <a:lstStyle/>
        <a:p>
          <a:pPr>
            <a:lnSpc>
              <a:spcPct val="100000"/>
            </a:lnSpc>
          </a:pPr>
          <a:r>
            <a:rPr lang="de-DE" sz="1800" dirty="0">
              <a:latin typeface="Corbel" panose="020B0503020204020204" pitchFamily="34" charset="0"/>
            </a:rPr>
            <a:t>Stärkung der regionalen Entwicklung</a:t>
          </a:r>
          <a:endParaRPr lang="en-US" sz="1800" dirty="0">
            <a:latin typeface="Corbel" panose="020B0503020204020204" pitchFamily="34" charset="0"/>
          </a:endParaRPr>
        </a:p>
      </dgm:t>
    </dgm:pt>
    <dgm:pt modelId="{03F2E159-F539-4846-838B-09C28AE791CC}" cxnId="{3CEA690C-29C8-4253-A0F4-545A32603DCD}" type="parTrans">
      <dgm:prSet/>
      <dgm:spPr/>
      <dgm:t>
        <a:bodyPr/>
        <a:lstStyle/>
        <a:p>
          <a:endParaRPr lang="en-US"/>
        </a:p>
      </dgm:t>
    </dgm:pt>
    <dgm:pt modelId="{5955789F-E6A9-4669-AE21-B76DB06545DF}" cxnId="{3CEA690C-29C8-4253-A0F4-545A32603DCD}" type="sibTrans">
      <dgm:prSet/>
      <dgm:spPr/>
      <dgm:t>
        <a:bodyPr/>
        <a:lstStyle/>
        <a:p>
          <a:endParaRPr lang="en-US"/>
        </a:p>
      </dgm:t>
    </dgm:pt>
    <dgm:pt modelId="{944D28E1-8040-449B-BD87-550D34153A0D}" type="pres">
      <dgm:prSet presAssocID="{FA893541-FD0C-468D-A75B-4F5403E8A6A9}" presName="root" presStyleCnt="0">
        <dgm:presLayoutVars>
          <dgm:dir/>
          <dgm:resizeHandles val="exact"/>
        </dgm:presLayoutVars>
      </dgm:prSet>
      <dgm:spPr/>
    </dgm:pt>
    <dgm:pt modelId="{C796588D-B5A6-45B6-AC2D-9D3F11DA7112}" type="pres">
      <dgm:prSet presAssocID="{179498AC-60E2-4274-8756-9E4C853C08A6}" presName="compNode" presStyleCnt="0"/>
      <dgm:spPr/>
    </dgm:pt>
    <dgm:pt modelId="{9098AB49-17EF-481F-A2D3-A1CB90E8FA9F}" type="pres">
      <dgm:prSet presAssocID="{179498AC-60E2-4274-8756-9E4C853C08A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E155B991-0CEF-43B6-BE5C-688DAF879C04}" type="pres">
      <dgm:prSet presAssocID="{179498AC-60E2-4274-8756-9E4C853C08A6}" presName="spaceRect" presStyleCnt="0"/>
      <dgm:spPr/>
    </dgm:pt>
    <dgm:pt modelId="{DEB94C37-09A2-4969-8E86-D7A00BD76166}" type="pres">
      <dgm:prSet presAssocID="{179498AC-60E2-4274-8756-9E4C853C08A6}" presName="textRect" presStyleLbl="revTx" presStyleIdx="0" presStyleCnt="4">
        <dgm:presLayoutVars>
          <dgm:chMax val="1"/>
          <dgm:chPref val="1"/>
        </dgm:presLayoutVars>
      </dgm:prSet>
      <dgm:spPr/>
    </dgm:pt>
    <dgm:pt modelId="{7A8EC80A-6796-430B-A545-79D76DF854F2}" type="pres">
      <dgm:prSet presAssocID="{A7463A4B-98E2-47F3-9278-203900CC5659}" presName="sibTrans" presStyleCnt="0"/>
      <dgm:spPr/>
    </dgm:pt>
    <dgm:pt modelId="{63702F9D-A15E-4F1E-851F-13824056E584}" type="pres">
      <dgm:prSet presAssocID="{696836F1-7503-41BA-96AA-A4C33D26F143}" presName="compNode" presStyleCnt="0"/>
      <dgm:spPr/>
    </dgm:pt>
    <dgm:pt modelId="{1A5AA151-C5D8-4CB1-A931-8A8BBF6436C0}" type="pres">
      <dgm:prSet presAssocID="{696836F1-7503-41BA-96AA-A4C33D26F1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073D5D9B-A37F-47B3-81BB-A722A7C7612F}" type="pres">
      <dgm:prSet presAssocID="{696836F1-7503-41BA-96AA-A4C33D26F143}" presName="spaceRect" presStyleCnt="0"/>
      <dgm:spPr/>
    </dgm:pt>
    <dgm:pt modelId="{28ECA7A1-C566-4D13-B3E6-15769A8A7EA4}" type="pres">
      <dgm:prSet presAssocID="{696836F1-7503-41BA-96AA-A4C33D26F143}" presName="textRect" presStyleLbl="revTx" presStyleIdx="1" presStyleCnt="4">
        <dgm:presLayoutVars>
          <dgm:chMax val="1"/>
          <dgm:chPref val="1"/>
        </dgm:presLayoutVars>
      </dgm:prSet>
      <dgm:spPr/>
    </dgm:pt>
    <dgm:pt modelId="{E4F628EB-45E5-47DB-99E7-4A107A9E4B6B}" type="pres">
      <dgm:prSet presAssocID="{FC0C9CA8-9B18-45F7-A5E5-1C3AE944EE6B}" presName="sibTrans" presStyleCnt="0"/>
      <dgm:spPr/>
    </dgm:pt>
    <dgm:pt modelId="{502CB1F4-BE3E-4277-B089-2C682B27D507}" type="pres">
      <dgm:prSet presAssocID="{B523D62D-9B27-40B2-89AD-7B7546D5B031}" presName="compNode" presStyleCnt="0"/>
      <dgm:spPr/>
    </dgm:pt>
    <dgm:pt modelId="{21CABCDD-3356-4276-B264-A8F5C37C03BB}" type="pres">
      <dgm:prSet presAssocID="{B523D62D-9B27-40B2-89AD-7B7546D5B03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8409DAFD-D869-46F1-9023-55FD3E2AACEA}" type="pres">
      <dgm:prSet presAssocID="{B523D62D-9B27-40B2-89AD-7B7546D5B031}" presName="spaceRect" presStyleCnt="0"/>
      <dgm:spPr/>
    </dgm:pt>
    <dgm:pt modelId="{D0286F1C-478C-4394-B4E9-05C91028E57F}" type="pres">
      <dgm:prSet presAssocID="{B523D62D-9B27-40B2-89AD-7B7546D5B031}" presName="textRect" presStyleLbl="revTx" presStyleIdx="2" presStyleCnt="4" custScaleX="110471">
        <dgm:presLayoutVars>
          <dgm:chMax val="1"/>
          <dgm:chPref val="1"/>
        </dgm:presLayoutVars>
      </dgm:prSet>
      <dgm:spPr/>
    </dgm:pt>
    <dgm:pt modelId="{51791D27-9B23-48DA-9C7A-A1377F71DD2F}" type="pres">
      <dgm:prSet presAssocID="{F2085DD8-6883-4AB1-AD45-989B5FA257E7}" presName="sibTrans" presStyleCnt="0"/>
      <dgm:spPr/>
    </dgm:pt>
    <dgm:pt modelId="{FF6332A5-3EF7-4A9D-8313-EADD23325894}" type="pres">
      <dgm:prSet presAssocID="{C2117DE5-8143-496B-BBD9-4FBFF732DD99}" presName="compNode" presStyleCnt="0"/>
      <dgm:spPr/>
    </dgm:pt>
    <dgm:pt modelId="{C579CEED-73C2-41CA-877A-F33FEA65B028}" type="pres">
      <dgm:prSet presAssocID="{C2117DE5-8143-496B-BBD9-4FBFF732DD9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pt>
    <dgm:pt modelId="{33794779-C66F-40B8-AFCB-9C93BE68B27D}" type="pres">
      <dgm:prSet presAssocID="{C2117DE5-8143-496B-BBD9-4FBFF732DD99}" presName="spaceRect" presStyleCnt="0"/>
      <dgm:spPr/>
    </dgm:pt>
    <dgm:pt modelId="{8A255026-3922-4AD2-9329-04C67F17EA88}" type="pres">
      <dgm:prSet presAssocID="{C2117DE5-8143-496B-BBD9-4FBFF732DD99}" presName="textRect" presStyleLbl="revTx" presStyleIdx="3" presStyleCnt="4" custScaleX="110291">
        <dgm:presLayoutVars>
          <dgm:chMax val="1"/>
          <dgm:chPref val="1"/>
        </dgm:presLayoutVars>
      </dgm:prSet>
      <dgm:spPr/>
    </dgm:pt>
  </dgm:ptLst>
  <dgm:cxnLst>
    <dgm:cxn modelId="{3CEA690C-29C8-4253-A0F4-545A32603DCD}" srcId="{FA893541-FD0C-468D-A75B-4F5403E8A6A9}" destId="{C2117DE5-8143-496B-BBD9-4FBFF732DD99}" srcOrd="3" destOrd="0" parTransId="{03F2E159-F539-4846-838B-09C28AE791CC}" sibTransId="{5955789F-E6A9-4669-AE21-B76DB06545DF}"/>
    <dgm:cxn modelId="{83F5C618-9AC1-410C-A29B-34F724CC7E6F}" type="presOf" srcId="{179498AC-60E2-4274-8756-9E4C853C08A6}" destId="{DEB94C37-09A2-4969-8E86-D7A00BD76166}" srcOrd="0" destOrd="0" presId="urn:microsoft.com/office/officeart/2018/2/layout/IconLabelList"/>
    <dgm:cxn modelId="{7514EB38-63CD-4194-92D0-8BB69FA8AE36}" type="presOf" srcId="{C2117DE5-8143-496B-BBD9-4FBFF732DD99}" destId="{8A255026-3922-4AD2-9329-04C67F17EA88}" srcOrd="0" destOrd="0" presId="urn:microsoft.com/office/officeart/2018/2/layout/IconLabelList"/>
    <dgm:cxn modelId="{F5386E3D-F79D-4E32-8201-908AB7FC861D}" type="presOf" srcId="{B523D62D-9B27-40B2-89AD-7B7546D5B031}" destId="{D0286F1C-478C-4394-B4E9-05C91028E57F}" srcOrd="0" destOrd="0" presId="urn:microsoft.com/office/officeart/2018/2/layout/IconLabelList"/>
    <dgm:cxn modelId="{3D93096C-0C5F-4AD5-B7D9-7C265ABE6800}" srcId="{FA893541-FD0C-468D-A75B-4F5403E8A6A9}" destId="{179498AC-60E2-4274-8756-9E4C853C08A6}" srcOrd="0" destOrd="0" parTransId="{B96EA8E0-18C9-40B0-9AC6-35A194D450BD}" sibTransId="{A7463A4B-98E2-47F3-9278-203900CC5659}"/>
    <dgm:cxn modelId="{3EB74478-9D8A-435F-AD3B-F7F4D8FB2FCD}" srcId="{FA893541-FD0C-468D-A75B-4F5403E8A6A9}" destId="{B523D62D-9B27-40B2-89AD-7B7546D5B031}" srcOrd="2" destOrd="0" parTransId="{DE48DB83-46CA-46E6-AD34-7D16727662DC}" sibTransId="{F2085DD8-6883-4AB1-AD45-989B5FA257E7}"/>
    <dgm:cxn modelId="{ABF3C4AF-0F96-4775-9CD4-31131485114F}" type="presOf" srcId="{FA893541-FD0C-468D-A75B-4F5403E8A6A9}" destId="{944D28E1-8040-449B-BD87-550D34153A0D}" srcOrd="0" destOrd="0" presId="urn:microsoft.com/office/officeart/2018/2/layout/IconLabelList"/>
    <dgm:cxn modelId="{41FD6BBF-9D33-4DE9-B36A-096EA2835F78}" srcId="{FA893541-FD0C-468D-A75B-4F5403E8A6A9}" destId="{696836F1-7503-41BA-96AA-A4C33D26F143}" srcOrd="1" destOrd="0" parTransId="{D5D2E00C-FA06-49D5-83A7-B89E4F5DFE88}" sibTransId="{FC0C9CA8-9B18-45F7-A5E5-1C3AE944EE6B}"/>
    <dgm:cxn modelId="{51D2FDDF-55EE-4B0D-8D00-EA2174154C33}" type="presOf" srcId="{696836F1-7503-41BA-96AA-A4C33D26F143}" destId="{28ECA7A1-C566-4D13-B3E6-15769A8A7EA4}" srcOrd="0" destOrd="0" presId="urn:microsoft.com/office/officeart/2018/2/layout/IconLabelList"/>
    <dgm:cxn modelId="{937B11F4-403E-4BDA-A37D-330D1C1656C2}" type="presParOf" srcId="{944D28E1-8040-449B-BD87-550D34153A0D}" destId="{C796588D-B5A6-45B6-AC2D-9D3F11DA7112}" srcOrd="0" destOrd="0" presId="urn:microsoft.com/office/officeart/2018/2/layout/IconLabelList"/>
    <dgm:cxn modelId="{BBAA1581-AB3B-45B8-A4D7-A9F0EDD8613B}" type="presParOf" srcId="{C796588D-B5A6-45B6-AC2D-9D3F11DA7112}" destId="{9098AB49-17EF-481F-A2D3-A1CB90E8FA9F}" srcOrd="0" destOrd="0" presId="urn:microsoft.com/office/officeart/2018/2/layout/IconLabelList"/>
    <dgm:cxn modelId="{D7C99606-397F-4445-B9CF-AE10D9C57E5B}" type="presParOf" srcId="{C796588D-B5A6-45B6-AC2D-9D3F11DA7112}" destId="{E155B991-0CEF-43B6-BE5C-688DAF879C04}" srcOrd="1" destOrd="0" presId="urn:microsoft.com/office/officeart/2018/2/layout/IconLabelList"/>
    <dgm:cxn modelId="{E8D71B22-286F-49AA-9D50-D452905F431A}" type="presParOf" srcId="{C796588D-B5A6-45B6-AC2D-9D3F11DA7112}" destId="{DEB94C37-09A2-4969-8E86-D7A00BD76166}" srcOrd="2" destOrd="0" presId="urn:microsoft.com/office/officeart/2018/2/layout/IconLabelList"/>
    <dgm:cxn modelId="{705E01C9-F744-4962-97F0-557354C3DECE}" type="presParOf" srcId="{944D28E1-8040-449B-BD87-550D34153A0D}" destId="{7A8EC80A-6796-430B-A545-79D76DF854F2}" srcOrd="1" destOrd="0" presId="urn:microsoft.com/office/officeart/2018/2/layout/IconLabelList"/>
    <dgm:cxn modelId="{2C988F8C-8385-46F0-AEAB-65B84DC3518F}" type="presParOf" srcId="{944D28E1-8040-449B-BD87-550D34153A0D}" destId="{63702F9D-A15E-4F1E-851F-13824056E584}" srcOrd="2" destOrd="0" presId="urn:microsoft.com/office/officeart/2018/2/layout/IconLabelList"/>
    <dgm:cxn modelId="{0C7EA983-2697-4704-B292-BDA7B0051D30}" type="presParOf" srcId="{63702F9D-A15E-4F1E-851F-13824056E584}" destId="{1A5AA151-C5D8-4CB1-A931-8A8BBF6436C0}" srcOrd="0" destOrd="0" presId="urn:microsoft.com/office/officeart/2018/2/layout/IconLabelList"/>
    <dgm:cxn modelId="{170972D0-BA38-4ECA-B3C6-9A33696DDA75}" type="presParOf" srcId="{63702F9D-A15E-4F1E-851F-13824056E584}" destId="{073D5D9B-A37F-47B3-81BB-A722A7C7612F}" srcOrd="1" destOrd="0" presId="urn:microsoft.com/office/officeart/2018/2/layout/IconLabelList"/>
    <dgm:cxn modelId="{9A033DB7-F3C0-4A23-ABFA-FA064983118C}" type="presParOf" srcId="{63702F9D-A15E-4F1E-851F-13824056E584}" destId="{28ECA7A1-C566-4D13-B3E6-15769A8A7EA4}" srcOrd="2" destOrd="0" presId="urn:microsoft.com/office/officeart/2018/2/layout/IconLabelList"/>
    <dgm:cxn modelId="{24761419-EB43-4128-ADF4-7E5C9049D019}" type="presParOf" srcId="{944D28E1-8040-449B-BD87-550D34153A0D}" destId="{E4F628EB-45E5-47DB-99E7-4A107A9E4B6B}" srcOrd="3" destOrd="0" presId="urn:microsoft.com/office/officeart/2018/2/layout/IconLabelList"/>
    <dgm:cxn modelId="{C039508E-1422-45D9-BD97-5C5E032FB1F6}" type="presParOf" srcId="{944D28E1-8040-449B-BD87-550D34153A0D}" destId="{502CB1F4-BE3E-4277-B089-2C682B27D507}" srcOrd="4" destOrd="0" presId="urn:microsoft.com/office/officeart/2018/2/layout/IconLabelList"/>
    <dgm:cxn modelId="{41313922-8DDE-4FBA-9B5F-56FD86B6681E}" type="presParOf" srcId="{502CB1F4-BE3E-4277-B089-2C682B27D507}" destId="{21CABCDD-3356-4276-B264-A8F5C37C03BB}" srcOrd="0" destOrd="0" presId="urn:microsoft.com/office/officeart/2018/2/layout/IconLabelList"/>
    <dgm:cxn modelId="{EE0CF645-8E33-4329-9C53-D5275F7941DE}" type="presParOf" srcId="{502CB1F4-BE3E-4277-B089-2C682B27D507}" destId="{8409DAFD-D869-46F1-9023-55FD3E2AACEA}" srcOrd="1" destOrd="0" presId="urn:microsoft.com/office/officeart/2018/2/layout/IconLabelList"/>
    <dgm:cxn modelId="{2A5B5FDD-CF93-4F2D-B242-E09401072C13}" type="presParOf" srcId="{502CB1F4-BE3E-4277-B089-2C682B27D507}" destId="{D0286F1C-478C-4394-B4E9-05C91028E57F}" srcOrd="2" destOrd="0" presId="urn:microsoft.com/office/officeart/2018/2/layout/IconLabelList"/>
    <dgm:cxn modelId="{A66DB6AF-AC8A-4803-A7E9-20388C9C2345}" type="presParOf" srcId="{944D28E1-8040-449B-BD87-550D34153A0D}" destId="{51791D27-9B23-48DA-9C7A-A1377F71DD2F}" srcOrd="5" destOrd="0" presId="urn:microsoft.com/office/officeart/2018/2/layout/IconLabelList"/>
    <dgm:cxn modelId="{CF41768E-65D5-4E63-8484-49AA5CC8E45B}" type="presParOf" srcId="{944D28E1-8040-449B-BD87-550D34153A0D}" destId="{FF6332A5-3EF7-4A9D-8313-EADD23325894}" srcOrd="6" destOrd="0" presId="urn:microsoft.com/office/officeart/2018/2/layout/IconLabelList"/>
    <dgm:cxn modelId="{AA00494A-4C89-41CA-8264-ABB17D13EAC9}" type="presParOf" srcId="{FF6332A5-3EF7-4A9D-8313-EADD23325894}" destId="{C579CEED-73C2-41CA-877A-F33FEA65B028}" srcOrd="0" destOrd="0" presId="urn:microsoft.com/office/officeart/2018/2/layout/IconLabelList"/>
    <dgm:cxn modelId="{0775D0E0-2E69-47FE-BF4C-52F375D822B6}" type="presParOf" srcId="{FF6332A5-3EF7-4A9D-8313-EADD23325894}" destId="{33794779-C66F-40B8-AFCB-9C93BE68B27D}" srcOrd="1" destOrd="0" presId="urn:microsoft.com/office/officeart/2018/2/layout/IconLabelList"/>
    <dgm:cxn modelId="{2BE20E53-2125-4B48-A9A3-B0F8F800E9A8}" type="presParOf" srcId="{FF6332A5-3EF7-4A9D-8313-EADD23325894}" destId="{8A255026-3922-4AD2-9329-04C67F17EA88}" srcOrd="2" destOrd="0" presId="urn:microsoft.com/office/officeart/2018/2/layout/IconLabel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60057-A99E-45AE-AF4E-D30493472E4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4EC8744-F26D-461E-8097-51A4B783F4A1}">
      <dgm:prSet phldr="0" custT="0"/>
      <dgm:spPr/>
      <dgm:t>
        <a:bodyPr vert="horz" wrap="square"/>
        <a:p>
          <a:pPr>
            <a:lnSpc>
              <a:spcPct val="100000"/>
            </a:lnSpc>
            <a:spcBef>
              <a:spcPct val="0"/>
            </a:spcBef>
            <a:spcAft>
              <a:spcPct val="35000"/>
            </a:spcAft>
          </a:pPr>
          <a:r>
            <a:rPr lang="de-DE" b="1" dirty="0">
              <a:latin typeface="Corbel" panose="020B0503020204020204" pitchFamily="34" charset="0"/>
            </a:rPr>
            <a:t>Bürokratische Hürden</a:t>
          </a:r>
          <a:r>
            <a:rPr lang="en-US" b="1" dirty="0">
              <a:latin typeface="Corbel" panose="020B0503020204020204" pitchFamily="34" charset="0"/>
            </a:rPr>
            <a:t/>
          </a:r>
          <a:endParaRPr lang="en-US" b="1" dirty="0">
            <a:latin typeface="Corbel" panose="020B0503020204020204" pitchFamily="34" charset="0"/>
          </a:endParaRPr>
        </a:p>
      </dgm:t>
    </dgm:pt>
    <dgm:pt modelId="{5C932DB4-8E6D-4F8B-BBE8-4D060DCE629C}" cxnId="{2B304C79-5A1F-4D2B-9048-386CDBE31807}" type="parTrans">
      <dgm:prSet/>
      <dgm:spPr/>
      <dgm:t>
        <a:bodyPr/>
        <a:lstStyle/>
        <a:p>
          <a:endParaRPr lang="en-US"/>
        </a:p>
      </dgm:t>
    </dgm:pt>
    <dgm:pt modelId="{7CD4304B-FA3E-4D0D-A15E-887DA2C317A8}" cxnId="{2B304C79-5A1F-4D2B-9048-386CDBE31807}" type="sibTrans">
      <dgm:prSet/>
      <dgm:spPr/>
      <dgm:t>
        <a:bodyPr/>
        <a:lstStyle/>
        <a:p>
          <a:endParaRPr lang="en-US"/>
        </a:p>
      </dgm:t>
    </dgm:pt>
    <dgm:pt modelId="{B57AE022-864A-4262-93E6-B0C00090EC74}">
      <dgm:prSet phldr="0" custT="0"/>
      <dgm:spPr/>
      <dgm:t>
        <a:bodyPr vert="horz" wrap="square"/>
        <a:p>
          <a:pPr>
            <a:lnSpc>
              <a:spcPct val="100000"/>
            </a:lnSpc>
            <a:spcBef>
              <a:spcPct val="0"/>
            </a:spcBef>
            <a:spcAft>
              <a:spcPct val="35000"/>
            </a:spcAft>
          </a:pPr>
          <a:r>
            <a:rPr lang="de-DE" b="1" dirty="0">
              <a:latin typeface="Corbel" panose="020B0503020204020204" pitchFamily="34" charset="0"/>
            </a:rPr>
            <a:t>Effiziente Nutzung </a:t>
          </a:r>
          <a:endParaRPr lang="de-DE" b="1" dirty="0">
            <a:latin typeface="Corbel" panose="020B0503020204020204" pitchFamily="34" charset="0"/>
          </a:endParaRPr>
        </a:p>
        <a:p>
          <a:pPr>
            <a:lnSpc>
              <a:spcPct val="100000"/>
            </a:lnSpc>
            <a:spcBef>
              <a:spcPct val="0"/>
            </a:spcBef>
            <a:spcAft>
              <a:spcPct val="35000"/>
            </a:spcAft>
          </a:pPr>
          <a:r>
            <a:rPr lang="de-DE" b="1" dirty="0">
              <a:latin typeface="Corbel" panose="020B0503020204020204" pitchFamily="34" charset="0"/>
            </a:rPr>
            <a:t>der Mittel</a:t>
          </a:r>
          <a:r>
            <a:rPr lang="en-US" b="1" dirty="0">
              <a:latin typeface="Corbel" panose="020B0503020204020204" pitchFamily="34" charset="0"/>
            </a:rPr>
            <a:t/>
          </a:r>
          <a:endParaRPr lang="en-US" b="1" dirty="0">
            <a:latin typeface="Corbel" panose="020B0503020204020204" pitchFamily="34" charset="0"/>
          </a:endParaRPr>
        </a:p>
      </dgm:t>
    </dgm:pt>
    <dgm:pt modelId="{2132B25E-E229-47FA-9C44-F260D0ABF8FF}" cxnId="{05032D9A-1A8C-4862-84AA-8BFBF52D116B}" type="parTrans">
      <dgm:prSet/>
      <dgm:spPr/>
      <dgm:t>
        <a:bodyPr/>
        <a:lstStyle/>
        <a:p>
          <a:endParaRPr lang="en-US"/>
        </a:p>
      </dgm:t>
    </dgm:pt>
    <dgm:pt modelId="{AF659EC2-DCE0-42B6-8AB0-02B0D16C104C}" cxnId="{05032D9A-1A8C-4862-84AA-8BFBF52D116B}" type="sibTrans">
      <dgm:prSet/>
      <dgm:spPr/>
      <dgm:t>
        <a:bodyPr/>
        <a:lstStyle/>
        <a:p>
          <a:endParaRPr lang="en-US"/>
        </a:p>
      </dgm:t>
    </dgm:pt>
    <dgm:pt modelId="{390B5B06-2B4C-4B2D-9899-4813DC57E8BE}">
      <dgm:prSet phldr="0" custT="0"/>
      <dgm:spPr/>
      <dgm:t>
        <a:bodyPr vert="horz" wrap="square"/>
        <a:p>
          <a:pPr>
            <a:lnSpc>
              <a:spcPct val="100000"/>
            </a:lnSpc>
            <a:spcBef>
              <a:spcPct val="0"/>
            </a:spcBef>
            <a:spcAft>
              <a:spcPct val="35000"/>
            </a:spcAft>
          </a:pPr>
          <a:r>
            <a:rPr lang="de-DE" b="1" dirty="0">
              <a:latin typeface="Corbel" panose="020B0503020204020204" pitchFamily="34" charset="0"/>
            </a:rPr>
            <a:t>Bekämpfung von Missbrauch und Betrug</a:t>
          </a:r>
          <a:r>
            <a:rPr lang="en-US" b="1" dirty="0">
              <a:latin typeface="Corbel" panose="020B0503020204020204" pitchFamily="34" charset="0"/>
            </a:rPr>
            <a:t/>
          </a:r>
          <a:endParaRPr lang="en-US" b="1" dirty="0">
            <a:latin typeface="Corbel" panose="020B0503020204020204" pitchFamily="34" charset="0"/>
          </a:endParaRPr>
        </a:p>
      </dgm:t>
    </dgm:pt>
    <dgm:pt modelId="{5A4055BD-1E69-4C77-A185-4136870CD90F}" cxnId="{DA8C4AC6-3ADF-418E-8432-D410EFE7ACD0}" type="parTrans">
      <dgm:prSet/>
      <dgm:spPr/>
      <dgm:t>
        <a:bodyPr/>
        <a:lstStyle/>
        <a:p>
          <a:endParaRPr lang="en-US"/>
        </a:p>
      </dgm:t>
    </dgm:pt>
    <dgm:pt modelId="{6B31E555-AC63-4E40-BDF1-C90A40A5DC13}" cxnId="{DA8C4AC6-3ADF-418E-8432-D410EFE7ACD0}" type="sibTrans">
      <dgm:prSet/>
      <dgm:spPr/>
      <dgm:t>
        <a:bodyPr/>
        <a:lstStyle/>
        <a:p>
          <a:endParaRPr lang="en-US"/>
        </a:p>
      </dgm:t>
    </dgm:pt>
    <dgm:pt modelId="{0F7A1F86-D282-4C63-AE76-22CDFEEE57A5}" type="pres">
      <dgm:prSet presAssocID="{42C60057-A99E-45AE-AF4E-D30493472E4C}" presName="hierChild1" presStyleCnt="0">
        <dgm:presLayoutVars>
          <dgm:chPref val="1"/>
          <dgm:dir/>
          <dgm:animOne val="branch"/>
          <dgm:animLvl val="lvl"/>
          <dgm:resizeHandles/>
        </dgm:presLayoutVars>
      </dgm:prSet>
      <dgm:spPr/>
    </dgm:pt>
    <dgm:pt modelId="{A1C4D87F-2EE2-40BC-B071-D75BF9C382CA}" type="pres">
      <dgm:prSet presAssocID="{54EC8744-F26D-461E-8097-51A4B783F4A1}" presName="hierRoot1" presStyleCnt="0"/>
      <dgm:spPr/>
    </dgm:pt>
    <dgm:pt modelId="{56E6DC7A-6C6C-4148-8DE0-4EAEA3837059}" type="pres">
      <dgm:prSet presAssocID="{54EC8744-F26D-461E-8097-51A4B783F4A1}" presName="composite" presStyleCnt="0"/>
      <dgm:spPr/>
    </dgm:pt>
    <dgm:pt modelId="{755DF59E-5D7F-4928-AAB4-8D9045047391}" type="pres">
      <dgm:prSet presAssocID="{54EC8744-F26D-461E-8097-51A4B783F4A1}" presName="background" presStyleLbl="node0" presStyleIdx="0" presStyleCnt="3"/>
      <dgm:spPr/>
    </dgm:pt>
    <dgm:pt modelId="{3642BA53-4893-4C98-B3B6-F8CB429C7B9B}" type="pres">
      <dgm:prSet presAssocID="{54EC8744-F26D-461E-8097-51A4B783F4A1}" presName="text" presStyleLbl="fgAcc0" presStyleIdx="0" presStyleCnt="3">
        <dgm:presLayoutVars>
          <dgm:chPref val="3"/>
        </dgm:presLayoutVars>
      </dgm:prSet>
      <dgm:spPr/>
    </dgm:pt>
    <dgm:pt modelId="{B354D71A-D34D-48C4-A323-9858A98056A0}" type="pres">
      <dgm:prSet presAssocID="{54EC8744-F26D-461E-8097-51A4B783F4A1}" presName="hierChild2" presStyleCnt="0"/>
      <dgm:spPr/>
    </dgm:pt>
    <dgm:pt modelId="{D378F810-71F0-4650-857F-77E9335F3380}" type="pres">
      <dgm:prSet presAssocID="{B57AE022-864A-4262-93E6-B0C00090EC74}" presName="hierRoot1" presStyleCnt="0"/>
      <dgm:spPr/>
    </dgm:pt>
    <dgm:pt modelId="{0BEF575B-08C1-44A4-B3E2-F766AB17CE9A}" type="pres">
      <dgm:prSet presAssocID="{B57AE022-864A-4262-93E6-B0C00090EC74}" presName="composite" presStyleCnt="0"/>
      <dgm:spPr/>
    </dgm:pt>
    <dgm:pt modelId="{218A1C80-A99A-45FC-9380-058975152596}" type="pres">
      <dgm:prSet presAssocID="{B57AE022-864A-4262-93E6-B0C00090EC74}" presName="background" presStyleLbl="node0" presStyleIdx="1" presStyleCnt="3"/>
      <dgm:spPr/>
    </dgm:pt>
    <dgm:pt modelId="{2513AAEC-1D29-45BD-8BB0-745EF6233157}" type="pres">
      <dgm:prSet presAssocID="{B57AE022-864A-4262-93E6-B0C00090EC74}" presName="text" presStyleLbl="fgAcc0" presStyleIdx="1" presStyleCnt="3">
        <dgm:presLayoutVars>
          <dgm:chPref val="3"/>
        </dgm:presLayoutVars>
      </dgm:prSet>
      <dgm:spPr/>
    </dgm:pt>
    <dgm:pt modelId="{6E7FCF83-F728-4B06-BFC2-13C7C2195F62}" type="pres">
      <dgm:prSet presAssocID="{B57AE022-864A-4262-93E6-B0C00090EC74}" presName="hierChild2" presStyleCnt="0"/>
      <dgm:spPr/>
    </dgm:pt>
    <dgm:pt modelId="{5A2E1409-DDAD-4597-9B2D-EAF92F12FFD5}" type="pres">
      <dgm:prSet presAssocID="{390B5B06-2B4C-4B2D-9899-4813DC57E8BE}" presName="hierRoot1" presStyleCnt="0"/>
      <dgm:spPr/>
    </dgm:pt>
    <dgm:pt modelId="{BAB827F8-C24D-4686-B760-561E12EF45DC}" type="pres">
      <dgm:prSet presAssocID="{390B5B06-2B4C-4B2D-9899-4813DC57E8BE}" presName="composite" presStyleCnt="0"/>
      <dgm:spPr/>
    </dgm:pt>
    <dgm:pt modelId="{64B9C567-AD13-4FC9-876D-B4D42F3FFBAC}" type="pres">
      <dgm:prSet presAssocID="{390B5B06-2B4C-4B2D-9899-4813DC57E8BE}" presName="background" presStyleLbl="node0" presStyleIdx="2" presStyleCnt="3"/>
      <dgm:spPr/>
    </dgm:pt>
    <dgm:pt modelId="{466288F3-0427-40D9-A158-3EBF212C6171}" type="pres">
      <dgm:prSet presAssocID="{390B5B06-2B4C-4B2D-9899-4813DC57E8BE}" presName="text" presStyleLbl="fgAcc0" presStyleIdx="2" presStyleCnt="3">
        <dgm:presLayoutVars>
          <dgm:chPref val="3"/>
        </dgm:presLayoutVars>
      </dgm:prSet>
      <dgm:spPr/>
    </dgm:pt>
    <dgm:pt modelId="{C499FF92-BC58-408B-8E4C-B0A5D3E7F1AB}" type="pres">
      <dgm:prSet presAssocID="{390B5B06-2B4C-4B2D-9899-4813DC57E8BE}" presName="hierChild2" presStyleCnt="0"/>
      <dgm:spPr/>
    </dgm:pt>
  </dgm:ptLst>
  <dgm:cxnLst>
    <dgm:cxn modelId="{2B304C79-5A1F-4D2B-9048-386CDBE31807}" srcId="{42C60057-A99E-45AE-AF4E-D30493472E4C}" destId="{54EC8744-F26D-461E-8097-51A4B783F4A1}" srcOrd="0" destOrd="0" parTransId="{5C932DB4-8E6D-4F8B-BBE8-4D060DCE629C}" sibTransId="{7CD4304B-FA3E-4D0D-A15E-887DA2C317A8}"/>
    <dgm:cxn modelId="{05032D9A-1A8C-4862-84AA-8BFBF52D116B}" srcId="{42C60057-A99E-45AE-AF4E-D30493472E4C}" destId="{B57AE022-864A-4262-93E6-B0C00090EC74}" srcOrd="1" destOrd="0" parTransId="{2132B25E-E229-47FA-9C44-F260D0ABF8FF}" sibTransId="{AF659EC2-DCE0-42B6-8AB0-02B0D16C104C}"/>
    <dgm:cxn modelId="{DA8C4AC6-3ADF-418E-8432-D410EFE7ACD0}" srcId="{42C60057-A99E-45AE-AF4E-D30493472E4C}" destId="{390B5B06-2B4C-4B2D-9899-4813DC57E8BE}" srcOrd="2" destOrd="0" parTransId="{5A4055BD-1E69-4C77-A185-4136870CD90F}" sibTransId="{6B31E555-AC63-4E40-BDF1-C90A40A5DC13}"/>
    <dgm:cxn modelId="{31CC207F-1459-497C-A629-4088CE82D37B}" type="presOf" srcId="{42C60057-A99E-45AE-AF4E-D30493472E4C}" destId="{0F7A1F86-D282-4C63-AE76-22CDFEEE57A5}" srcOrd="0" destOrd="0" presId="urn:microsoft.com/office/officeart/2005/8/layout/hierarchy1"/>
    <dgm:cxn modelId="{BBCAC383-DAE7-43B3-BD15-C5759FC2F799}" type="presParOf" srcId="{0F7A1F86-D282-4C63-AE76-22CDFEEE57A5}" destId="{A1C4D87F-2EE2-40BC-B071-D75BF9C382CA}" srcOrd="0" destOrd="0" presId="urn:microsoft.com/office/officeart/2005/8/layout/hierarchy1"/>
    <dgm:cxn modelId="{85D1C3B0-F761-4755-8E1A-EA9FF5EF412A}" type="presParOf" srcId="{A1C4D87F-2EE2-40BC-B071-D75BF9C382CA}" destId="{56E6DC7A-6C6C-4148-8DE0-4EAEA3837059}" srcOrd="0" destOrd="0" presId="urn:microsoft.com/office/officeart/2005/8/layout/hierarchy1"/>
    <dgm:cxn modelId="{4B99A1E7-5876-42E5-870B-33321D47F266}" type="presParOf" srcId="{56E6DC7A-6C6C-4148-8DE0-4EAEA3837059}" destId="{755DF59E-5D7F-4928-AAB4-8D9045047391}" srcOrd="0" destOrd="0" presId="urn:microsoft.com/office/officeart/2005/8/layout/hierarchy1"/>
    <dgm:cxn modelId="{DCDAA111-F12A-48D0-845B-5736B07376B8}" type="presParOf" srcId="{56E6DC7A-6C6C-4148-8DE0-4EAEA3837059}" destId="{3642BA53-4893-4C98-B3B6-F8CB429C7B9B}" srcOrd="1" destOrd="0" presId="urn:microsoft.com/office/officeart/2005/8/layout/hierarchy1"/>
    <dgm:cxn modelId="{9EC57BE0-69B9-4487-98F6-323F2961E25A}" type="presOf" srcId="{54EC8744-F26D-461E-8097-51A4B783F4A1}" destId="{3642BA53-4893-4C98-B3B6-F8CB429C7B9B}" srcOrd="0" destOrd="0" presId="urn:microsoft.com/office/officeart/2005/8/layout/hierarchy1"/>
    <dgm:cxn modelId="{C34FC34C-1A83-426F-BA66-BA7CB86AA4BE}" type="presParOf" srcId="{A1C4D87F-2EE2-40BC-B071-D75BF9C382CA}" destId="{B354D71A-D34D-48C4-A323-9858A98056A0}" srcOrd="1" destOrd="0" presId="urn:microsoft.com/office/officeart/2005/8/layout/hierarchy1"/>
    <dgm:cxn modelId="{B796F62E-D5EC-42C2-8371-557EF7043ABD}" type="presParOf" srcId="{0F7A1F86-D282-4C63-AE76-22CDFEEE57A5}" destId="{D378F810-71F0-4650-857F-77E9335F3380}" srcOrd="1" destOrd="0" presId="urn:microsoft.com/office/officeart/2005/8/layout/hierarchy1"/>
    <dgm:cxn modelId="{FE1205B5-6790-4A6E-8CEE-05B7AD192AAC}" type="presParOf" srcId="{D378F810-71F0-4650-857F-77E9335F3380}" destId="{0BEF575B-08C1-44A4-B3E2-F766AB17CE9A}" srcOrd="0" destOrd="1" presId="urn:microsoft.com/office/officeart/2005/8/layout/hierarchy1"/>
    <dgm:cxn modelId="{10681181-001B-495A-A48B-317BE81DC8E8}" type="presParOf" srcId="{0BEF575B-08C1-44A4-B3E2-F766AB17CE9A}" destId="{218A1C80-A99A-45FC-9380-058975152596}" srcOrd="0" destOrd="0" presId="urn:microsoft.com/office/officeart/2005/8/layout/hierarchy1"/>
    <dgm:cxn modelId="{170FF03C-5063-4452-A56C-7993B9C8732B}" type="presParOf" srcId="{0BEF575B-08C1-44A4-B3E2-F766AB17CE9A}" destId="{2513AAEC-1D29-45BD-8BB0-745EF6233157}" srcOrd="1" destOrd="0" presId="urn:microsoft.com/office/officeart/2005/8/layout/hierarchy1"/>
    <dgm:cxn modelId="{F4CDAB1C-6ADD-4B02-91E5-42560FA936F9}" type="presOf" srcId="{B57AE022-864A-4262-93E6-B0C00090EC74}" destId="{2513AAEC-1D29-45BD-8BB0-745EF6233157}" srcOrd="0" destOrd="0" presId="urn:microsoft.com/office/officeart/2005/8/layout/hierarchy1"/>
    <dgm:cxn modelId="{E445751A-E25C-4738-931C-29A2C26A4BAC}" type="presParOf" srcId="{D378F810-71F0-4650-857F-77E9335F3380}" destId="{6E7FCF83-F728-4B06-BFC2-13C7C2195F62}" srcOrd="1" destOrd="1" presId="urn:microsoft.com/office/officeart/2005/8/layout/hierarchy1"/>
    <dgm:cxn modelId="{EE05B0F7-A010-4492-B5EE-DCE86B958101}" type="presParOf" srcId="{0F7A1F86-D282-4C63-AE76-22CDFEEE57A5}" destId="{5A2E1409-DDAD-4597-9B2D-EAF92F12FFD5}" srcOrd="2" destOrd="0" presId="urn:microsoft.com/office/officeart/2005/8/layout/hierarchy1"/>
    <dgm:cxn modelId="{8543D9AC-9020-4A77-9AA6-F56B780034AC}" type="presParOf" srcId="{5A2E1409-DDAD-4597-9B2D-EAF92F12FFD5}" destId="{BAB827F8-C24D-4686-B760-561E12EF45DC}" srcOrd="0" destOrd="2" presId="urn:microsoft.com/office/officeart/2005/8/layout/hierarchy1"/>
    <dgm:cxn modelId="{1062908E-C6ED-460B-BD46-7967FE298097}" type="presParOf" srcId="{BAB827F8-C24D-4686-B760-561E12EF45DC}" destId="{64B9C567-AD13-4FC9-876D-B4D42F3FFBAC}" srcOrd="0" destOrd="0" presId="urn:microsoft.com/office/officeart/2005/8/layout/hierarchy1"/>
    <dgm:cxn modelId="{151D5F3E-41C0-4F6E-A54D-7561070A0195}" type="presParOf" srcId="{BAB827F8-C24D-4686-B760-561E12EF45DC}" destId="{466288F3-0427-40D9-A158-3EBF212C6171}" srcOrd="1" destOrd="0" presId="urn:microsoft.com/office/officeart/2005/8/layout/hierarchy1"/>
    <dgm:cxn modelId="{E264DBB2-4823-4255-A662-785E28F3D5B2}" type="presOf" srcId="{390B5B06-2B4C-4B2D-9899-4813DC57E8BE}" destId="{466288F3-0427-40D9-A158-3EBF212C6171}" srcOrd="0" destOrd="0" presId="urn:microsoft.com/office/officeart/2005/8/layout/hierarchy1"/>
    <dgm:cxn modelId="{B62DC43C-7BE3-4A53-B52C-2D05AB21B5C7}" type="presParOf" srcId="{5A2E1409-DDAD-4597-9B2D-EAF92F12FFD5}" destId="{C499FF92-BC58-408B-8E4C-B0A5D3E7F1AB}" srcOrd="1" destOrd="2"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5BB3C1-ABF8-4538-AC6D-FE11A1E3E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27A923-5672-408E-8932-257AD092A864}">
      <dgm:prSet custT="1"/>
      <dgm:spPr/>
      <dgm:t>
        <a:bodyPr/>
        <a:lstStyle/>
        <a:p>
          <a:pPr algn="ctr"/>
          <a:r>
            <a:rPr lang="de-DE" sz="3200" dirty="0">
              <a:latin typeface="Corbel" panose="020B0503020204020204" pitchFamily="34" charset="0"/>
            </a:rPr>
            <a:t>Rolle bei der Förderung des wirtschaftlichen Zusammenhalts</a:t>
          </a:r>
          <a:endParaRPr lang="en-US" sz="3200" dirty="0">
            <a:latin typeface="Corbel" panose="020B0503020204020204" pitchFamily="34" charset="0"/>
          </a:endParaRPr>
        </a:p>
      </dgm:t>
    </dgm:pt>
    <dgm:pt modelId="{72529F5C-6434-4D6E-AE07-90AC857A41C8}" cxnId="{0B0A26B2-DA38-42BC-9D30-88BF690251BE}" type="parTrans">
      <dgm:prSet/>
      <dgm:spPr/>
      <dgm:t>
        <a:bodyPr/>
        <a:lstStyle/>
        <a:p>
          <a:endParaRPr lang="en-US"/>
        </a:p>
      </dgm:t>
    </dgm:pt>
    <dgm:pt modelId="{98399529-E3E3-41A2-B42D-2D95A22B7F09}" cxnId="{0B0A26B2-DA38-42BC-9D30-88BF690251BE}" type="sibTrans">
      <dgm:prSet/>
      <dgm:spPr/>
      <dgm:t>
        <a:bodyPr/>
        <a:lstStyle/>
        <a:p>
          <a:endParaRPr lang="en-US"/>
        </a:p>
      </dgm:t>
    </dgm:pt>
    <dgm:pt modelId="{7CD8F073-9DF4-477F-B0AA-334E9C5C033E}">
      <dgm:prSet custT="1"/>
      <dgm:spPr/>
      <dgm:t>
        <a:bodyPr/>
        <a:lstStyle/>
        <a:p>
          <a:pPr algn="ctr"/>
          <a:r>
            <a:rPr lang="de-DE" sz="3200" dirty="0">
              <a:latin typeface="Corbel" panose="020B0503020204020204" pitchFamily="34" charset="0"/>
            </a:rPr>
            <a:t>Beitrag zur Stärkung der Wettbewerbsfähigkeit</a:t>
          </a:r>
          <a:endParaRPr lang="en-US" sz="3200" dirty="0">
            <a:latin typeface="Corbel" panose="020B0503020204020204" pitchFamily="34" charset="0"/>
          </a:endParaRPr>
        </a:p>
      </dgm:t>
    </dgm:pt>
    <dgm:pt modelId="{18F2B4DE-902E-41C9-B67E-568D9E1B028D}" cxnId="{4A5B3624-AD0B-4EE6-A5AF-17C3B720EEFF}" type="parTrans">
      <dgm:prSet/>
      <dgm:spPr/>
      <dgm:t>
        <a:bodyPr/>
        <a:lstStyle/>
        <a:p>
          <a:endParaRPr lang="en-US"/>
        </a:p>
      </dgm:t>
    </dgm:pt>
    <dgm:pt modelId="{2D4EB293-7A2A-4E30-AAD3-B7046438DB37}" cxnId="{4A5B3624-AD0B-4EE6-A5AF-17C3B720EEFF}" type="sibTrans">
      <dgm:prSet/>
      <dgm:spPr/>
      <dgm:t>
        <a:bodyPr/>
        <a:lstStyle/>
        <a:p>
          <a:endParaRPr lang="en-US"/>
        </a:p>
      </dgm:t>
    </dgm:pt>
    <dgm:pt modelId="{9BC2DF58-FBED-40C9-89A6-A1113CB0CC7E}" type="pres">
      <dgm:prSet presAssocID="{1E5BB3C1-ABF8-4538-AC6D-FE11A1E3E381}" presName="linear" presStyleCnt="0">
        <dgm:presLayoutVars>
          <dgm:animLvl val="lvl"/>
          <dgm:resizeHandles val="exact"/>
        </dgm:presLayoutVars>
      </dgm:prSet>
      <dgm:spPr/>
    </dgm:pt>
    <dgm:pt modelId="{3A5A032D-2579-4C26-A16B-B986133138C0}" type="pres">
      <dgm:prSet presAssocID="{5327A923-5672-408E-8932-257AD092A864}" presName="parentText" presStyleLbl="node1" presStyleIdx="0" presStyleCnt="2" custScaleY="124468">
        <dgm:presLayoutVars>
          <dgm:chMax val="0"/>
          <dgm:bulletEnabled val="1"/>
        </dgm:presLayoutVars>
      </dgm:prSet>
      <dgm:spPr/>
    </dgm:pt>
    <dgm:pt modelId="{6A0A2252-BC65-4DBC-AB39-5682206C4B54}" type="pres">
      <dgm:prSet presAssocID="{98399529-E3E3-41A2-B42D-2D95A22B7F09}" presName="spacer" presStyleCnt="0"/>
      <dgm:spPr/>
    </dgm:pt>
    <dgm:pt modelId="{CDB8140B-1ACD-45DB-864A-7FB60D5BC4AF}" type="pres">
      <dgm:prSet presAssocID="{7CD8F073-9DF4-477F-B0AA-334E9C5C033E}" presName="parentText" presStyleLbl="node1" presStyleIdx="1" presStyleCnt="2" custScaleY="128711">
        <dgm:presLayoutVars>
          <dgm:chMax val="0"/>
          <dgm:bulletEnabled val="1"/>
        </dgm:presLayoutVars>
      </dgm:prSet>
      <dgm:spPr/>
    </dgm:pt>
  </dgm:ptLst>
  <dgm:cxnLst>
    <dgm:cxn modelId="{4A5B3624-AD0B-4EE6-A5AF-17C3B720EEFF}" srcId="{1E5BB3C1-ABF8-4538-AC6D-FE11A1E3E381}" destId="{7CD8F073-9DF4-477F-B0AA-334E9C5C033E}" srcOrd="1" destOrd="0" parTransId="{18F2B4DE-902E-41C9-B67E-568D9E1B028D}" sibTransId="{2D4EB293-7A2A-4E30-AAD3-B7046438DB37}"/>
    <dgm:cxn modelId="{0B0A26B2-DA38-42BC-9D30-88BF690251BE}" srcId="{1E5BB3C1-ABF8-4538-AC6D-FE11A1E3E381}" destId="{5327A923-5672-408E-8932-257AD092A864}" srcOrd="0" destOrd="0" parTransId="{72529F5C-6434-4D6E-AE07-90AC857A41C8}" sibTransId="{98399529-E3E3-41A2-B42D-2D95A22B7F09}"/>
    <dgm:cxn modelId="{77B580B6-033B-4C00-91D8-AC71310BB28D}" type="presOf" srcId="{5327A923-5672-408E-8932-257AD092A864}" destId="{3A5A032D-2579-4C26-A16B-B986133138C0}" srcOrd="0" destOrd="0" presId="urn:microsoft.com/office/officeart/2005/8/layout/vList2"/>
    <dgm:cxn modelId="{87A658CF-D96C-4F7A-B416-EDDCB4703C9B}" type="presOf" srcId="{1E5BB3C1-ABF8-4538-AC6D-FE11A1E3E381}" destId="{9BC2DF58-FBED-40C9-89A6-A1113CB0CC7E}" srcOrd="0" destOrd="0" presId="urn:microsoft.com/office/officeart/2005/8/layout/vList2"/>
    <dgm:cxn modelId="{E3C4D8E4-B131-409F-916F-83747321D160}" type="presOf" srcId="{7CD8F073-9DF4-477F-B0AA-334E9C5C033E}" destId="{CDB8140B-1ACD-45DB-864A-7FB60D5BC4AF}" srcOrd="0" destOrd="0" presId="urn:microsoft.com/office/officeart/2005/8/layout/vList2"/>
    <dgm:cxn modelId="{F0911C1C-EE74-44CD-9D5E-06EFB6380C6F}" type="presParOf" srcId="{9BC2DF58-FBED-40C9-89A6-A1113CB0CC7E}" destId="{3A5A032D-2579-4C26-A16B-B986133138C0}" srcOrd="0" destOrd="0" presId="urn:microsoft.com/office/officeart/2005/8/layout/vList2"/>
    <dgm:cxn modelId="{06709AB2-2976-4AC4-996F-EF9A3AF4BE22}" type="presParOf" srcId="{9BC2DF58-FBED-40C9-89A6-A1113CB0CC7E}" destId="{6A0A2252-BC65-4DBC-AB39-5682206C4B54}" srcOrd="1" destOrd="0" presId="urn:microsoft.com/office/officeart/2005/8/layout/vList2"/>
    <dgm:cxn modelId="{EA2FA0CD-5353-4865-B6C5-FAC04356DA86}" type="presParOf" srcId="{9BC2DF58-FBED-40C9-89A6-A1113CB0CC7E}" destId="{CDB8140B-1ACD-45DB-864A-7FB60D5BC4AF}"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45E64A-2858-4CF0-8E4F-FA3BBA2DADD8}" type="doc">
      <dgm:prSet loTypeId="list" loCatId="list" qsTypeId="urn:microsoft.com/office/officeart/2005/8/quickstyle/simple4" qsCatId="simple" csTypeId="urn:microsoft.com/office/officeart/2005/8/colors/accent0_3" csCatId="mainScheme"/>
      <dgm:spPr/>
      <dgm:t>
        <a:bodyPr/>
        <a:lstStyle/>
        <a:p>
          <a:endParaRPr lang="en-US"/>
        </a:p>
      </dgm:t>
    </dgm:pt>
    <dgm:pt modelId="{A85DD7D6-BEDE-4F39-A3DE-61CC7BC02371}">
      <dgm:prSet phldr="0" custT="1"/>
      <dgm:spPr/>
      <dgm:t>
        <a:bodyPr vert="horz" wrap="square"/>
        <a:p>
          <a:pPr>
            <a:lnSpc>
              <a:spcPct val="100000"/>
            </a:lnSpc>
            <a:spcBef>
              <a:spcPct val="0"/>
            </a:spcBef>
            <a:spcAft>
              <a:spcPct val="35000"/>
            </a:spcAft>
          </a:pPr>
          <a:r>
            <a:rPr lang="pl-PL" sz="1800" dirty="0" err="1">
              <a:latin typeface="Calibri" panose="020F0502020204030204" charset="0"/>
              <a:cs typeface="Calibri" panose="020F0502020204030204" charset="0"/>
            </a:rPr>
            <a:t>die</a:t>
          </a:r>
          <a:r>
            <a:rPr lang="pl-PL" sz="1800" dirty="0">
              <a:latin typeface="Calibri" panose="020F0502020204030204" charset="0"/>
              <a:cs typeface="Calibri" panose="020F0502020204030204" charset="0"/>
            </a:rPr>
            <a:t> </a:t>
          </a:r>
          <a:r>
            <a:rPr lang="de-DE" sz="1800" dirty="0">
              <a:latin typeface="Calibri" panose="020F0502020204030204" charset="0"/>
              <a:cs typeface="Calibri" panose="020F0502020204030204" charset="0"/>
            </a:rPr>
            <a:t>Unterstützung</a:t>
          </a:r>
          <a:r>
            <a:rPr lang="pl-PL" sz="1800" dirty="0">
              <a:latin typeface="Calibri" panose="020F0502020204030204" charset="0"/>
              <a:cs typeface="Calibri" panose="020F0502020204030204" charset="0"/>
            </a:rPr>
            <a:t> – wsparcie</a:t>
          </a:r>
          <a:r>
            <a:rPr lang="pl-PL" sz="1300" dirty="0"/>
            <a:t> </a:t>
          </a:r>
          <a:r>
            <a:rPr lang="en-US" sz="1300" dirty="0"/>
            <a:t/>
          </a:r>
          <a:endParaRPr lang="en-US" sz="1300" dirty="0"/>
        </a:p>
      </dgm:t>
    </dgm:pt>
    <dgm:pt modelId="{4B3E2229-2A8B-4201-A004-AD02A94ADFEC}" cxnId="{B9B78241-A3B0-4493-A82D-0186DDA43D92}" type="parTrans">
      <dgm:prSet/>
      <dgm:spPr/>
      <dgm:t>
        <a:bodyPr/>
        <a:lstStyle/>
        <a:p>
          <a:endParaRPr lang="en-US"/>
        </a:p>
      </dgm:t>
    </dgm:pt>
    <dgm:pt modelId="{61844A96-3EB0-423D-AC87-B65F536CB1C6}" cxnId="{B9B78241-A3B0-4493-A82D-0186DDA43D92}" type="sibTrans">
      <dgm:prSet/>
      <dgm:spPr/>
      <dgm:t>
        <a:bodyPr/>
        <a:lstStyle/>
        <a:p>
          <a:endParaRPr lang="en-US"/>
        </a:p>
      </dgm:t>
    </dgm:pt>
    <dgm:pt modelId="{1DE6C548-BE7A-48B0-92CB-0505FABEB91D}">
      <dgm:prSet phldr="0" custT="1"/>
      <dgm:spPr/>
      <dgm:t>
        <a:bodyPr vert="horz" wrap="square"/>
        <a:p>
          <a:pPr>
            <a:lnSpc>
              <a:spcPct val="100000"/>
            </a:lnSpc>
            <a:spcBef>
              <a:spcPct val="0"/>
            </a:spcBef>
            <a:spcAft>
              <a:spcPct val="35000"/>
            </a:spcAft>
          </a:pPr>
          <a:r>
            <a:rPr lang="de-DE" sz="1800">
              <a:latin typeface="Calibri" panose="020F0502020204030204" charset="0"/>
              <a:cs typeface="Calibri" panose="020F0502020204030204" charset="0"/>
            </a:rPr>
            <a:t>die Förderung </a:t>
          </a:r>
          <a:r>
            <a:rPr lang="pl-PL" sz="1800">
              <a:latin typeface="Calibri" panose="020F0502020204030204" charset="0"/>
              <a:cs typeface="Calibri" panose="020F0502020204030204" charset="0"/>
            </a:rPr>
            <a:t>– promocja </a:t>
          </a:r>
          <a:r>
            <a:rPr lang="en-US" sz="1800">
              <a:latin typeface="Calibri" panose="020F0502020204030204" charset="0"/>
              <a:cs typeface="Calibri" panose="020F0502020204030204" charset="0"/>
            </a:rPr>
            <a:t/>
          </a:r>
          <a:endParaRPr lang="en-US" sz="1800">
            <a:latin typeface="Calibri" panose="020F0502020204030204" charset="0"/>
            <a:cs typeface="Calibri" panose="020F0502020204030204" charset="0"/>
          </a:endParaRPr>
        </a:p>
      </dgm:t>
    </dgm:pt>
    <dgm:pt modelId="{3B438087-2E2C-4A66-8209-8F51D2BACEDF}" cxnId="{525BEBFC-D8C0-45E9-9992-3396E2E9DC03}" type="parTrans">
      <dgm:prSet/>
      <dgm:spPr/>
      <dgm:t>
        <a:bodyPr/>
        <a:lstStyle/>
        <a:p>
          <a:endParaRPr lang="en-US"/>
        </a:p>
      </dgm:t>
    </dgm:pt>
    <dgm:pt modelId="{4816E62C-DFA6-45F6-9A17-1B9FEB8E2B03}" cxnId="{525BEBFC-D8C0-45E9-9992-3396E2E9DC03}" type="sibTrans">
      <dgm:prSet/>
      <dgm:spPr/>
      <dgm:t>
        <a:bodyPr/>
        <a:lstStyle/>
        <a:p>
          <a:endParaRPr lang="en-US"/>
        </a:p>
      </dgm:t>
    </dgm:pt>
    <dgm:pt modelId="{F2048071-0D67-4776-8D63-8286122F5A7F}">
      <dgm:prSet/>
      <dgm:spPr/>
      <dgm:t>
        <a:bodyPr/>
        <a:lstStyle/>
        <a:p>
          <a:r>
            <a:rPr lang="de-DE"/>
            <a:t>die Schaffung </a:t>
          </a:r>
          <a:r>
            <a:rPr lang="pl-PL"/>
            <a:t>– tworzenie </a:t>
          </a:r>
          <a:endParaRPr lang="en-US"/>
        </a:p>
      </dgm:t>
    </dgm:pt>
    <dgm:pt modelId="{0E3AC1ED-0449-4EF1-9B8E-80864D5B3063}" cxnId="{69157F2C-7EE7-47F3-BC66-C35E641A151E}" type="parTrans">
      <dgm:prSet/>
      <dgm:spPr/>
      <dgm:t>
        <a:bodyPr/>
        <a:lstStyle/>
        <a:p>
          <a:endParaRPr lang="en-US"/>
        </a:p>
      </dgm:t>
    </dgm:pt>
    <dgm:pt modelId="{49BAFB85-2AC3-48A5-A883-96663CC3C244}" cxnId="{69157F2C-7EE7-47F3-BC66-C35E641A151E}" type="sibTrans">
      <dgm:prSet/>
      <dgm:spPr/>
      <dgm:t>
        <a:bodyPr/>
        <a:lstStyle/>
        <a:p>
          <a:endParaRPr lang="en-US"/>
        </a:p>
      </dgm:t>
    </dgm:pt>
    <dgm:pt modelId="{989AE3AF-8640-40E0-A54A-02F40C449849}">
      <dgm:prSet phldr="0" custT="1"/>
      <dgm:spPr/>
      <dgm:t>
        <a:bodyPr vert="horz" wrap="square"/>
        <a:p>
          <a:pPr>
            <a:lnSpc>
              <a:spcPct val="100000"/>
            </a:lnSpc>
            <a:spcBef>
              <a:spcPct val="0"/>
            </a:spcBef>
            <a:spcAft>
              <a:spcPct val="35000"/>
            </a:spcAft>
          </a:pPr>
          <a:r>
            <a:rPr lang="de-DE" sz="1800">
              <a:latin typeface="Calibri" panose="020F0502020204030204" charset="0"/>
              <a:cs typeface="Calibri" panose="020F0502020204030204" charset="0"/>
            </a:rPr>
            <a:t>die Stärkung </a:t>
          </a:r>
          <a:r>
            <a:rPr lang="pl-PL" sz="1800">
              <a:latin typeface="Calibri" panose="020F0502020204030204" charset="0"/>
              <a:cs typeface="Calibri" panose="020F0502020204030204" charset="0"/>
            </a:rPr>
            <a:t>– wzmocnienie</a:t>
          </a:r>
          <a:r>
            <a:rPr lang="pl-PL" sz="1300"/>
            <a:t> </a:t>
          </a:r>
          <a:r>
            <a:rPr lang="en-US" sz="1300"/>
            <a:t/>
          </a:r>
          <a:endParaRPr lang="en-US" sz="1300"/>
        </a:p>
      </dgm:t>
    </dgm:pt>
    <dgm:pt modelId="{8456C2B4-E31D-48CD-8218-765C8699A01F}" cxnId="{C4674BA9-E99A-4C90-B040-0E5D42C10C00}" type="parTrans">
      <dgm:prSet/>
      <dgm:spPr/>
      <dgm:t>
        <a:bodyPr/>
        <a:lstStyle/>
        <a:p>
          <a:endParaRPr lang="en-US"/>
        </a:p>
      </dgm:t>
    </dgm:pt>
    <dgm:pt modelId="{02C8F771-A0DE-4F6B-8F79-77E67DAE5FC7}" cxnId="{C4674BA9-E99A-4C90-B040-0E5D42C10C00}" type="sibTrans">
      <dgm:prSet/>
      <dgm:spPr/>
      <dgm:t>
        <a:bodyPr/>
        <a:lstStyle/>
        <a:p>
          <a:endParaRPr lang="en-US"/>
        </a:p>
      </dgm:t>
    </dgm:pt>
    <dgm:pt modelId="{D4678233-7B76-4587-B843-EF308C56C931}">
      <dgm:prSet phldr="0" custT="1"/>
      <dgm:spPr/>
      <dgm:t>
        <a:bodyPr vert="horz" wrap="square"/>
        <a:p>
          <a:pPr>
            <a:lnSpc>
              <a:spcPct val="100000"/>
            </a:lnSpc>
            <a:spcBef>
              <a:spcPct val="0"/>
            </a:spcBef>
            <a:spcAft>
              <a:spcPct val="35000"/>
            </a:spcAft>
          </a:pPr>
          <a:r>
            <a:rPr lang="pl-PL" sz="1800">
              <a:latin typeface="Calibri" panose="020F0502020204030204" charset="0"/>
              <a:cs typeface="Calibri" panose="020F0502020204030204" charset="0"/>
            </a:rPr>
            <a:t>die </a:t>
          </a:r>
          <a:r>
            <a:rPr lang="de-DE" sz="1800">
              <a:latin typeface="Calibri" panose="020F0502020204030204" charset="0"/>
              <a:cs typeface="Calibri" panose="020F0502020204030204" charset="0"/>
            </a:rPr>
            <a:t>Entwicklung</a:t>
          </a:r>
          <a:r>
            <a:rPr lang="pl-PL" sz="1800">
              <a:latin typeface="Calibri" panose="020F0502020204030204" charset="0"/>
              <a:cs typeface="Calibri" panose="020F0502020204030204" charset="0"/>
            </a:rPr>
            <a:t> – rozwój </a:t>
          </a:r>
          <a:r>
            <a:rPr lang="en-US" sz="1800">
              <a:latin typeface="Calibri" panose="020F0502020204030204" charset="0"/>
              <a:cs typeface="Calibri" panose="020F0502020204030204" charset="0"/>
            </a:rPr>
            <a:t/>
          </a:r>
          <a:endParaRPr lang="en-US" sz="1800">
            <a:latin typeface="Calibri" panose="020F0502020204030204" charset="0"/>
            <a:cs typeface="Calibri" panose="020F0502020204030204" charset="0"/>
          </a:endParaRPr>
        </a:p>
      </dgm:t>
    </dgm:pt>
    <dgm:pt modelId="{0EFCBB56-E9FE-413E-8EA2-0113A2E649A5}" cxnId="{870FA845-53D7-41AD-AF2A-80634CE5B2D6}" type="parTrans">
      <dgm:prSet/>
      <dgm:spPr/>
      <dgm:t>
        <a:bodyPr/>
        <a:lstStyle/>
        <a:p>
          <a:endParaRPr lang="en-US"/>
        </a:p>
      </dgm:t>
    </dgm:pt>
    <dgm:pt modelId="{1C6FA4CC-D2F4-43B0-8890-27EAF6DAB518}" cxnId="{870FA845-53D7-41AD-AF2A-80634CE5B2D6}" type="sibTrans">
      <dgm:prSet/>
      <dgm:spPr/>
      <dgm:t>
        <a:bodyPr/>
        <a:lstStyle/>
        <a:p>
          <a:endParaRPr lang="en-US"/>
        </a:p>
      </dgm:t>
    </dgm:pt>
    <dgm:pt modelId="{09A368EF-E082-44E0-872B-B2D197DCD5CE}">
      <dgm:prSet phldr="0" custT="1"/>
      <dgm:spPr/>
      <dgm:t>
        <a:bodyPr vert="horz" wrap="square"/>
        <a:p>
          <a:pPr>
            <a:lnSpc>
              <a:spcPct val="100000"/>
            </a:lnSpc>
            <a:spcBef>
              <a:spcPct val="0"/>
            </a:spcBef>
            <a:spcAft>
              <a:spcPct val="35000"/>
            </a:spcAft>
          </a:pPr>
          <a:r>
            <a:rPr lang="de-DE" sz="1800" dirty="0">
              <a:latin typeface="Calibri" panose="020F0502020204030204" charset="0"/>
              <a:cs typeface="Calibri" panose="020F0502020204030204" charset="0"/>
            </a:rPr>
            <a:t>die Verbesserung </a:t>
          </a:r>
          <a:r>
            <a:rPr lang="pl-PL" sz="1800" dirty="0">
              <a:latin typeface="Calibri" panose="020F0502020204030204" charset="0"/>
              <a:cs typeface="Calibri" panose="020F0502020204030204" charset="0"/>
            </a:rPr>
            <a:t>– poprawa </a:t>
          </a:r>
          <a:r>
            <a:rPr lang="en-US" sz="1800" dirty="0">
              <a:latin typeface="Calibri" panose="020F0502020204030204" charset="0"/>
              <a:cs typeface="Calibri" panose="020F0502020204030204" charset="0"/>
            </a:rPr>
            <a:t/>
          </a:r>
          <a:endParaRPr lang="en-US" sz="1800" dirty="0">
            <a:latin typeface="Calibri" panose="020F0502020204030204" charset="0"/>
            <a:cs typeface="Calibri" panose="020F0502020204030204" charset="0"/>
          </a:endParaRPr>
        </a:p>
      </dgm:t>
    </dgm:pt>
    <dgm:pt modelId="{C8BF6B30-251E-4CD7-9A94-1D0C7826D559}" cxnId="{755BC371-3EAC-4442-889F-13367E0D6512}" type="parTrans">
      <dgm:prSet/>
      <dgm:spPr/>
      <dgm:t>
        <a:bodyPr/>
        <a:lstStyle/>
        <a:p>
          <a:endParaRPr lang="en-US"/>
        </a:p>
      </dgm:t>
    </dgm:pt>
    <dgm:pt modelId="{6DF43D17-C5E3-454C-8474-CD6B9596C802}" cxnId="{755BC371-3EAC-4442-889F-13367E0D6512}" type="sibTrans">
      <dgm:prSet/>
      <dgm:spPr/>
      <dgm:t>
        <a:bodyPr/>
        <a:lstStyle/>
        <a:p>
          <a:endParaRPr lang="en-US"/>
        </a:p>
      </dgm:t>
    </dgm:pt>
    <dgm:pt modelId="{40E56148-A5CD-497B-ABD4-0E1833A91BF3}">
      <dgm:prSet phldr="0" custT="1"/>
      <dgm:spPr/>
      <dgm:t>
        <a:bodyPr vert="horz" wrap="square"/>
        <a:p>
          <a:pPr>
            <a:lnSpc>
              <a:spcPct val="100000"/>
            </a:lnSpc>
            <a:spcBef>
              <a:spcPct val="0"/>
            </a:spcBef>
            <a:spcAft>
              <a:spcPct val="35000"/>
            </a:spcAft>
          </a:pPr>
          <a:r>
            <a:rPr lang="pl-PL" sz="1800">
              <a:latin typeface="Calibri" panose="020F0502020204030204" charset="0"/>
              <a:cs typeface="Calibri" panose="020F0502020204030204" charset="0"/>
            </a:rPr>
            <a:t>der </a:t>
          </a:r>
          <a:r>
            <a:rPr lang="de-DE" sz="1800">
              <a:latin typeface="Calibri" panose="020F0502020204030204" charset="0"/>
              <a:cs typeface="Calibri" panose="020F0502020204030204" charset="0"/>
            </a:rPr>
            <a:t>Zusammenhalt</a:t>
          </a:r>
          <a:r>
            <a:rPr lang="pl-PL" sz="1800">
              <a:latin typeface="Calibri" panose="020F0502020204030204" charset="0"/>
              <a:cs typeface="Calibri" panose="020F0502020204030204" charset="0"/>
            </a:rPr>
            <a:t> – spójność </a:t>
          </a:r>
          <a:r>
            <a:rPr lang="en-US" sz="1800">
              <a:latin typeface="Calibri" panose="020F0502020204030204" charset="0"/>
              <a:cs typeface="Calibri" panose="020F0502020204030204" charset="0"/>
            </a:rPr>
            <a:t/>
          </a:r>
          <a:endParaRPr lang="en-US" sz="1800">
            <a:latin typeface="Calibri" panose="020F0502020204030204" charset="0"/>
            <a:cs typeface="Calibri" panose="020F0502020204030204" charset="0"/>
          </a:endParaRPr>
        </a:p>
      </dgm:t>
    </dgm:pt>
    <dgm:pt modelId="{F3A51E39-CECD-450F-852E-392A8988CB85}" cxnId="{A11BAC2F-DF9F-446D-B55C-30384F669711}" type="parTrans">
      <dgm:prSet/>
      <dgm:spPr/>
      <dgm:t>
        <a:bodyPr/>
        <a:lstStyle/>
        <a:p>
          <a:endParaRPr lang="en-US"/>
        </a:p>
      </dgm:t>
    </dgm:pt>
    <dgm:pt modelId="{5C08A3BF-C39C-433C-AF4C-33DA90CEBE93}" cxnId="{A11BAC2F-DF9F-446D-B55C-30384F669711}" type="sibTrans">
      <dgm:prSet/>
      <dgm:spPr/>
      <dgm:t>
        <a:bodyPr/>
        <a:lstStyle/>
        <a:p>
          <a:endParaRPr lang="en-US"/>
        </a:p>
      </dgm:t>
    </dgm:pt>
    <dgm:pt modelId="{B5255E80-BDF8-4CAA-BAC6-5B4B2F549643}">
      <dgm:prSet/>
      <dgm:spPr/>
      <dgm:t>
        <a:bodyPr/>
        <a:lstStyle/>
        <a:p>
          <a:r>
            <a:rPr lang="de-DE"/>
            <a:t>die Wettbewerbsfähigkeit </a:t>
          </a:r>
          <a:r>
            <a:rPr lang="pl-PL"/>
            <a:t>– konkurencyjność </a:t>
          </a:r>
          <a:endParaRPr lang="en-US"/>
        </a:p>
      </dgm:t>
    </dgm:pt>
    <dgm:pt modelId="{767A3924-A840-4C95-BD56-68DD40EA3F94}" cxnId="{61A2EACC-B9F0-472D-979D-9276358801F4}" type="parTrans">
      <dgm:prSet/>
      <dgm:spPr/>
      <dgm:t>
        <a:bodyPr/>
        <a:lstStyle/>
        <a:p>
          <a:endParaRPr lang="en-US"/>
        </a:p>
      </dgm:t>
    </dgm:pt>
    <dgm:pt modelId="{11EEE71E-6AB1-4292-BC2E-7810EB5F615B}" cxnId="{61A2EACC-B9F0-472D-979D-9276358801F4}" type="sibTrans">
      <dgm:prSet/>
      <dgm:spPr/>
      <dgm:t>
        <a:bodyPr/>
        <a:lstStyle/>
        <a:p>
          <a:endParaRPr lang="en-US"/>
        </a:p>
      </dgm:t>
    </dgm:pt>
    <dgm:pt modelId="{F38FE57E-4CF9-4CFE-95C6-39F8F4AD6D93}">
      <dgm:prSet phldr="0" custT="1"/>
      <dgm:spPr/>
      <dgm:t>
        <a:bodyPr vert="horz" wrap="square"/>
        <a:p>
          <a:pPr>
            <a:lnSpc>
              <a:spcPct val="100000"/>
            </a:lnSpc>
            <a:spcBef>
              <a:spcPct val="0"/>
            </a:spcBef>
            <a:spcAft>
              <a:spcPct val="35000"/>
            </a:spcAft>
          </a:pPr>
          <a:r>
            <a:rPr lang="pl-PL" altLang="de-DE" sz="1800">
              <a:latin typeface="Calibri" panose="020F0502020204030204" charset="0"/>
              <a:cs typeface="Calibri" panose="020F0502020204030204" charset="0"/>
            </a:rPr>
            <a:t>die</a:t>
          </a:r>
          <a:r>
            <a:rPr lang="de-DE" sz="1800">
              <a:latin typeface="Calibri" panose="020F0502020204030204" charset="0"/>
              <a:cs typeface="Calibri" panose="020F0502020204030204" charset="0"/>
            </a:rPr>
            <a:t> Mitgliedstaaten </a:t>
          </a:r>
          <a:r>
            <a:rPr lang="pl-PL" sz="1800">
              <a:latin typeface="Calibri" panose="020F0502020204030204" charset="0"/>
              <a:cs typeface="Calibri" panose="020F0502020204030204" charset="0"/>
            </a:rPr>
            <a:t>– państwa członkowskie</a:t>
          </a:r>
          <a:r>
            <a:rPr lang="pl-PL" sz="1300"/>
            <a:t> </a:t>
          </a:r>
          <a:r>
            <a:rPr lang="en-US" sz="1300"/>
            <a:t/>
          </a:r>
          <a:endParaRPr lang="en-US" sz="1300"/>
        </a:p>
      </dgm:t>
    </dgm:pt>
    <dgm:pt modelId="{E779D38F-4832-4354-8C12-F4B21F1181D0}" cxnId="{86BD45B8-530E-4401-B4F2-5954B69C0B3F}" type="parTrans">
      <dgm:prSet/>
      <dgm:spPr/>
      <dgm:t>
        <a:bodyPr/>
        <a:lstStyle/>
        <a:p>
          <a:endParaRPr lang="en-US"/>
        </a:p>
      </dgm:t>
    </dgm:pt>
    <dgm:pt modelId="{21B2D979-FD9F-4573-A326-63B9ED45D5E0}" cxnId="{86BD45B8-530E-4401-B4F2-5954B69C0B3F}" type="sibTrans">
      <dgm:prSet/>
      <dgm:spPr/>
      <dgm:t>
        <a:bodyPr/>
        <a:lstStyle/>
        <a:p>
          <a:endParaRPr lang="en-US"/>
        </a:p>
      </dgm:t>
    </dgm:pt>
    <dgm:pt modelId="{69017CBF-1688-4DD9-A73A-E8AEAEAE62DA}">
      <dgm:prSet phldr="0" custT="1"/>
      <dgm:spPr/>
      <dgm:t>
        <a:bodyPr vert="horz" wrap="square"/>
        <a:p>
          <a:pPr>
            <a:lnSpc>
              <a:spcPct val="100000"/>
            </a:lnSpc>
            <a:spcBef>
              <a:spcPct val="0"/>
            </a:spcBef>
            <a:spcAft>
              <a:spcPct val="35000"/>
            </a:spcAft>
          </a:pPr>
          <a:r>
            <a:rPr lang="pl-PL" sz="1800">
              <a:latin typeface="Calibri" panose="020F0502020204030204" charset="0"/>
              <a:cs typeface="Calibri" panose="020F0502020204030204" charset="0"/>
            </a:rPr>
            <a:t>die </a:t>
          </a:r>
          <a:r>
            <a:rPr lang="de-DE" sz="1800">
              <a:latin typeface="Calibri" panose="020F0502020204030204" charset="0"/>
              <a:cs typeface="Calibri" panose="020F0502020204030204" charset="0"/>
            </a:rPr>
            <a:t>Behörde</a:t>
          </a:r>
          <a:r>
            <a:rPr lang="pl-PL" sz="1800">
              <a:latin typeface="Calibri" panose="020F0502020204030204" charset="0"/>
              <a:cs typeface="Calibri" panose="020F0502020204030204" charset="0"/>
            </a:rPr>
            <a:t> – organy, władze </a:t>
          </a:r>
          <a:r>
            <a:rPr lang="en-US" sz="1800">
              <a:latin typeface="Calibri" panose="020F0502020204030204" charset="0"/>
              <a:cs typeface="Calibri" panose="020F0502020204030204" charset="0"/>
            </a:rPr>
            <a:t/>
          </a:r>
          <a:endParaRPr lang="en-US" sz="1800">
            <a:latin typeface="Calibri" panose="020F0502020204030204" charset="0"/>
            <a:cs typeface="Calibri" panose="020F0502020204030204" charset="0"/>
          </a:endParaRPr>
        </a:p>
      </dgm:t>
    </dgm:pt>
    <dgm:pt modelId="{6FA91AE7-D9B2-40F1-928A-9A9208743D8A}" cxnId="{42170D5B-3F0C-4A1C-85FC-44A5643798AE}" type="parTrans">
      <dgm:prSet/>
      <dgm:spPr/>
      <dgm:t>
        <a:bodyPr/>
        <a:lstStyle/>
        <a:p>
          <a:endParaRPr lang="en-US"/>
        </a:p>
      </dgm:t>
    </dgm:pt>
    <dgm:pt modelId="{565C6C3F-932F-4286-8E55-F335A70F7B3C}" cxnId="{42170D5B-3F0C-4A1C-85FC-44A5643798AE}" type="sibTrans">
      <dgm:prSet/>
      <dgm:spPr/>
      <dgm:t>
        <a:bodyPr/>
        <a:lstStyle/>
        <a:p>
          <a:endParaRPr lang="en-US"/>
        </a:p>
      </dgm:t>
    </dgm:pt>
    <dgm:pt modelId="{D58CA358-F847-4A23-A47A-54B69800F52B}">
      <dgm:prSet phldr="0" custT="1"/>
      <dgm:spPr/>
      <dgm:t>
        <a:bodyPr vert="horz" wrap="square"/>
        <a:p>
          <a:pPr>
            <a:lnSpc>
              <a:spcPct val="100000"/>
            </a:lnSpc>
            <a:spcBef>
              <a:spcPct val="0"/>
            </a:spcBef>
            <a:spcAft>
              <a:spcPct val="35000"/>
            </a:spcAft>
          </a:pPr>
          <a:r>
            <a:rPr lang="pl-PL" sz="1800">
              <a:latin typeface="Calibri" panose="020F0502020204030204" charset="0"/>
              <a:cs typeface="Calibri" panose="020F0502020204030204" charset="0"/>
            </a:rPr>
            <a:t>die </a:t>
          </a:r>
          <a:r>
            <a:rPr lang="de-DE" sz="1800">
              <a:latin typeface="Calibri" panose="020F0502020204030204" charset="0"/>
              <a:cs typeface="Calibri" panose="020F0502020204030204" charset="0"/>
            </a:rPr>
            <a:t>Disparität</a:t>
          </a:r>
          <a:r>
            <a:rPr lang="pl-PL" sz="1800">
              <a:latin typeface="Calibri" panose="020F0502020204030204" charset="0"/>
              <a:cs typeface="Calibri" panose="020F0502020204030204" charset="0"/>
            </a:rPr>
            <a:t> – dysproporcja </a:t>
          </a:r>
          <a:r>
            <a:rPr lang="en-US" sz="1800">
              <a:latin typeface="Calibri" panose="020F0502020204030204" charset="0"/>
              <a:cs typeface="Calibri" panose="020F0502020204030204" charset="0"/>
            </a:rPr>
            <a:t/>
          </a:r>
          <a:endParaRPr lang="en-US" sz="1800">
            <a:latin typeface="Calibri" panose="020F0502020204030204" charset="0"/>
            <a:cs typeface="Calibri" panose="020F0502020204030204" charset="0"/>
          </a:endParaRPr>
        </a:p>
      </dgm:t>
    </dgm:pt>
    <dgm:pt modelId="{A5B4A410-5820-4B5A-B96A-27834C34A8A8}" cxnId="{1D612A6B-9CB0-41E9-84C5-CD28B135577F}" type="parTrans">
      <dgm:prSet/>
      <dgm:spPr/>
      <dgm:t>
        <a:bodyPr/>
        <a:lstStyle/>
        <a:p>
          <a:endParaRPr lang="en-US"/>
        </a:p>
      </dgm:t>
    </dgm:pt>
    <dgm:pt modelId="{8BA358E6-FD17-4E2C-BCB4-12E03D8A8F59}" cxnId="{1D612A6B-9CB0-41E9-84C5-CD28B135577F}" type="sibTrans">
      <dgm:prSet/>
      <dgm:spPr/>
      <dgm:t>
        <a:bodyPr/>
        <a:lstStyle/>
        <a:p>
          <a:endParaRPr lang="en-US"/>
        </a:p>
      </dgm:t>
    </dgm:pt>
    <dgm:pt modelId="{01F73EA5-FFC7-4F47-9E54-66FEED23F76A}">
      <dgm:prSet phldr="0" custT="1"/>
      <dgm:spPr/>
      <dgm:t>
        <a:bodyPr vert="horz" wrap="square"/>
        <a:p>
          <a:pPr>
            <a:lnSpc>
              <a:spcPct val="100000"/>
            </a:lnSpc>
            <a:spcBef>
              <a:spcPct val="0"/>
            </a:spcBef>
            <a:spcAft>
              <a:spcPct val="35000"/>
            </a:spcAft>
          </a:pPr>
          <a:r>
            <a:rPr lang="pl-PL" sz="1800">
              <a:latin typeface="Calibri" panose="020F0502020204030204" charset="0"/>
              <a:cs typeface="Calibri" panose="020F0502020204030204" charset="0"/>
            </a:rPr>
            <a:t>die </a:t>
          </a:r>
          <a:r>
            <a:rPr lang="de-DE" sz="1800">
              <a:latin typeface="Calibri" panose="020F0502020204030204" charset="0"/>
              <a:cs typeface="Calibri" panose="020F0502020204030204" charset="0"/>
            </a:rPr>
            <a:t>Hürde</a:t>
          </a:r>
          <a:r>
            <a:rPr lang="pl-PL" sz="1800">
              <a:latin typeface="Calibri" panose="020F0502020204030204" charset="0"/>
              <a:cs typeface="Calibri" panose="020F0502020204030204" charset="0"/>
            </a:rPr>
            <a:t> – przeszkoda, bariera</a:t>
          </a:r>
          <a:r>
            <a:rPr lang="en-US" sz="1800">
              <a:latin typeface="Calibri" panose="020F0502020204030204" charset="0"/>
              <a:cs typeface="Calibri" panose="020F0502020204030204" charset="0"/>
            </a:rPr>
            <a:t/>
          </a:r>
          <a:endParaRPr lang="en-US" sz="1800">
            <a:latin typeface="Calibri" panose="020F0502020204030204" charset="0"/>
            <a:cs typeface="Calibri" panose="020F0502020204030204" charset="0"/>
          </a:endParaRPr>
        </a:p>
      </dgm:t>
    </dgm:pt>
    <dgm:pt modelId="{5B728B68-5F49-45C8-B948-CB932151A21B}" cxnId="{5D018236-E344-4382-A513-6F4F97F79F56}" type="parTrans">
      <dgm:prSet/>
      <dgm:spPr/>
      <dgm:t>
        <a:bodyPr/>
        <a:lstStyle/>
        <a:p>
          <a:endParaRPr lang="en-US"/>
        </a:p>
      </dgm:t>
    </dgm:pt>
    <dgm:pt modelId="{3F43C1C1-298C-486C-BA8B-72A4F8B9801F}" cxnId="{5D018236-E344-4382-A513-6F4F97F79F56}" type="sibTrans">
      <dgm:prSet/>
      <dgm:spPr/>
      <dgm:t>
        <a:bodyPr/>
        <a:lstStyle/>
        <a:p>
          <a:endParaRPr lang="en-US"/>
        </a:p>
      </dgm:t>
    </dgm:pt>
    <dgm:pt modelId="{CC2320FB-79F6-48A5-B955-9C48FB4A5FBD}">
      <dgm:prSet phldr="0" custT="1"/>
      <dgm:spPr/>
      <dgm:t>
        <a:bodyPr vert="horz" wrap="square"/>
        <a:p>
          <a:pPr>
            <a:lnSpc>
              <a:spcPct val="100000"/>
            </a:lnSpc>
            <a:spcBef>
              <a:spcPct val="0"/>
            </a:spcBef>
            <a:spcAft>
              <a:spcPct val="35000"/>
            </a:spcAft>
          </a:pPr>
          <a:r>
            <a:rPr lang="pl-PL" sz="1600">
              <a:latin typeface="Calibri" panose="020F0502020204030204" charset="0"/>
              <a:cs typeface="Calibri" panose="020F0502020204030204" charset="0"/>
            </a:rPr>
            <a:t>der </a:t>
          </a:r>
          <a:r>
            <a:rPr lang="de-DE" sz="1800">
              <a:latin typeface="Calibri" panose="020F0502020204030204" charset="0"/>
              <a:cs typeface="Calibri" panose="020F0502020204030204" charset="0"/>
            </a:rPr>
            <a:t>F</a:t>
          </a:r>
          <a:r>
            <a:rPr lang="de-DE" sz="1600">
              <a:latin typeface="Calibri" panose="020F0502020204030204" charset="0"/>
              <a:cs typeface="Calibri" panose="020F0502020204030204" charset="0"/>
            </a:rPr>
            <a:t>achkräftemangel</a:t>
          </a:r>
          <a:r>
            <a:rPr lang="pl-PL" sz="1600">
              <a:latin typeface="Calibri" panose="020F0502020204030204" charset="0"/>
              <a:cs typeface="Calibri" panose="020F0502020204030204" charset="0"/>
            </a:rPr>
            <a:t> – niedobór wykwalifikowanej siły roboczej </a:t>
          </a:r>
          <a:r>
            <a:rPr lang="pl-PL" sz="1600">
              <a:latin typeface="Calibri" panose="020F0502020204030204" charset="0"/>
              <a:cs typeface="Calibri" panose="020F0502020204030204" charset="0"/>
            </a:rPr>
            <a:t/>
          </a:r>
          <a:endParaRPr lang="pl-PL" sz="1600">
            <a:latin typeface="Calibri" panose="020F0502020204030204" charset="0"/>
            <a:cs typeface="Calibri" panose="020F0502020204030204" charset="0"/>
          </a:endParaRPr>
        </a:p>
      </dgm:t>
    </dgm:pt>
    <dgm:pt modelId="{333E9DE4-8BDB-418D-93AE-4882FB128741}" cxnId="{E2004032-6B26-4D1C-A51E-31F23EC2C0BD}" type="parTrans">
      <dgm:prSet/>
      <dgm:spPr/>
      <dgm:t>
        <a:bodyPr/>
        <a:lstStyle/>
        <a:p>
          <a:endParaRPr lang="en-US"/>
        </a:p>
      </dgm:t>
    </dgm:pt>
    <dgm:pt modelId="{8669824E-E6D0-48F4-B60C-92DB1651B450}" cxnId="{E2004032-6B26-4D1C-A51E-31F23EC2C0BD}" type="sibTrans">
      <dgm:prSet/>
      <dgm:spPr/>
      <dgm:t>
        <a:bodyPr/>
        <a:lstStyle/>
        <a:p>
          <a:endParaRPr lang="en-US"/>
        </a:p>
      </dgm:t>
    </dgm:pt>
    <dgm:pt modelId="{713D960F-E6F8-48A3-9848-A58C7D9F107E}">
      <dgm:prSet phldr="0" custT="1"/>
      <dgm:spPr/>
      <dgm:t>
        <a:bodyPr vert="horz" wrap="square"/>
        <a:p>
          <a:pPr>
            <a:lnSpc>
              <a:spcPct val="100000"/>
            </a:lnSpc>
            <a:spcBef>
              <a:spcPct val="0"/>
            </a:spcBef>
            <a:spcAft>
              <a:spcPct val="35000"/>
            </a:spcAft>
          </a:pPr>
          <a:r>
            <a:rPr lang="pl-PL" sz="1800">
              <a:latin typeface="Calibri" panose="020F0502020204030204" charset="0"/>
              <a:cs typeface="Calibri" panose="020F0502020204030204" charset="0"/>
            </a:rPr>
            <a:t>dienen – służyć</a:t>
          </a:r>
          <a:r>
            <a:rPr lang="en-US" sz="1800">
              <a:latin typeface="Calibri" panose="020F0502020204030204" charset="0"/>
              <a:cs typeface="Calibri" panose="020F0502020204030204" charset="0"/>
            </a:rPr>
            <a:t/>
          </a:r>
          <a:endParaRPr lang="en-US" sz="1800">
            <a:latin typeface="Calibri" panose="020F0502020204030204" charset="0"/>
            <a:cs typeface="Calibri" panose="020F0502020204030204" charset="0"/>
          </a:endParaRPr>
        </a:p>
      </dgm:t>
    </dgm:pt>
    <dgm:pt modelId="{BCEECCB4-939F-4A36-B349-3EF8B5F5AA43}" cxnId="{EA9935E3-1CC8-4B5A-B3BB-631DD84AD844}" type="parTrans">
      <dgm:prSet/>
      <dgm:spPr/>
      <dgm:t>
        <a:bodyPr/>
        <a:lstStyle/>
        <a:p>
          <a:endParaRPr lang="en-US"/>
        </a:p>
      </dgm:t>
    </dgm:pt>
    <dgm:pt modelId="{1F55C94C-C3E6-4787-9612-8BFE7B25A521}" cxnId="{EA9935E3-1CC8-4B5A-B3BB-631DD84AD844}" type="sibTrans">
      <dgm:prSet/>
      <dgm:spPr/>
      <dgm:t>
        <a:bodyPr/>
        <a:lstStyle/>
        <a:p>
          <a:endParaRPr lang="en-US"/>
        </a:p>
      </dgm:t>
    </dgm:pt>
    <dgm:pt modelId="{61C22E93-6790-4E36-9664-379F712425B8}">
      <dgm:prSet phldr="0" custT="1"/>
      <dgm:spPr/>
      <dgm:t>
        <a:bodyPr vert="horz" wrap="square"/>
        <a:p>
          <a:pPr>
            <a:lnSpc>
              <a:spcPct val="100000"/>
            </a:lnSpc>
            <a:spcBef>
              <a:spcPct val="0"/>
            </a:spcBef>
            <a:spcAft>
              <a:spcPct val="35000"/>
            </a:spcAft>
          </a:pPr>
          <a:r>
            <a:rPr lang="pl-PL" sz="1600">
              <a:latin typeface="Calibri" panose="020F0502020204030204" charset="0"/>
              <a:cs typeface="Calibri" panose="020F0502020204030204" charset="0"/>
            </a:rPr>
            <a:t>b</a:t>
          </a:r>
          <a:r>
            <a:rPr lang="de-DE" sz="1600">
              <a:latin typeface="Calibri" panose="020F0502020204030204" charset="0"/>
              <a:cs typeface="Calibri" panose="020F0502020204030204" charset="0"/>
            </a:rPr>
            <a:t>eitragen</a:t>
          </a:r>
          <a:r>
            <a:rPr lang="pl-PL" sz="1600">
              <a:latin typeface="Calibri" panose="020F0502020204030204" charset="0"/>
              <a:cs typeface="Calibri" panose="020F0502020204030204" charset="0"/>
            </a:rPr>
            <a:t> – przyczyniać się (do czegoś)</a:t>
          </a:r>
          <a:r>
            <a:rPr lang="en-US" sz="1600">
              <a:latin typeface="Calibri" panose="020F0502020204030204" charset="0"/>
              <a:cs typeface="Calibri" panose="020F0502020204030204" charset="0"/>
            </a:rPr>
            <a:t/>
          </a:r>
          <a:endParaRPr lang="en-US" sz="1600">
            <a:latin typeface="Calibri" panose="020F0502020204030204" charset="0"/>
            <a:cs typeface="Calibri" panose="020F0502020204030204" charset="0"/>
          </a:endParaRPr>
        </a:p>
      </dgm:t>
    </dgm:pt>
    <dgm:pt modelId="{59D580DE-303B-4E5D-94B9-BFF028841CEE}" cxnId="{77F0CCF1-9CCC-422D-B7B3-84413E772FE8}" type="parTrans">
      <dgm:prSet/>
      <dgm:spPr/>
      <dgm:t>
        <a:bodyPr/>
        <a:lstStyle/>
        <a:p>
          <a:endParaRPr lang="en-US"/>
        </a:p>
      </dgm:t>
    </dgm:pt>
    <dgm:pt modelId="{424E5153-7B7B-4626-A8D4-BE1D8DB86ABD}" cxnId="{77F0CCF1-9CCC-422D-B7B3-84413E772FE8}" type="sibTrans">
      <dgm:prSet/>
      <dgm:spPr/>
      <dgm:t>
        <a:bodyPr/>
        <a:lstStyle/>
        <a:p>
          <a:endParaRPr lang="en-US"/>
        </a:p>
      </dgm:t>
    </dgm:pt>
    <dgm:pt modelId="{A82D6ECF-B66A-48F6-94B9-7D6373B8359D}" type="pres">
      <dgm:prSet presAssocID="{4B45E64A-2858-4CF0-8E4F-FA3BBA2DADD8}" presName="diagram" presStyleCnt="0">
        <dgm:presLayoutVars>
          <dgm:dir/>
          <dgm:resizeHandles val="exact"/>
        </dgm:presLayoutVars>
      </dgm:prSet>
      <dgm:spPr/>
    </dgm:pt>
    <dgm:pt modelId="{A98E9560-9EDB-4B0D-A1B5-3AD431FC5DDD}" type="pres">
      <dgm:prSet presAssocID="{A85DD7D6-BEDE-4F39-A3DE-61CC7BC02371}" presName="node" presStyleLbl="node1" presStyleIdx="0" presStyleCnt="15">
        <dgm:presLayoutVars>
          <dgm:bulletEnabled val="1"/>
        </dgm:presLayoutVars>
      </dgm:prSet>
      <dgm:spPr/>
    </dgm:pt>
    <dgm:pt modelId="{60D3826A-CF76-4219-83BC-9C6E2C945FDD}" type="pres">
      <dgm:prSet presAssocID="{61844A96-3EB0-423D-AC87-B65F536CB1C6}" presName="sibTrans" presStyleCnt="0"/>
      <dgm:spPr/>
    </dgm:pt>
    <dgm:pt modelId="{E87065C0-DF0F-47F9-A4D4-118236514237}" type="pres">
      <dgm:prSet presAssocID="{1DE6C548-BE7A-48B0-92CB-0505FABEB91D}" presName="node" presStyleLbl="node1" presStyleIdx="1" presStyleCnt="15">
        <dgm:presLayoutVars>
          <dgm:bulletEnabled val="1"/>
        </dgm:presLayoutVars>
      </dgm:prSet>
      <dgm:spPr/>
    </dgm:pt>
    <dgm:pt modelId="{BC859936-900C-4004-B64A-9EA4ED7842F8}" type="pres">
      <dgm:prSet presAssocID="{4816E62C-DFA6-45F6-9A17-1B9FEB8E2B03}" presName="sibTrans" presStyleCnt="0"/>
      <dgm:spPr/>
    </dgm:pt>
    <dgm:pt modelId="{401172F1-6891-43B5-9B15-E3F805C35D8F}" type="pres">
      <dgm:prSet presAssocID="{F2048071-0D67-4776-8D63-8286122F5A7F}" presName="node" presStyleLbl="node1" presStyleIdx="2" presStyleCnt="15">
        <dgm:presLayoutVars>
          <dgm:bulletEnabled val="1"/>
        </dgm:presLayoutVars>
      </dgm:prSet>
      <dgm:spPr/>
    </dgm:pt>
    <dgm:pt modelId="{0F22F825-D377-445E-A549-2751999BA45E}" type="pres">
      <dgm:prSet presAssocID="{49BAFB85-2AC3-48A5-A883-96663CC3C244}" presName="sibTrans" presStyleCnt="0"/>
      <dgm:spPr/>
    </dgm:pt>
    <dgm:pt modelId="{D385211A-150C-425C-A146-E5BB8DCD8859}" type="pres">
      <dgm:prSet presAssocID="{989AE3AF-8640-40E0-A54A-02F40C449849}" presName="node" presStyleLbl="node1" presStyleIdx="3" presStyleCnt="15">
        <dgm:presLayoutVars>
          <dgm:bulletEnabled val="1"/>
        </dgm:presLayoutVars>
      </dgm:prSet>
      <dgm:spPr/>
    </dgm:pt>
    <dgm:pt modelId="{D7372DA1-CB0E-4784-9482-5FEFC7CF69AB}" type="pres">
      <dgm:prSet presAssocID="{02C8F771-A0DE-4F6B-8F79-77E67DAE5FC7}" presName="sibTrans" presStyleCnt="0"/>
      <dgm:spPr/>
    </dgm:pt>
    <dgm:pt modelId="{BD130760-7729-44EB-A200-E3FC217DB562}" type="pres">
      <dgm:prSet presAssocID="{D4678233-7B76-4587-B843-EF308C56C931}" presName="node" presStyleLbl="node1" presStyleIdx="4" presStyleCnt="15">
        <dgm:presLayoutVars>
          <dgm:bulletEnabled val="1"/>
        </dgm:presLayoutVars>
      </dgm:prSet>
      <dgm:spPr/>
    </dgm:pt>
    <dgm:pt modelId="{A5801C6F-AC94-4AC8-B550-94933812ACD1}" type="pres">
      <dgm:prSet presAssocID="{1C6FA4CC-D2F4-43B0-8890-27EAF6DAB518}" presName="sibTrans" presStyleCnt="0"/>
      <dgm:spPr/>
    </dgm:pt>
    <dgm:pt modelId="{639EC5DB-E701-434A-B798-089DC971B840}" type="pres">
      <dgm:prSet presAssocID="{09A368EF-E082-44E0-872B-B2D197DCD5CE}" presName="node" presStyleLbl="node1" presStyleIdx="5" presStyleCnt="15">
        <dgm:presLayoutVars>
          <dgm:bulletEnabled val="1"/>
        </dgm:presLayoutVars>
      </dgm:prSet>
      <dgm:spPr/>
    </dgm:pt>
    <dgm:pt modelId="{6EE37A39-8CCE-44A5-8E3F-7420D5C36293}" type="pres">
      <dgm:prSet presAssocID="{6DF43D17-C5E3-454C-8474-CD6B9596C802}" presName="sibTrans" presStyleCnt="0"/>
      <dgm:spPr/>
    </dgm:pt>
    <dgm:pt modelId="{BF809AA1-A771-4AA1-B9B1-0388A37083E9}" type="pres">
      <dgm:prSet presAssocID="{40E56148-A5CD-497B-ABD4-0E1833A91BF3}" presName="node" presStyleLbl="node1" presStyleIdx="6" presStyleCnt="15">
        <dgm:presLayoutVars>
          <dgm:bulletEnabled val="1"/>
        </dgm:presLayoutVars>
      </dgm:prSet>
      <dgm:spPr/>
    </dgm:pt>
    <dgm:pt modelId="{5B5C35D3-85B9-47F7-946A-16D1A03AB04C}" type="pres">
      <dgm:prSet presAssocID="{5C08A3BF-C39C-433C-AF4C-33DA90CEBE93}" presName="sibTrans" presStyleCnt="0"/>
      <dgm:spPr/>
    </dgm:pt>
    <dgm:pt modelId="{BDB5EA5C-73AD-46A2-8405-F5C22E18C385}" type="pres">
      <dgm:prSet presAssocID="{B5255E80-BDF8-4CAA-BAC6-5B4B2F549643}" presName="node" presStyleLbl="node1" presStyleIdx="7" presStyleCnt="15">
        <dgm:presLayoutVars>
          <dgm:bulletEnabled val="1"/>
        </dgm:presLayoutVars>
      </dgm:prSet>
      <dgm:spPr/>
    </dgm:pt>
    <dgm:pt modelId="{CF7435E7-BCC5-4B11-8E6A-4D7A104E14B9}" type="pres">
      <dgm:prSet presAssocID="{11EEE71E-6AB1-4292-BC2E-7810EB5F615B}" presName="sibTrans" presStyleCnt="0"/>
      <dgm:spPr/>
    </dgm:pt>
    <dgm:pt modelId="{6A8835DE-F9DB-4AFD-BCD0-2C418899EC1D}" type="pres">
      <dgm:prSet presAssocID="{F38FE57E-4CF9-4CFE-95C6-39F8F4AD6D93}" presName="node" presStyleLbl="node1" presStyleIdx="8" presStyleCnt="15">
        <dgm:presLayoutVars>
          <dgm:bulletEnabled val="1"/>
        </dgm:presLayoutVars>
      </dgm:prSet>
      <dgm:spPr/>
    </dgm:pt>
    <dgm:pt modelId="{A9090FC6-3387-4CC5-AD3C-AE9E85BD23A2}" type="pres">
      <dgm:prSet presAssocID="{21B2D979-FD9F-4573-A326-63B9ED45D5E0}" presName="sibTrans" presStyleCnt="0"/>
      <dgm:spPr/>
    </dgm:pt>
    <dgm:pt modelId="{45C7D057-EFE9-4C43-8F58-B6A0B45551F8}" type="pres">
      <dgm:prSet presAssocID="{69017CBF-1688-4DD9-A73A-E8AEAEAE62DA}" presName="node" presStyleLbl="node1" presStyleIdx="9" presStyleCnt="15" custLinFactNeighborY="978">
        <dgm:presLayoutVars>
          <dgm:bulletEnabled val="1"/>
        </dgm:presLayoutVars>
      </dgm:prSet>
      <dgm:spPr/>
    </dgm:pt>
    <dgm:pt modelId="{E1FC58A7-0C20-4EBC-A8C5-485F453DB3A8}" type="pres">
      <dgm:prSet presAssocID="{565C6C3F-932F-4286-8E55-F335A70F7B3C}" presName="sibTrans" presStyleCnt="0"/>
      <dgm:spPr/>
    </dgm:pt>
    <dgm:pt modelId="{F694592C-35CA-4D5E-89C2-9FEA698BB1DE}" type="pres">
      <dgm:prSet presAssocID="{D58CA358-F847-4A23-A47A-54B69800F52B}" presName="node" presStyleLbl="node1" presStyleIdx="10" presStyleCnt="15">
        <dgm:presLayoutVars>
          <dgm:bulletEnabled val="1"/>
        </dgm:presLayoutVars>
      </dgm:prSet>
      <dgm:spPr/>
    </dgm:pt>
    <dgm:pt modelId="{53438478-C0A2-48C0-8B65-4C0F744D4526}" type="pres">
      <dgm:prSet presAssocID="{8BA358E6-FD17-4E2C-BCB4-12E03D8A8F59}" presName="sibTrans" presStyleCnt="0"/>
      <dgm:spPr/>
    </dgm:pt>
    <dgm:pt modelId="{DDB5ADB2-F9B8-4DFE-8798-C0CDADC36B3D}" type="pres">
      <dgm:prSet presAssocID="{01F73EA5-FFC7-4F47-9E54-66FEED23F76A}" presName="node" presStyleLbl="node1" presStyleIdx="11" presStyleCnt="15">
        <dgm:presLayoutVars>
          <dgm:bulletEnabled val="1"/>
        </dgm:presLayoutVars>
      </dgm:prSet>
      <dgm:spPr/>
    </dgm:pt>
    <dgm:pt modelId="{C0ABA9D8-0AB7-4D11-9667-FDDDE2B1B0AB}" type="pres">
      <dgm:prSet presAssocID="{3F43C1C1-298C-486C-BA8B-72A4F8B9801F}" presName="sibTrans" presStyleCnt="0"/>
      <dgm:spPr/>
    </dgm:pt>
    <dgm:pt modelId="{62F59633-25FB-4174-ACB4-D6F5072D3919}" type="pres">
      <dgm:prSet presAssocID="{CC2320FB-79F6-48A5-B955-9C48FB4A5FBD}" presName="node" presStyleLbl="node1" presStyleIdx="12" presStyleCnt="15">
        <dgm:presLayoutVars>
          <dgm:bulletEnabled val="1"/>
        </dgm:presLayoutVars>
      </dgm:prSet>
      <dgm:spPr/>
    </dgm:pt>
    <dgm:pt modelId="{3A7BFB47-AC48-4845-B5B5-A2649F9BB694}" type="pres">
      <dgm:prSet presAssocID="{8669824E-E6D0-48F4-B60C-92DB1651B450}" presName="sibTrans" presStyleCnt="0"/>
      <dgm:spPr/>
    </dgm:pt>
    <dgm:pt modelId="{1DEFDF58-F4F2-4365-82DA-93DD872314BF}" type="pres">
      <dgm:prSet presAssocID="{713D960F-E6F8-48A3-9848-A58C7D9F107E}" presName="node" presStyleLbl="node1" presStyleIdx="13" presStyleCnt="15" custLinFactNeighborX="-2" custLinFactNeighborY="1357">
        <dgm:presLayoutVars>
          <dgm:bulletEnabled val="1"/>
        </dgm:presLayoutVars>
      </dgm:prSet>
      <dgm:spPr/>
    </dgm:pt>
    <dgm:pt modelId="{089A1728-41AD-4694-BBB1-6DF3865B28FB}" type="pres">
      <dgm:prSet presAssocID="{1F55C94C-C3E6-4787-9612-8BFE7B25A521}" presName="sibTrans" presStyleCnt="0"/>
      <dgm:spPr/>
    </dgm:pt>
    <dgm:pt modelId="{0A663DE7-97B9-41E7-84F2-7DD90AD197E5}" type="pres">
      <dgm:prSet presAssocID="{61C22E93-6790-4E36-9664-379F712425B8}" presName="node" presStyleLbl="node1" presStyleIdx="14" presStyleCnt="15">
        <dgm:presLayoutVars>
          <dgm:bulletEnabled val="1"/>
        </dgm:presLayoutVars>
      </dgm:prSet>
      <dgm:spPr/>
    </dgm:pt>
  </dgm:ptLst>
  <dgm:cxnLst>
    <dgm:cxn modelId="{B9B78241-A3B0-4493-A82D-0186DDA43D92}" srcId="{4B45E64A-2858-4CF0-8E4F-FA3BBA2DADD8}" destId="{A85DD7D6-BEDE-4F39-A3DE-61CC7BC02371}" srcOrd="0" destOrd="0" parTransId="{4B3E2229-2A8B-4201-A004-AD02A94ADFEC}" sibTransId="{61844A96-3EB0-423D-AC87-B65F536CB1C6}"/>
    <dgm:cxn modelId="{525BEBFC-D8C0-45E9-9992-3396E2E9DC03}" srcId="{4B45E64A-2858-4CF0-8E4F-FA3BBA2DADD8}" destId="{1DE6C548-BE7A-48B0-92CB-0505FABEB91D}" srcOrd="1" destOrd="0" parTransId="{3B438087-2E2C-4A66-8209-8F51D2BACEDF}" sibTransId="{4816E62C-DFA6-45F6-9A17-1B9FEB8E2B03}"/>
    <dgm:cxn modelId="{69157F2C-7EE7-47F3-BC66-C35E641A151E}" srcId="{4B45E64A-2858-4CF0-8E4F-FA3BBA2DADD8}" destId="{F2048071-0D67-4776-8D63-8286122F5A7F}" srcOrd="2" destOrd="0" parTransId="{0E3AC1ED-0449-4EF1-9B8E-80864D5B3063}" sibTransId="{49BAFB85-2AC3-48A5-A883-96663CC3C244}"/>
    <dgm:cxn modelId="{C4674BA9-E99A-4C90-B040-0E5D42C10C00}" srcId="{4B45E64A-2858-4CF0-8E4F-FA3BBA2DADD8}" destId="{989AE3AF-8640-40E0-A54A-02F40C449849}" srcOrd="3" destOrd="0" parTransId="{8456C2B4-E31D-48CD-8218-765C8699A01F}" sibTransId="{02C8F771-A0DE-4F6B-8F79-77E67DAE5FC7}"/>
    <dgm:cxn modelId="{870FA845-53D7-41AD-AF2A-80634CE5B2D6}" srcId="{4B45E64A-2858-4CF0-8E4F-FA3BBA2DADD8}" destId="{D4678233-7B76-4587-B843-EF308C56C931}" srcOrd="4" destOrd="0" parTransId="{0EFCBB56-E9FE-413E-8EA2-0113A2E649A5}" sibTransId="{1C6FA4CC-D2F4-43B0-8890-27EAF6DAB518}"/>
    <dgm:cxn modelId="{755BC371-3EAC-4442-889F-13367E0D6512}" srcId="{4B45E64A-2858-4CF0-8E4F-FA3BBA2DADD8}" destId="{09A368EF-E082-44E0-872B-B2D197DCD5CE}" srcOrd="5" destOrd="0" parTransId="{C8BF6B30-251E-4CD7-9A94-1D0C7826D559}" sibTransId="{6DF43D17-C5E3-454C-8474-CD6B9596C802}"/>
    <dgm:cxn modelId="{A11BAC2F-DF9F-446D-B55C-30384F669711}" srcId="{4B45E64A-2858-4CF0-8E4F-FA3BBA2DADD8}" destId="{40E56148-A5CD-497B-ABD4-0E1833A91BF3}" srcOrd="6" destOrd="0" parTransId="{F3A51E39-CECD-450F-852E-392A8988CB85}" sibTransId="{5C08A3BF-C39C-433C-AF4C-33DA90CEBE93}"/>
    <dgm:cxn modelId="{61A2EACC-B9F0-472D-979D-9276358801F4}" srcId="{4B45E64A-2858-4CF0-8E4F-FA3BBA2DADD8}" destId="{B5255E80-BDF8-4CAA-BAC6-5B4B2F549643}" srcOrd="7" destOrd="0" parTransId="{767A3924-A840-4C95-BD56-68DD40EA3F94}" sibTransId="{11EEE71E-6AB1-4292-BC2E-7810EB5F615B}"/>
    <dgm:cxn modelId="{86BD45B8-530E-4401-B4F2-5954B69C0B3F}" srcId="{4B45E64A-2858-4CF0-8E4F-FA3BBA2DADD8}" destId="{F38FE57E-4CF9-4CFE-95C6-39F8F4AD6D93}" srcOrd="8" destOrd="0" parTransId="{E779D38F-4832-4354-8C12-F4B21F1181D0}" sibTransId="{21B2D979-FD9F-4573-A326-63B9ED45D5E0}"/>
    <dgm:cxn modelId="{42170D5B-3F0C-4A1C-85FC-44A5643798AE}" srcId="{4B45E64A-2858-4CF0-8E4F-FA3BBA2DADD8}" destId="{69017CBF-1688-4DD9-A73A-E8AEAEAE62DA}" srcOrd="9" destOrd="0" parTransId="{6FA91AE7-D9B2-40F1-928A-9A9208743D8A}" sibTransId="{565C6C3F-932F-4286-8E55-F335A70F7B3C}"/>
    <dgm:cxn modelId="{1D612A6B-9CB0-41E9-84C5-CD28B135577F}" srcId="{4B45E64A-2858-4CF0-8E4F-FA3BBA2DADD8}" destId="{D58CA358-F847-4A23-A47A-54B69800F52B}" srcOrd="10" destOrd="0" parTransId="{A5B4A410-5820-4B5A-B96A-27834C34A8A8}" sibTransId="{8BA358E6-FD17-4E2C-BCB4-12E03D8A8F59}"/>
    <dgm:cxn modelId="{5D018236-E344-4382-A513-6F4F97F79F56}" srcId="{4B45E64A-2858-4CF0-8E4F-FA3BBA2DADD8}" destId="{01F73EA5-FFC7-4F47-9E54-66FEED23F76A}" srcOrd="11" destOrd="0" parTransId="{5B728B68-5F49-45C8-B948-CB932151A21B}" sibTransId="{3F43C1C1-298C-486C-BA8B-72A4F8B9801F}"/>
    <dgm:cxn modelId="{E2004032-6B26-4D1C-A51E-31F23EC2C0BD}" srcId="{4B45E64A-2858-4CF0-8E4F-FA3BBA2DADD8}" destId="{CC2320FB-79F6-48A5-B955-9C48FB4A5FBD}" srcOrd="12" destOrd="0" parTransId="{333E9DE4-8BDB-418D-93AE-4882FB128741}" sibTransId="{8669824E-E6D0-48F4-B60C-92DB1651B450}"/>
    <dgm:cxn modelId="{EA9935E3-1CC8-4B5A-B3BB-631DD84AD844}" srcId="{4B45E64A-2858-4CF0-8E4F-FA3BBA2DADD8}" destId="{713D960F-E6F8-48A3-9848-A58C7D9F107E}" srcOrd="13" destOrd="0" parTransId="{BCEECCB4-939F-4A36-B349-3EF8B5F5AA43}" sibTransId="{1F55C94C-C3E6-4787-9612-8BFE7B25A521}"/>
    <dgm:cxn modelId="{77F0CCF1-9CCC-422D-B7B3-84413E772FE8}" srcId="{4B45E64A-2858-4CF0-8E4F-FA3BBA2DADD8}" destId="{61C22E93-6790-4E36-9664-379F712425B8}" srcOrd="14" destOrd="0" parTransId="{59D580DE-303B-4E5D-94B9-BFF028841CEE}" sibTransId="{424E5153-7B7B-4626-A8D4-BE1D8DB86ABD}"/>
    <dgm:cxn modelId="{178153E9-2189-4DBA-A360-AC1AD3FF5C79}" type="presOf" srcId="{4B45E64A-2858-4CF0-8E4F-FA3BBA2DADD8}" destId="{A82D6ECF-B66A-48F6-94B9-7D6373B8359D}" srcOrd="0" destOrd="0" presId="urn:microsoft.com/office/officeart/2005/8/layout/default"/>
    <dgm:cxn modelId="{205CF3EE-E51B-49A1-B9F0-D9AA423C1AFC}" type="presParOf" srcId="{A82D6ECF-B66A-48F6-94B9-7D6373B8359D}" destId="{A98E9560-9EDB-4B0D-A1B5-3AD431FC5DDD}" srcOrd="0" destOrd="0" presId="urn:microsoft.com/office/officeart/2005/8/layout/default"/>
    <dgm:cxn modelId="{151850BE-EDA1-4F6F-84D8-328EEF7C0DDA}" type="presOf" srcId="{A85DD7D6-BEDE-4F39-A3DE-61CC7BC02371}" destId="{A98E9560-9EDB-4B0D-A1B5-3AD431FC5DDD}" srcOrd="0" destOrd="0" presId="urn:microsoft.com/office/officeart/2005/8/layout/default"/>
    <dgm:cxn modelId="{F94953EC-3DC7-46A2-B8F8-2AF6E9F818E9}" type="presParOf" srcId="{A82D6ECF-B66A-48F6-94B9-7D6373B8359D}" destId="{60D3826A-CF76-4219-83BC-9C6E2C945FDD}" srcOrd="1" destOrd="0" presId="urn:microsoft.com/office/officeart/2005/8/layout/default"/>
    <dgm:cxn modelId="{010A4630-D85E-4EC3-9DCE-0FA24BDC6AB9}" type="presParOf" srcId="{A82D6ECF-B66A-48F6-94B9-7D6373B8359D}" destId="{E87065C0-DF0F-47F9-A4D4-118236514237}" srcOrd="2" destOrd="0" presId="urn:microsoft.com/office/officeart/2005/8/layout/default"/>
    <dgm:cxn modelId="{3753DC77-63C6-4B01-AA20-BB7E28CFF7CF}" type="presOf" srcId="{1DE6C548-BE7A-48B0-92CB-0505FABEB91D}" destId="{E87065C0-DF0F-47F9-A4D4-118236514237}" srcOrd="0" destOrd="0" presId="urn:microsoft.com/office/officeart/2005/8/layout/default"/>
    <dgm:cxn modelId="{F6671E92-63CC-4649-BC9E-A05308383F6B}" type="presParOf" srcId="{A82D6ECF-B66A-48F6-94B9-7D6373B8359D}" destId="{BC859936-900C-4004-B64A-9EA4ED7842F8}" srcOrd="3" destOrd="0" presId="urn:microsoft.com/office/officeart/2005/8/layout/default"/>
    <dgm:cxn modelId="{60857909-C9E3-4C67-ACCB-C65DE0FAA979}" type="presParOf" srcId="{A82D6ECF-B66A-48F6-94B9-7D6373B8359D}" destId="{401172F1-6891-43B5-9B15-E3F805C35D8F}" srcOrd="4" destOrd="0" presId="urn:microsoft.com/office/officeart/2005/8/layout/default"/>
    <dgm:cxn modelId="{A2470515-DE16-4DC0-8AC7-893896C11113}" type="presOf" srcId="{F2048071-0D67-4776-8D63-8286122F5A7F}" destId="{401172F1-6891-43B5-9B15-E3F805C35D8F}" srcOrd="0" destOrd="0" presId="urn:microsoft.com/office/officeart/2005/8/layout/default"/>
    <dgm:cxn modelId="{7B002F82-9D0C-46E9-9FE6-8A9E301CEEC3}" type="presParOf" srcId="{A82D6ECF-B66A-48F6-94B9-7D6373B8359D}" destId="{0F22F825-D377-445E-A549-2751999BA45E}" srcOrd="5" destOrd="0" presId="urn:microsoft.com/office/officeart/2005/8/layout/default"/>
    <dgm:cxn modelId="{E2AE7641-24C7-4F6F-9B4E-EB303E60EA51}" type="presParOf" srcId="{A82D6ECF-B66A-48F6-94B9-7D6373B8359D}" destId="{D385211A-150C-425C-A146-E5BB8DCD8859}" srcOrd="6" destOrd="0" presId="urn:microsoft.com/office/officeart/2005/8/layout/default"/>
    <dgm:cxn modelId="{B3A4E67D-AD98-411F-9F30-71A882177F77}" type="presOf" srcId="{989AE3AF-8640-40E0-A54A-02F40C449849}" destId="{D385211A-150C-425C-A146-E5BB8DCD8859}" srcOrd="0" destOrd="0" presId="urn:microsoft.com/office/officeart/2005/8/layout/default"/>
    <dgm:cxn modelId="{C1BDB3EE-835A-4B7D-A183-1FDB3AF55B9B}" type="presParOf" srcId="{A82D6ECF-B66A-48F6-94B9-7D6373B8359D}" destId="{D7372DA1-CB0E-4784-9482-5FEFC7CF69AB}" srcOrd="7" destOrd="0" presId="urn:microsoft.com/office/officeart/2005/8/layout/default"/>
    <dgm:cxn modelId="{B5A5CC30-137B-437C-9E34-4B6335201B89}" type="presParOf" srcId="{A82D6ECF-B66A-48F6-94B9-7D6373B8359D}" destId="{BD130760-7729-44EB-A200-E3FC217DB562}" srcOrd="8" destOrd="0" presId="urn:microsoft.com/office/officeart/2005/8/layout/default"/>
    <dgm:cxn modelId="{E8449D83-5FB1-409B-9F52-E77FEF8290F0}" type="presOf" srcId="{D4678233-7B76-4587-B843-EF308C56C931}" destId="{BD130760-7729-44EB-A200-E3FC217DB562}" srcOrd="0" destOrd="0" presId="urn:microsoft.com/office/officeart/2005/8/layout/default"/>
    <dgm:cxn modelId="{F0210F05-0D5B-44B2-B114-F7C663BDE844}" type="presParOf" srcId="{A82D6ECF-B66A-48F6-94B9-7D6373B8359D}" destId="{A5801C6F-AC94-4AC8-B550-94933812ACD1}" srcOrd="9" destOrd="0" presId="urn:microsoft.com/office/officeart/2005/8/layout/default"/>
    <dgm:cxn modelId="{8DB1EBE3-9201-4611-8DD6-A1057DB6002B}" type="presParOf" srcId="{A82D6ECF-B66A-48F6-94B9-7D6373B8359D}" destId="{639EC5DB-E701-434A-B798-089DC971B840}" srcOrd="10" destOrd="0" presId="urn:microsoft.com/office/officeart/2005/8/layout/default"/>
    <dgm:cxn modelId="{3E534E46-894D-47AC-8C96-F282905E4CFC}" type="presOf" srcId="{09A368EF-E082-44E0-872B-B2D197DCD5CE}" destId="{639EC5DB-E701-434A-B798-089DC971B840}" srcOrd="0" destOrd="0" presId="urn:microsoft.com/office/officeart/2005/8/layout/default"/>
    <dgm:cxn modelId="{A3EFC55E-7D78-4777-B5C4-4E65A5D458E0}" type="presParOf" srcId="{A82D6ECF-B66A-48F6-94B9-7D6373B8359D}" destId="{6EE37A39-8CCE-44A5-8E3F-7420D5C36293}" srcOrd="11" destOrd="0" presId="urn:microsoft.com/office/officeart/2005/8/layout/default"/>
    <dgm:cxn modelId="{2FC261A9-2B2F-429C-BB78-FE03115F31AA}" type="presParOf" srcId="{A82D6ECF-B66A-48F6-94B9-7D6373B8359D}" destId="{BF809AA1-A771-4AA1-B9B1-0388A37083E9}" srcOrd="12" destOrd="0" presId="urn:microsoft.com/office/officeart/2005/8/layout/default"/>
    <dgm:cxn modelId="{CBBE90E6-09F3-419A-AE99-4BB1E9359444}" type="presOf" srcId="{40E56148-A5CD-497B-ABD4-0E1833A91BF3}" destId="{BF809AA1-A771-4AA1-B9B1-0388A37083E9}" srcOrd="0" destOrd="0" presId="urn:microsoft.com/office/officeart/2005/8/layout/default"/>
    <dgm:cxn modelId="{15973F9E-43D4-4707-92A1-89A41C4E18F4}" type="presParOf" srcId="{A82D6ECF-B66A-48F6-94B9-7D6373B8359D}" destId="{5B5C35D3-85B9-47F7-946A-16D1A03AB04C}" srcOrd="13" destOrd="0" presId="urn:microsoft.com/office/officeart/2005/8/layout/default"/>
    <dgm:cxn modelId="{BE56ED85-E055-41B0-A564-23C441CA5157}" type="presParOf" srcId="{A82D6ECF-B66A-48F6-94B9-7D6373B8359D}" destId="{BDB5EA5C-73AD-46A2-8405-F5C22E18C385}" srcOrd="14" destOrd="0" presId="urn:microsoft.com/office/officeart/2005/8/layout/default"/>
    <dgm:cxn modelId="{06CC03B5-BDEF-484C-B191-3B0C1A3741CA}" type="presOf" srcId="{B5255E80-BDF8-4CAA-BAC6-5B4B2F549643}" destId="{BDB5EA5C-73AD-46A2-8405-F5C22E18C385}" srcOrd="0" destOrd="0" presId="urn:microsoft.com/office/officeart/2005/8/layout/default"/>
    <dgm:cxn modelId="{BC8DBB57-2696-4EC6-87FA-9C8C7BD07BAB}" type="presParOf" srcId="{A82D6ECF-B66A-48F6-94B9-7D6373B8359D}" destId="{CF7435E7-BCC5-4B11-8E6A-4D7A104E14B9}" srcOrd="15" destOrd="0" presId="urn:microsoft.com/office/officeart/2005/8/layout/default"/>
    <dgm:cxn modelId="{9480795E-9075-4117-AC47-591DEDC62989}" type="presParOf" srcId="{A82D6ECF-B66A-48F6-94B9-7D6373B8359D}" destId="{6A8835DE-F9DB-4AFD-BCD0-2C418899EC1D}" srcOrd="16" destOrd="0" presId="urn:microsoft.com/office/officeart/2005/8/layout/default"/>
    <dgm:cxn modelId="{CA2E6580-2C4E-4EC3-8435-C5FCCDBCC82C}" type="presOf" srcId="{F38FE57E-4CF9-4CFE-95C6-39F8F4AD6D93}" destId="{6A8835DE-F9DB-4AFD-BCD0-2C418899EC1D}" srcOrd="0" destOrd="0" presId="urn:microsoft.com/office/officeart/2005/8/layout/default"/>
    <dgm:cxn modelId="{E979C27D-914F-4AAD-8F26-CAA46CDC2D98}" type="presParOf" srcId="{A82D6ECF-B66A-48F6-94B9-7D6373B8359D}" destId="{A9090FC6-3387-4CC5-AD3C-AE9E85BD23A2}" srcOrd="17" destOrd="0" presId="urn:microsoft.com/office/officeart/2005/8/layout/default"/>
    <dgm:cxn modelId="{A0BB1FDA-3BB7-43BB-89E0-1C2E333B6B33}" type="presParOf" srcId="{A82D6ECF-B66A-48F6-94B9-7D6373B8359D}" destId="{45C7D057-EFE9-4C43-8F58-B6A0B45551F8}" srcOrd="18" destOrd="0" presId="urn:microsoft.com/office/officeart/2005/8/layout/default"/>
    <dgm:cxn modelId="{3043BD8D-D6A3-49ED-8E07-2746500C52AB}" type="presOf" srcId="{69017CBF-1688-4DD9-A73A-E8AEAEAE62DA}" destId="{45C7D057-EFE9-4C43-8F58-B6A0B45551F8}" srcOrd="0" destOrd="0" presId="urn:microsoft.com/office/officeart/2005/8/layout/default"/>
    <dgm:cxn modelId="{2FC76AA2-7B66-421A-9D3E-6C0C7C557F88}" type="presParOf" srcId="{A82D6ECF-B66A-48F6-94B9-7D6373B8359D}" destId="{E1FC58A7-0C20-4EBC-A8C5-485F453DB3A8}" srcOrd="19" destOrd="0" presId="urn:microsoft.com/office/officeart/2005/8/layout/default"/>
    <dgm:cxn modelId="{C828FAF5-3925-4648-8414-A8D6FAAAE08B}" type="presParOf" srcId="{A82D6ECF-B66A-48F6-94B9-7D6373B8359D}" destId="{F694592C-35CA-4D5E-89C2-9FEA698BB1DE}" srcOrd="20" destOrd="0" presId="urn:microsoft.com/office/officeart/2005/8/layout/default"/>
    <dgm:cxn modelId="{4F73A498-6EBB-465F-A88C-6BE5D6CB7469}" type="presOf" srcId="{D58CA358-F847-4A23-A47A-54B69800F52B}" destId="{F694592C-35CA-4D5E-89C2-9FEA698BB1DE}" srcOrd="0" destOrd="0" presId="urn:microsoft.com/office/officeart/2005/8/layout/default"/>
    <dgm:cxn modelId="{949DB086-3628-428D-AA19-38C5B9A56A16}" type="presParOf" srcId="{A82D6ECF-B66A-48F6-94B9-7D6373B8359D}" destId="{53438478-C0A2-48C0-8B65-4C0F744D4526}" srcOrd="21" destOrd="0" presId="urn:microsoft.com/office/officeart/2005/8/layout/default"/>
    <dgm:cxn modelId="{40629E50-AE5B-4B76-95A8-55A309A8F6C2}" type="presParOf" srcId="{A82D6ECF-B66A-48F6-94B9-7D6373B8359D}" destId="{DDB5ADB2-F9B8-4DFE-8798-C0CDADC36B3D}" srcOrd="22" destOrd="0" presId="urn:microsoft.com/office/officeart/2005/8/layout/default"/>
    <dgm:cxn modelId="{2A6F094D-3868-4032-A9B8-EE74839B1951}" type="presOf" srcId="{01F73EA5-FFC7-4F47-9E54-66FEED23F76A}" destId="{DDB5ADB2-F9B8-4DFE-8798-C0CDADC36B3D}" srcOrd="0" destOrd="0" presId="urn:microsoft.com/office/officeart/2005/8/layout/default"/>
    <dgm:cxn modelId="{D7F0789C-39C5-404D-92DC-BAC2E79A0AC8}" type="presParOf" srcId="{A82D6ECF-B66A-48F6-94B9-7D6373B8359D}" destId="{C0ABA9D8-0AB7-4D11-9667-FDDDE2B1B0AB}" srcOrd="23" destOrd="0" presId="urn:microsoft.com/office/officeart/2005/8/layout/default"/>
    <dgm:cxn modelId="{35C1A559-355F-4DCD-AA64-BFC6B559A430}" type="presParOf" srcId="{A82D6ECF-B66A-48F6-94B9-7D6373B8359D}" destId="{62F59633-25FB-4174-ACB4-D6F5072D3919}" srcOrd="24" destOrd="0" presId="urn:microsoft.com/office/officeart/2005/8/layout/default"/>
    <dgm:cxn modelId="{5165A2DC-D3E2-4DBC-9104-E6DD30FA83BE}" type="presOf" srcId="{CC2320FB-79F6-48A5-B955-9C48FB4A5FBD}" destId="{62F59633-25FB-4174-ACB4-D6F5072D3919}" srcOrd="0" destOrd="0" presId="urn:microsoft.com/office/officeart/2005/8/layout/default"/>
    <dgm:cxn modelId="{1740B94B-C5A6-4B04-94A0-91E4FF492902}" type="presParOf" srcId="{A82D6ECF-B66A-48F6-94B9-7D6373B8359D}" destId="{3A7BFB47-AC48-4845-B5B5-A2649F9BB694}" srcOrd="25" destOrd="0" presId="urn:microsoft.com/office/officeart/2005/8/layout/default"/>
    <dgm:cxn modelId="{6665C526-C519-4C9A-A065-0E2E1E16F1C2}" type="presParOf" srcId="{A82D6ECF-B66A-48F6-94B9-7D6373B8359D}" destId="{1DEFDF58-F4F2-4365-82DA-93DD872314BF}" srcOrd="26" destOrd="0" presId="urn:microsoft.com/office/officeart/2005/8/layout/default"/>
    <dgm:cxn modelId="{F2D329C1-DA86-4312-9895-5D1B95285C8B}" type="presOf" srcId="{713D960F-E6F8-48A3-9848-A58C7D9F107E}" destId="{1DEFDF58-F4F2-4365-82DA-93DD872314BF}" srcOrd="0" destOrd="0" presId="urn:microsoft.com/office/officeart/2005/8/layout/default"/>
    <dgm:cxn modelId="{382223FF-ED53-4E7B-82C6-CC5DA150143C}" type="presParOf" srcId="{A82D6ECF-B66A-48F6-94B9-7D6373B8359D}" destId="{089A1728-41AD-4694-BBB1-6DF3865B28FB}" srcOrd="27" destOrd="0" presId="urn:microsoft.com/office/officeart/2005/8/layout/default"/>
    <dgm:cxn modelId="{B9B2D8E5-0C20-4379-B738-1A3BF1DFE0F1}" type="presParOf" srcId="{A82D6ECF-B66A-48F6-94B9-7D6373B8359D}" destId="{0A663DE7-97B9-41E7-84F2-7DD90AD197E5}" srcOrd="28" destOrd="0" presId="urn:microsoft.com/office/officeart/2005/8/layout/default"/>
    <dgm:cxn modelId="{37504349-5A6A-4998-9B21-7986C0BF241B}" type="presOf" srcId="{61C22E93-6790-4E36-9664-379F712425B8}" destId="{0A663DE7-97B9-41E7-84F2-7DD90AD197E5}" srcOrd="0"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7315200" cy="3064315"/>
        <a:chOff x="0" y="0"/>
        <a:chExt cx="7315200" cy="3064315"/>
      </a:xfrm>
    </dsp:grpSpPr>
    <dsp:sp modelId="{054666AC-77CF-46B3-B0B6-60625FDCE541}">
      <dsp:nvSpPr>
        <dsp:cNvPr id="3" name="Prostokąt 2"/>
        <dsp:cNvSpPr/>
      </dsp:nvSpPr>
      <dsp:spPr bwMode="white">
        <a:xfrm>
          <a:off x="0" y="1849763"/>
          <a:ext cx="7315200" cy="1214552"/>
        </a:xfrm>
        <a:prstGeom prst="rect">
          <a:avLst/>
        </a:prstGeom>
      </dsp:spPr>
      <dsp:style>
        <a:lnRef idx="2">
          <a:schemeClr val="lt1"/>
        </a:lnRef>
        <a:fillRef idx="1">
          <a:schemeClr val="accent1"/>
        </a:fillRef>
        <a:effectRef idx="0">
          <a:scrgbClr r="0" g="0" b="0"/>
        </a:effectRef>
        <a:fontRef idx="minor">
          <a:schemeClr val="lt1"/>
        </a:fontRef>
      </dsp:style>
      <dsp:txBody>
        <a:bodyPr lIns="113792" tIns="113792" rIns="113792" bIns="11379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de-DE" sz="1600" dirty="0">
              <a:latin typeface="Corbel" panose="020B0503020204020204" pitchFamily="34" charset="0"/>
            </a:rPr>
            <a:t>Europäische Fonds sind Finanzinstrumente der Europäischen Union, die dazu dienen, verschiedene politische Ziele zu unterstützen, wie die Förderung von Wirtschaftswachstum, die Schaffung von Arbeitsplätzen, die Stärkung der regionalen Entwicklung und die Verbesserung der Infrastruktur. Sie sind wichtig, weil sie dazu beitragen, den wirtschaftlichen und sozialen Zusammenhalt innerhalb der EU zu stärken, regionale Disparitäten zu verringern und die Wettbewerbsfähigkeit der Mitgliedstaaten zu verbessern.</a:t>
          </a:r>
          <a:endParaRPr lang="en-US" sz="1600" dirty="0">
            <a:latin typeface="Corbel" panose="020B0503020204020204" pitchFamily="34" charset="0"/>
          </a:endParaRPr>
        </a:p>
      </dsp:txBody>
      <dsp:txXfrm>
        <a:off x="0" y="1849763"/>
        <a:ext cx="7315200" cy="1214552"/>
      </dsp:txXfrm>
    </dsp:sp>
    <dsp:sp modelId="{17864427-50DE-4920-9EA6-AE13A1F12FC1}">
      <dsp:nvSpPr>
        <dsp:cNvPr id="4" name="Objaśnienie ze strzałką w górę 3"/>
        <dsp:cNvSpPr/>
      </dsp:nvSpPr>
      <dsp:spPr bwMode="white">
        <a:xfrm rot="10800000">
          <a:off x="0" y="0"/>
          <a:ext cx="7315200" cy="1867981"/>
        </a:xfrm>
        <a:prstGeom prst="upArrowCallout">
          <a:avLst/>
        </a:prstGeom>
      </dsp:spPr>
      <dsp:style>
        <a:lnRef idx="2">
          <a:schemeClr val="lt1"/>
        </a:lnRef>
        <a:fillRef idx="1">
          <a:schemeClr val="accent1"/>
        </a:fillRef>
        <a:effectRef idx="0">
          <a:scrgbClr r="0" g="0" b="0"/>
        </a:effectRef>
        <a:fontRef idx="minor">
          <a:schemeClr val="lt1"/>
        </a:fontRef>
      </dsp:style>
      <dsp:txBody>
        <a:bodyPr rot="10800000" lIns="142240" tIns="142240" rIns="142240" bIns="142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de-DE" sz="2000" b="0" i="0" dirty="0">
              <a:latin typeface="Corbel" panose="020B0503020204020204" pitchFamily="34" charset="0"/>
            </a:rPr>
            <a:t>Was sind Europäische Fonds?</a:t>
          </a:r>
          <a:r>
            <a:rPr lang="pl-PL" sz="2000" b="0" i="0" dirty="0">
              <a:latin typeface="Corbel" panose="020B0503020204020204" pitchFamily="34" charset="0"/>
            </a:rPr>
            <a:t> </a:t>
          </a:r>
          <a:r>
            <a:rPr lang="de-DE" sz="2000" b="0" i="0" dirty="0">
              <a:latin typeface="Corbel" panose="020B0503020204020204" pitchFamily="34" charset="0"/>
            </a:rPr>
            <a:t>Warum sind sie wichtig?</a:t>
          </a:r>
          <a:endParaRPr lang="en-US" sz="2000" dirty="0">
            <a:latin typeface="Corbel" panose="020B0503020204020204" pitchFamily="34" charset="0"/>
          </a:endParaRPr>
        </a:p>
      </dsp:txBody>
      <dsp:txXfrm rot="10800000">
        <a:off x="0" y="0"/>
        <a:ext cx="7315200" cy="1867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10515600" cy="4351338"/>
        <a:chOff x="0" y="0"/>
        <a:chExt cx="10515600" cy="4351338"/>
      </a:xfrm>
    </dsp:grpSpPr>
    <dsp:sp modelId="{9098AB49-17EF-481F-A2D3-A1CB90E8FA9F}">
      <dsp:nvSpPr>
        <dsp:cNvPr id="3" name="Prostokąt 2"/>
        <dsp:cNvSpPr/>
      </dsp:nvSpPr>
      <dsp:spPr bwMode="white">
        <a:xfrm>
          <a:off x="1332806" y="-336176"/>
          <a:ext cx="2175389" cy="2175389"/>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sp:spPr>
      <dsp:style>
        <a:lnRef idx="2">
          <a:schemeClr val="lt1"/>
        </a:lnRef>
        <a:fillRef idx="1">
          <a:schemeClr val="accent1"/>
        </a:fillRef>
        <a:effectRef idx="0">
          <a:scrgbClr r="0" g="0" b="0"/>
        </a:effectRef>
        <a:fontRef idx="minor">
          <a:schemeClr val="lt1"/>
        </a:fontRef>
      </dsp:style>
      <dsp:txXfrm>
        <a:off x="1332806" y="-336176"/>
        <a:ext cx="2175389" cy="2175389"/>
      </dsp:txXfrm>
    </dsp:sp>
    <dsp:sp modelId="{DEB94C37-09A2-4969-8E86-D7A00BD76166}">
      <dsp:nvSpPr>
        <dsp:cNvPr id="4" name="Prostokąt 3"/>
        <dsp:cNvSpPr/>
      </dsp:nvSpPr>
      <dsp:spPr bwMode="white">
        <a:xfrm>
          <a:off x="3402" y="1959236"/>
          <a:ext cx="4834198"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de-DE" sz="1800" dirty="0">
              <a:solidFill>
                <a:schemeClr val="tx1"/>
              </a:solidFill>
              <a:latin typeface="Corbel" panose="020B0503020204020204" pitchFamily="34" charset="0"/>
            </a:rPr>
            <a:t>Förderung von Wirtschaftswachstum</a:t>
          </a:r>
          <a:endParaRPr lang="en-US" sz="1800" dirty="0">
            <a:solidFill>
              <a:schemeClr val="tx1"/>
            </a:solidFill>
            <a:latin typeface="Corbel" panose="020B0503020204020204" pitchFamily="34" charset="0"/>
          </a:endParaRPr>
        </a:p>
      </dsp:txBody>
      <dsp:txXfrm>
        <a:off x="3402" y="1959236"/>
        <a:ext cx="4834198" cy="720000"/>
      </dsp:txXfrm>
    </dsp:sp>
    <dsp:sp modelId="{1A5AA151-C5D8-4CB1-A931-8A8BBF6436C0}">
      <dsp:nvSpPr>
        <dsp:cNvPr id="5" name="Prostokąt 4"/>
        <dsp:cNvSpPr/>
      </dsp:nvSpPr>
      <dsp:spPr bwMode="white">
        <a:xfrm>
          <a:off x="7012989" y="-336176"/>
          <a:ext cx="2175389" cy="217538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sp:spPr>
      <dsp:style>
        <a:lnRef idx="2">
          <a:schemeClr val="lt1"/>
        </a:lnRef>
        <a:fillRef idx="1">
          <a:schemeClr val="accent1"/>
        </a:fillRef>
        <a:effectRef idx="0">
          <a:scrgbClr r="0" g="0" b="0"/>
        </a:effectRef>
        <a:fontRef idx="minor">
          <a:schemeClr val="lt1"/>
        </a:fontRef>
      </dsp:style>
      <dsp:txXfrm>
        <a:off x="7012989" y="-336176"/>
        <a:ext cx="2175389" cy="2175389"/>
      </dsp:txXfrm>
    </dsp:sp>
    <dsp:sp modelId="{28ECA7A1-C566-4D13-B3E6-15769A8A7EA4}">
      <dsp:nvSpPr>
        <dsp:cNvPr id="6" name="Prostokąt 5"/>
        <dsp:cNvSpPr/>
      </dsp:nvSpPr>
      <dsp:spPr bwMode="white">
        <a:xfrm>
          <a:off x="5683584" y="1959236"/>
          <a:ext cx="4834198"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de-DE" sz="1800" dirty="0">
              <a:solidFill>
                <a:schemeClr val="tx1"/>
              </a:solidFill>
              <a:latin typeface="Corbel" panose="020B0503020204020204" pitchFamily="34" charset="0"/>
            </a:rPr>
            <a:t>Schaffung von Arbeitsplätzen</a:t>
          </a:r>
          <a:endParaRPr lang="en-US" sz="1800" dirty="0">
            <a:solidFill>
              <a:schemeClr val="tx1"/>
            </a:solidFill>
            <a:latin typeface="Corbel" panose="020B0503020204020204" pitchFamily="34" charset="0"/>
          </a:endParaRPr>
        </a:p>
      </dsp:txBody>
      <dsp:txXfrm>
        <a:off x="5683584" y="1959236"/>
        <a:ext cx="4834198" cy="720000"/>
      </dsp:txXfrm>
    </dsp:sp>
    <dsp:sp modelId="{21CABCDD-3356-4276-B264-A8F5C37C03BB}">
      <dsp:nvSpPr>
        <dsp:cNvPr id="7" name="Prostokąt 6"/>
        <dsp:cNvSpPr/>
      </dsp:nvSpPr>
      <dsp:spPr bwMode="white">
        <a:xfrm>
          <a:off x="1332806" y="1672102"/>
          <a:ext cx="2175389" cy="217538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sp:spPr>
      <dsp:style>
        <a:lnRef idx="2">
          <a:schemeClr val="lt1"/>
        </a:lnRef>
        <a:fillRef idx="1">
          <a:schemeClr val="accent1"/>
        </a:fillRef>
        <a:effectRef idx="0">
          <a:scrgbClr r="0" g="0" b="0"/>
        </a:effectRef>
        <a:fontRef idx="minor">
          <a:schemeClr val="lt1"/>
        </a:fontRef>
      </dsp:style>
      <dsp:txXfrm>
        <a:off x="1332806" y="1672102"/>
        <a:ext cx="2175389" cy="2175389"/>
      </dsp:txXfrm>
    </dsp:sp>
    <dsp:sp modelId="{D0286F1C-478C-4394-B4E9-05C91028E57F}">
      <dsp:nvSpPr>
        <dsp:cNvPr id="8" name="Prostokąt 7"/>
        <dsp:cNvSpPr/>
      </dsp:nvSpPr>
      <dsp:spPr bwMode="white">
        <a:xfrm>
          <a:off x="3402" y="3967514"/>
          <a:ext cx="4834198"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de-DE" sz="1800" dirty="0">
              <a:solidFill>
                <a:schemeClr val="tx1"/>
              </a:solidFill>
              <a:latin typeface="Corbel" panose="020B0503020204020204" pitchFamily="34" charset="0"/>
            </a:rPr>
            <a:t>Unterstützung von Infrastrukturprojekten</a:t>
          </a:r>
          <a:endParaRPr lang="en-US" sz="1800" dirty="0">
            <a:solidFill>
              <a:schemeClr val="tx1"/>
            </a:solidFill>
            <a:latin typeface="Corbel" panose="020B0503020204020204" pitchFamily="34" charset="0"/>
          </a:endParaRPr>
        </a:p>
      </dsp:txBody>
      <dsp:txXfrm>
        <a:off x="3402" y="3967514"/>
        <a:ext cx="4834198" cy="720000"/>
      </dsp:txXfrm>
    </dsp:sp>
    <dsp:sp modelId="{C579CEED-73C2-41CA-877A-F33FEA65B028}">
      <dsp:nvSpPr>
        <dsp:cNvPr id="9" name="Prostokąt 8"/>
        <dsp:cNvSpPr/>
      </dsp:nvSpPr>
      <dsp:spPr bwMode="white">
        <a:xfrm>
          <a:off x="7012989" y="1672102"/>
          <a:ext cx="2175389" cy="217538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sp:spPr>
      <dsp:style>
        <a:lnRef idx="2">
          <a:schemeClr val="lt1"/>
        </a:lnRef>
        <a:fillRef idx="1">
          <a:schemeClr val="accent1"/>
        </a:fillRef>
        <a:effectRef idx="0">
          <a:scrgbClr r="0" g="0" b="0"/>
        </a:effectRef>
        <a:fontRef idx="minor">
          <a:schemeClr val="lt1"/>
        </a:fontRef>
      </dsp:style>
      <dsp:txXfrm>
        <a:off x="7012989" y="1672102"/>
        <a:ext cx="2175389" cy="2175389"/>
      </dsp:txXfrm>
    </dsp:sp>
    <dsp:sp modelId="{8A255026-3922-4AD2-9329-04C67F17EA88}">
      <dsp:nvSpPr>
        <dsp:cNvPr id="10" name="Prostokąt 9"/>
        <dsp:cNvSpPr/>
      </dsp:nvSpPr>
      <dsp:spPr bwMode="white">
        <a:xfrm>
          <a:off x="5683584" y="3967514"/>
          <a:ext cx="4834198"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de-DE" sz="1800" dirty="0">
              <a:solidFill>
                <a:schemeClr val="tx1"/>
              </a:solidFill>
              <a:latin typeface="Corbel" panose="020B0503020204020204" pitchFamily="34" charset="0"/>
            </a:rPr>
            <a:t>Stärkung der regionalen Entwicklung</a:t>
          </a:r>
          <a:endParaRPr lang="en-US" sz="1800" dirty="0">
            <a:solidFill>
              <a:schemeClr val="tx1"/>
            </a:solidFill>
            <a:latin typeface="Corbel" panose="020B0503020204020204" pitchFamily="34" charset="0"/>
          </a:endParaRPr>
        </a:p>
      </dsp:txBody>
      <dsp:txXfrm>
        <a:off x="5683584" y="3967514"/>
        <a:ext cx="4834198"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10515600" cy="4351338"/>
        <a:chOff x="0" y="0"/>
        <a:chExt cx="10515600" cy="4351338"/>
      </a:xfrm>
    </dsp:grpSpPr>
    <dsp:sp modelId="{755DF59E-5D7F-4928-AAB4-8D9045047391}">
      <dsp:nvSpPr>
        <dsp:cNvPr id="3" name="Prostokąt zaokrąglony 2"/>
        <dsp:cNvSpPr/>
      </dsp:nvSpPr>
      <dsp:spPr bwMode="white">
        <a:xfrm>
          <a:off x="0" y="1080568"/>
          <a:ext cx="2957513" cy="187802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0" y="1080568"/>
        <a:ext cx="2957513" cy="1878020"/>
      </dsp:txXfrm>
    </dsp:sp>
    <dsp:sp modelId="{3642BA53-4893-4C98-B3B6-F8CB429C7B9B}">
      <dsp:nvSpPr>
        <dsp:cNvPr id="4" name="Prostokąt zaokrąglony 3"/>
        <dsp:cNvSpPr/>
      </dsp:nvSpPr>
      <dsp:spPr bwMode="white">
        <a:xfrm>
          <a:off x="328613" y="1392750"/>
          <a:ext cx="2957513" cy="187802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de-DE" b="1" dirty="0">
              <a:solidFill>
                <a:schemeClr val="dk1"/>
              </a:solidFill>
              <a:latin typeface="Corbel" panose="020B0503020204020204" pitchFamily="34" charset="0"/>
            </a:rPr>
            <a:t>Bürokratische Hürden</a:t>
          </a:r>
          <a:endParaRPr lang="en-US" b="1" dirty="0">
            <a:solidFill>
              <a:schemeClr val="dk1"/>
            </a:solidFill>
            <a:latin typeface="Corbel" panose="020B0503020204020204" pitchFamily="34" charset="0"/>
          </a:endParaRPr>
        </a:p>
      </dsp:txBody>
      <dsp:txXfrm>
        <a:off x="328613" y="1392750"/>
        <a:ext cx="2957513" cy="1878020"/>
      </dsp:txXfrm>
    </dsp:sp>
    <dsp:sp modelId="{218A1C80-A99A-45FC-9380-058975152596}">
      <dsp:nvSpPr>
        <dsp:cNvPr id="5" name="Prostokąt zaokrąglony 4"/>
        <dsp:cNvSpPr/>
      </dsp:nvSpPr>
      <dsp:spPr bwMode="white">
        <a:xfrm>
          <a:off x="3614738" y="1080568"/>
          <a:ext cx="2957513" cy="187802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614738" y="1080568"/>
        <a:ext cx="2957513" cy="1878020"/>
      </dsp:txXfrm>
    </dsp:sp>
    <dsp:sp modelId="{2513AAEC-1D29-45BD-8BB0-745EF6233157}">
      <dsp:nvSpPr>
        <dsp:cNvPr id="6" name="Prostokąt zaokrąglony 5"/>
        <dsp:cNvSpPr/>
      </dsp:nvSpPr>
      <dsp:spPr bwMode="white">
        <a:xfrm>
          <a:off x="3943350" y="1392750"/>
          <a:ext cx="2957513" cy="187802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de-DE" b="1" dirty="0">
              <a:solidFill>
                <a:schemeClr val="dk1"/>
              </a:solidFill>
              <a:latin typeface="Corbel" panose="020B0503020204020204" pitchFamily="34" charset="0"/>
            </a:rPr>
            <a:t>Effiziente Nutzung </a:t>
          </a:r>
          <a:endParaRPr lang="de-DE" b="1" dirty="0">
            <a:solidFill>
              <a:schemeClr val="dk1"/>
            </a:solidFill>
            <a:latin typeface="Corbel" panose="020B0503020204020204" pitchFamily="34" charset="0"/>
          </a:endParaRPr>
        </a:p>
        <a:p>
          <a:pPr lvl="0">
            <a:lnSpc>
              <a:spcPct val="100000"/>
            </a:lnSpc>
            <a:spcBef>
              <a:spcPct val="0"/>
            </a:spcBef>
            <a:spcAft>
              <a:spcPct val="35000"/>
            </a:spcAft>
          </a:pPr>
          <a:r>
            <a:rPr lang="de-DE" b="1" dirty="0">
              <a:solidFill>
                <a:schemeClr val="dk1"/>
              </a:solidFill>
              <a:latin typeface="Corbel" panose="020B0503020204020204" pitchFamily="34" charset="0"/>
            </a:rPr>
            <a:t>der Mittel</a:t>
          </a:r>
          <a:endParaRPr lang="en-US" b="1" dirty="0">
            <a:solidFill>
              <a:schemeClr val="dk1"/>
            </a:solidFill>
            <a:latin typeface="Corbel" panose="020B0503020204020204" pitchFamily="34" charset="0"/>
          </a:endParaRPr>
        </a:p>
      </dsp:txBody>
      <dsp:txXfrm>
        <a:off x="3943350" y="1392750"/>
        <a:ext cx="2957513" cy="1878020"/>
      </dsp:txXfrm>
    </dsp:sp>
    <dsp:sp modelId="{64B9C567-AD13-4FC9-876D-B4D42F3FFBAC}">
      <dsp:nvSpPr>
        <dsp:cNvPr id="7" name="Prostokąt zaokrąglony 6"/>
        <dsp:cNvSpPr/>
      </dsp:nvSpPr>
      <dsp:spPr bwMode="white">
        <a:xfrm>
          <a:off x="7229475" y="1080568"/>
          <a:ext cx="2957513" cy="187802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7229475" y="1080568"/>
        <a:ext cx="2957513" cy="1878020"/>
      </dsp:txXfrm>
    </dsp:sp>
    <dsp:sp modelId="{466288F3-0427-40D9-A158-3EBF212C6171}">
      <dsp:nvSpPr>
        <dsp:cNvPr id="8" name="Prostokąt zaokrąglony 7"/>
        <dsp:cNvSpPr/>
      </dsp:nvSpPr>
      <dsp:spPr bwMode="white">
        <a:xfrm>
          <a:off x="7558088" y="1392750"/>
          <a:ext cx="2957513" cy="187802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de-DE" b="1" dirty="0">
              <a:solidFill>
                <a:schemeClr val="dk1"/>
              </a:solidFill>
              <a:latin typeface="Corbel" panose="020B0503020204020204" pitchFamily="34" charset="0"/>
            </a:rPr>
            <a:t>Bekämpfung von Missbrauch und Betrug</a:t>
          </a:r>
          <a:endParaRPr lang="en-US" b="1" dirty="0">
            <a:solidFill>
              <a:schemeClr val="dk1"/>
            </a:solidFill>
            <a:latin typeface="Corbel" panose="020B0503020204020204" pitchFamily="34" charset="0"/>
          </a:endParaRPr>
        </a:p>
      </dsp:txBody>
      <dsp:txXfrm>
        <a:off x="7558088" y="1392750"/>
        <a:ext cx="2957513" cy="1878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10515600" cy="4351338"/>
        <a:chOff x="0" y="0"/>
        <a:chExt cx="10515600" cy="4351338"/>
      </a:xfrm>
    </dsp:grpSpPr>
    <dsp:sp modelId="{3A5A032D-2579-4C26-A16B-B986133138C0}">
      <dsp:nvSpPr>
        <dsp:cNvPr id="3" name="Prostokąt zaokrąglony 2"/>
        <dsp:cNvSpPr/>
      </dsp:nvSpPr>
      <dsp:spPr bwMode="white">
        <a:xfrm>
          <a:off x="0" y="541728"/>
          <a:ext cx="10515600" cy="1514527"/>
        </a:xfrm>
        <a:prstGeom prst="roundRect">
          <a:avLst/>
        </a:prstGeom>
      </dsp:spPr>
      <dsp:style>
        <a:lnRef idx="2">
          <a:schemeClr val="lt1"/>
        </a:lnRef>
        <a:fillRef idx="1">
          <a:schemeClr val="accent1"/>
        </a:fillRef>
        <a:effectRef idx="0">
          <a:scrgbClr r="0" g="0" b="0"/>
        </a:effectRef>
        <a:fontRef idx="minor">
          <a:schemeClr val="lt1"/>
        </a:fontRef>
      </dsp:style>
      <dsp:txBody>
        <a:bodyPr lIns="121920"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de-DE" sz="3200" dirty="0">
              <a:latin typeface="Corbel" panose="020B0503020204020204" pitchFamily="34" charset="0"/>
            </a:rPr>
            <a:t>Rolle bei der Förderung des wirtschaftlichen Zusammenhalts</a:t>
          </a:r>
          <a:endParaRPr lang="en-US" sz="3200" dirty="0">
            <a:latin typeface="Corbel" panose="020B0503020204020204" pitchFamily="34" charset="0"/>
          </a:endParaRPr>
        </a:p>
      </dsp:txBody>
      <dsp:txXfrm>
        <a:off x="0" y="541728"/>
        <a:ext cx="10515600" cy="1514527"/>
      </dsp:txXfrm>
    </dsp:sp>
    <dsp:sp modelId="{CDB8140B-1ACD-45DB-864A-7FB60D5BC4AF}">
      <dsp:nvSpPr>
        <dsp:cNvPr id="4" name="Prostokąt zaokrąglony 3"/>
        <dsp:cNvSpPr/>
      </dsp:nvSpPr>
      <dsp:spPr bwMode="white">
        <a:xfrm>
          <a:off x="0" y="2243455"/>
          <a:ext cx="10515600" cy="1566155"/>
        </a:xfrm>
        <a:prstGeom prst="roundRect">
          <a:avLst/>
        </a:prstGeom>
      </dsp:spPr>
      <dsp:style>
        <a:lnRef idx="2">
          <a:schemeClr val="lt1"/>
        </a:lnRef>
        <a:fillRef idx="1">
          <a:schemeClr val="accent1"/>
        </a:fillRef>
        <a:effectRef idx="0">
          <a:scrgbClr r="0" g="0" b="0"/>
        </a:effectRef>
        <a:fontRef idx="minor">
          <a:schemeClr val="lt1"/>
        </a:fontRef>
      </dsp:style>
      <dsp:txBody>
        <a:bodyPr lIns="121920"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de-DE" sz="3200" dirty="0">
              <a:latin typeface="Corbel" panose="020B0503020204020204" pitchFamily="34" charset="0"/>
            </a:rPr>
            <a:t>Beitrag zur Stärkung der Wettbewerbsfähigkeit</a:t>
          </a:r>
          <a:endParaRPr lang="en-US" sz="3200" dirty="0">
            <a:latin typeface="Corbel" panose="020B0503020204020204" pitchFamily="34" charset="0"/>
          </a:endParaRPr>
        </a:p>
      </dsp:txBody>
      <dsp:txXfrm>
        <a:off x="0" y="2243455"/>
        <a:ext cx="10515600" cy="1566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10515600" cy="4351338"/>
        <a:chOff x="0" y="0"/>
        <a:chExt cx="10515600" cy="4351338"/>
      </a:xfrm>
    </dsp:grpSpPr>
    <dsp:sp modelId="{A98E9560-9EDB-4B0D-A1B5-3AD431FC5DDD}">
      <dsp:nvSpPr>
        <dsp:cNvPr id="3" name="Prostokąt 2"/>
        <dsp:cNvSpPr/>
      </dsp:nvSpPr>
      <dsp:spPr bwMode="white">
        <a:xfrm>
          <a:off x="17458" y="232748"/>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buNone/>
          </a:pPr>
          <a:r>
            <a:rPr lang="pl-PL" sz="1800" dirty="0" err="1">
              <a:latin typeface="Calibri" panose="020F0502020204030204" charset="0"/>
              <a:cs typeface="Calibri" panose="020F0502020204030204" charset="0"/>
            </a:rPr>
            <a:t>die</a:t>
          </a:r>
          <a:r>
            <a:rPr lang="pl-PL" sz="1800" dirty="0">
              <a:latin typeface="Calibri" panose="020F0502020204030204" charset="0"/>
              <a:cs typeface="Calibri" panose="020F0502020204030204" charset="0"/>
            </a:rPr>
            <a:t> </a:t>
          </a:r>
          <a:r>
            <a:rPr lang="de-DE" sz="1800" dirty="0">
              <a:latin typeface="Calibri" panose="020F0502020204030204" charset="0"/>
              <a:cs typeface="Calibri" panose="020F0502020204030204" charset="0"/>
            </a:rPr>
            <a:t>Unterstützung</a:t>
          </a:r>
          <a:r>
            <a:rPr lang="pl-PL" sz="1800" dirty="0">
              <a:latin typeface="Calibri" panose="020F0502020204030204" charset="0"/>
              <a:cs typeface="Calibri" panose="020F0502020204030204" charset="0"/>
            </a:rPr>
            <a:t> – wsparcie</a:t>
          </a:r>
          <a:r>
            <a:rPr lang="pl-PL" sz="1300" dirty="0"/>
            <a:t> </a:t>
          </a:r>
          <a:endParaRPr lang="en-US" sz="1300" dirty="0"/>
        </a:p>
      </dsp:txBody>
      <dsp:txXfrm>
        <a:off x="17458" y="232748"/>
        <a:ext cx="1946002" cy="1167601"/>
      </dsp:txXfrm>
    </dsp:sp>
    <dsp:sp modelId="{E87065C0-DF0F-47F9-A4D4-118236514237}">
      <dsp:nvSpPr>
        <dsp:cNvPr id="4" name="Prostokąt 3"/>
        <dsp:cNvSpPr/>
      </dsp:nvSpPr>
      <dsp:spPr bwMode="white">
        <a:xfrm>
          <a:off x="2158060" y="232748"/>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8580" tIns="68580" rIns="68580" bIns="6858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de-DE" sz="1800">
              <a:latin typeface="Calibri" panose="020F0502020204030204" charset="0"/>
              <a:cs typeface="Calibri" panose="020F0502020204030204" charset="0"/>
            </a:rPr>
            <a:t>die Förderung </a:t>
          </a:r>
          <a:r>
            <a:rPr lang="pl-PL" sz="1800">
              <a:latin typeface="Calibri" panose="020F0502020204030204" charset="0"/>
              <a:cs typeface="Calibri" panose="020F0502020204030204" charset="0"/>
            </a:rPr>
            <a:t>– promocja </a:t>
          </a:r>
          <a:endParaRPr lang="en-US" sz="1800">
            <a:latin typeface="Calibri" panose="020F0502020204030204" charset="0"/>
            <a:cs typeface="Calibri" panose="020F0502020204030204" charset="0"/>
          </a:endParaRPr>
        </a:p>
      </dsp:txBody>
      <dsp:txXfrm>
        <a:off x="2158060" y="232748"/>
        <a:ext cx="1946002" cy="1167601"/>
      </dsp:txXfrm>
    </dsp:sp>
    <dsp:sp modelId="{401172F1-6891-43B5-9B15-E3F805C35D8F}">
      <dsp:nvSpPr>
        <dsp:cNvPr id="5" name="Prostokąt 4"/>
        <dsp:cNvSpPr/>
      </dsp:nvSpPr>
      <dsp:spPr bwMode="white">
        <a:xfrm>
          <a:off x="4298662" y="232748"/>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de-DE"/>
            <a:t>die Schaffung </a:t>
          </a:r>
          <a:r>
            <a:rPr lang="pl-PL"/>
            <a:t>– tworzenie </a:t>
          </a:r>
          <a:endParaRPr lang="en-US"/>
        </a:p>
      </dsp:txBody>
      <dsp:txXfrm>
        <a:off x="4298662" y="232748"/>
        <a:ext cx="1946002" cy="1167601"/>
      </dsp:txXfrm>
    </dsp:sp>
    <dsp:sp modelId="{D385211A-150C-425C-A146-E5BB8DCD8859}">
      <dsp:nvSpPr>
        <dsp:cNvPr id="6" name="Prostokąt 5"/>
        <dsp:cNvSpPr/>
      </dsp:nvSpPr>
      <dsp:spPr bwMode="white">
        <a:xfrm>
          <a:off x="6439265" y="232748"/>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8580" tIns="68580" rIns="68580" bIns="6858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de-DE" sz="1800">
              <a:latin typeface="Calibri" panose="020F0502020204030204" charset="0"/>
              <a:cs typeface="Calibri" panose="020F0502020204030204" charset="0"/>
            </a:rPr>
            <a:t>die Stärkung </a:t>
          </a:r>
          <a:r>
            <a:rPr lang="pl-PL" sz="1800">
              <a:latin typeface="Calibri" panose="020F0502020204030204" charset="0"/>
              <a:cs typeface="Calibri" panose="020F0502020204030204" charset="0"/>
            </a:rPr>
            <a:t>– wzmocnienie</a:t>
          </a:r>
          <a:r>
            <a:rPr lang="pl-PL" sz="1300"/>
            <a:t> </a:t>
          </a:r>
          <a:endParaRPr lang="en-US" sz="1300"/>
        </a:p>
      </dsp:txBody>
      <dsp:txXfrm>
        <a:off x="6439265" y="232748"/>
        <a:ext cx="1946002" cy="1167601"/>
      </dsp:txXfrm>
    </dsp:sp>
    <dsp:sp modelId="{BD130760-7729-44EB-A200-E3FC217DB562}">
      <dsp:nvSpPr>
        <dsp:cNvPr id="7" name="Prostokąt 6"/>
        <dsp:cNvSpPr/>
      </dsp:nvSpPr>
      <dsp:spPr bwMode="white">
        <a:xfrm>
          <a:off x="8579867" y="232748"/>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8580" tIns="68580" rIns="68580" bIns="6858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pl-PL" sz="1800">
              <a:latin typeface="Calibri" panose="020F0502020204030204" charset="0"/>
              <a:cs typeface="Calibri" panose="020F0502020204030204" charset="0"/>
            </a:rPr>
            <a:t>die </a:t>
          </a:r>
          <a:r>
            <a:rPr lang="de-DE" sz="1800">
              <a:latin typeface="Calibri" panose="020F0502020204030204" charset="0"/>
              <a:cs typeface="Calibri" panose="020F0502020204030204" charset="0"/>
            </a:rPr>
            <a:t>Entwicklung</a:t>
          </a:r>
          <a:r>
            <a:rPr lang="pl-PL" sz="1800">
              <a:latin typeface="Calibri" panose="020F0502020204030204" charset="0"/>
              <a:cs typeface="Calibri" panose="020F0502020204030204" charset="0"/>
            </a:rPr>
            <a:t> – rozwój </a:t>
          </a:r>
          <a:endParaRPr lang="en-US" sz="1800">
            <a:latin typeface="Calibri" panose="020F0502020204030204" charset="0"/>
            <a:cs typeface="Calibri" panose="020F0502020204030204" charset="0"/>
          </a:endParaRPr>
        </a:p>
      </dsp:txBody>
      <dsp:txXfrm>
        <a:off x="8579867" y="232748"/>
        <a:ext cx="1946002" cy="1167601"/>
      </dsp:txXfrm>
    </dsp:sp>
    <dsp:sp modelId="{639EC5DB-E701-434A-B798-089DC971B840}">
      <dsp:nvSpPr>
        <dsp:cNvPr id="8" name="Prostokąt 7"/>
        <dsp:cNvSpPr/>
      </dsp:nvSpPr>
      <dsp:spPr bwMode="white">
        <a:xfrm>
          <a:off x="17458" y="1591868"/>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8580" tIns="68580" rIns="68580" bIns="6858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de-DE" sz="1800" dirty="0">
              <a:latin typeface="Calibri" panose="020F0502020204030204" charset="0"/>
              <a:cs typeface="Calibri" panose="020F0502020204030204" charset="0"/>
            </a:rPr>
            <a:t>die Verbesserung </a:t>
          </a:r>
          <a:r>
            <a:rPr lang="pl-PL" sz="1800" dirty="0">
              <a:latin typeface="Calibri" panose="020F0502020204030204" charset="0"/>
              <a:cs typeface="Calibri" panose="020F0502020204030204" charset="0"/>
            </a:rPr>
            <a:t>– poprawa </a:t>
          </a:r>
          <a:endParaRPr lang="en-US" sz="1800" dirty="0">
            <a:latin typeface="Calibri" panose="020F0502020204030204" charset="0"/>
            <a:cs typeface="Calibri" panose="020F0502020204030204" charset="0"/>
          </a:endParaRPr>
        </a:p>
      </dsp:txBody>
      <dsp:txXfrm>
        <a:off x="17458" y="1591868"/>
        <a:ext cx="1946002" cy="1167601"/>
      </dsp:txXfrm>
    </dsp:sp>
    <dsp:sp modelId="{BF809AA1-A771-4AA1-B9B1-0388A37083E9}">
      <dsp:nvSpPr>
        <dsp:cNvPr id="9" name="Prostokąt 8"/>
        <dsp:cNvSpPr/>
      </dsp:nvSpPr>
      <dsp:spPr bwMode="white">
        <a:xfrm>
          <a:off x="2158060" y="1591868"/>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8580" tIns="68580" rIns="68580" bIns="6858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pl-PL" sz="1800">
              <a:latin typeface="Calibri" panose="020F0502020204030204" charset="0"/>
              <a:cs typeface="Calibri" panose="020F0502020204030204" charset="0"/>
            </a:rPr>
            <a:t>der </a:t>
          </a:r>
          <a:r>
            <a:rPr lang="de-DE" sz="1800">
              <a:latin typeface="Calibri" panose="020F0502020204030204" charset="0"/>
              <a:cs typeface="Calibri" panose="020F0502020204030204" charset="0"/>
            </a:rPr>
            <a:t>Zusammenhalt</a:t>
          </a:r>
          <a:r>
            <a:rPr lang="pl-PL" sz="1800">
              <a:latin typeface="Calibri" panose="020F0502020204030204" charset="0"/>
              <a:cs typeface="Calibri" panose="020F0502020204030204" charset="0"/>
            </a:rPr>
            <a:t> – spójność </a:t>
          </a:r>
          <a:endParaRPr lang="en-US" sz="1800">
            <a:latin typeface="Calibri" panose="020F0502020204030204" charset="0"/>
            <a:cs typeface="Calibri" panose="020F0502020204030204" charset="0"/>
          </a:endParaRPr>
        </a:p>
      </dsp:txBody>
      <dsp:txXfrm>
        <a:off x="2158060" y="1591868"/>
        <a:ext cx="1946002" cy="1167601"/>
      </dsp:txXfrm>
    </dsp:sp>
    <dsp:sp modelId="{BDB5EA5C-73AD-46A2-8405-F5C22E18C385}">
      <dsp:nvSpPr>
        <dsp:cNvPr id="10" name="Prostokąt 9"/>
        <dsp:cNvSpPr/>
      </dsp:nvSpPr>
      <dsp:spPr bwMode="white">
        <a:xfrm>
          <a:off x="4298662" y="1591868"/>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lIns="49530" tIns="49530" rIns="49530" bIns="4953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de-DE"/>
            <a:t>die Wettbewerbsfähigkeit </a:t>
          </a:r>
          <a:r>
            <a:rPr lang="pl-PL"/>
            <a:t>– konkurencyjność </a:t>
          </a:r>
          <a:endParaRPr lang="en-US"/>
        </a:p>
      </dsp:txBody>
      <dsp:txXfrm>
        <a:off x="4298662" y="1591868"/>
        <a:ext cx="1946002" cy="1167601"/>
      </dsp:txXfrm>
    </dsp:sp>
    <dsp:sp modelId="{6A8835DE-F9DB-4AFD-BCD0-2C418899EC1D}">
      <dsp:nvSpPr>
        <dsp:cNvPr id="11" name="Prostokąt 10"/>
        <dsp:cNvSpPr/>
      </dsp:nvSpPr>
      <dsp:spPr bwMode="white">
        <a:xfrm>
          <a:off x="6439265" y="1591868"/>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8580" tIns="68580" rIns="68580" bIns="6858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pl-PL" altLang="de-DE" sz="1800">
              <a:latin typeface="Calibri" panose="020F0502020204030204" charset="0"/>
              <a:cs typeface="Calibri" panose="020F0502020204030204" charset="0"/>
            </a:rPr>
            <a:t>die</a:t>
          </a:r>
          <a:r>
            <a:rPr lang="de-DE" sz="1800">
              <a:latin typeface="Calibri" panose="020F0502020204030204" charset="0"/>
              <a:cs typeface="Calibri" panose="020F0502020204030204" charset="0"/>
            </a:rPr>
            <a:t> Mitgliedstaaten </a:t>
          </a:r>
          <a:r>
            <a:rPr lang="pl-PL" sz="1800">
              <a:latin typeface="Calibri" panose="020F0502020204030204" charset="0"/>
              <a:cs typeface="Calibri" panose="020F0502020204030204" charset="0"/>
            </a:rPr>
            <a:t>– państwa członkowskie</a:t>
          </a:r>
          <a:r>
            <a:rPr lang="pl-PL" sz="1300"/>
            <a:t> </a:t>
          </a:r>
          <a:endParaRPr lang="en-US" sz="1300"/>
        </a:p>
      </dsp:txBody>
      <dsp:txXfrm>
        <a:off x="6439265" y="1591868"/>
        <a:ext cx="1946002" cy="1167601"/>
      </dsp:txXfrm>
    </dsp:sp>
    <dsp:sp modelId="{45C7D057-EFE9-4C43-8F58-B6A0B45551F8}">
      <dsp:nvSpPr>
        <dsp:cNvPr id="12" name="Prostokąt 11"/>
        <dsp:cNvSpPr/>
      </dsp:nvSpPr>
      <dsp:spPr bwMode="white">
        <a:xfrm>
          <a:off x="8569598" y="1603287"/>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8580" tIns="68580" rIns="68580" bIns="6858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pl-PL" sz="1800">
              <a:latin typeface="Calibri" panose="020F0502020204030204" charset="0"/>
              <a:cs typeface="Calibri" panose="020F0502020204030204" charset="0"/>
            </a:rPr>
            <a:t>die </a:t>
          </a:r>
          <a:r>
            <a:rPr lang="de-DE" sz="1800">
              <a:latin typeface="Calibri" panose="020F0502020204030204" charset="0"/>
              <a:cs typeface="Calibri" panose="020F0502020204030204" charset="0"/>
            </a:rPr>
            <a:t>Behörde</a:t>
          </a:r>
          <a:r>
            <a:rPr lang="pl-PL" sz="1800">
              <a:latin typeface="Calibri" panose="020F0502020204030204" charset="0"/>
              <a:cs typeface="Calibri" panose="020F0502020204030204" charset="0"/>
            </a:rPr>
            <a:t> – organy, władze </a:t>
          </a:r>
          <a:endParaRPr lang="en-US" sz="1800">
            <a:latin typeface="Calibri" panose="020F0502020204030204" charset="0"/>
            <a:cs typeface="Calibri" panose="020F0502020204030204" charset="0"/>
          </a:endParaRPr>
        </a:p>
      </dsp:txBody>
      <dsp:txXfrm>
        <a:off x="8569598" y="1603287"/>
        <a:ext cx="1946002" cy="1167601"/>
      </dsp:txXfrm>
    </dsp:sp>
    <dsp:sp modelId="{F694592C-35CA-4D5E-89C2-9FEA698BB1DE}">
      <dsp:nvSpPr>
        <dsp:cNvPr id="13" name="Prostokąt 12"/>
        <dsp:cNvSpPr/>
      </dsp:nvSpPr>
      <dsp:spPr bwMode="white">
        <a:xfrm>
          <a:off x="17458" y="2950989"/>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8580" tIns="68580" rIns="68580" bIns="6858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pl-PL" sz="1800">
              <a:latin typeface="Calibri" panose="020F0502020204030204" charset="0"/>
              <a:cs typeface="Calibri" panose="020F0502020204030204" charset="0"/>
            </a:rPr>
            <a:t>die </a:t>
          </a:r>
          <a:r>
            <a:rPr lang="de-DE" sz="1800">
              <a:latin typeface="Calibri" panose="020F0502020204030204" charset="0"/>
              <a:cs typeface="Calibri" panose="020F0502020204030204" charset="0"/>
            </a:rPr>
            <a:t>Disparität</a:t>
          </a:r>
          <a:r>
            <a:rPr lang="pl-PL" sz="1800">
              <a:latin typeface="Calibri" panose="020F0502020204030204" charset="0"/>
              <a:cs typeface="Calibri" panose="020F0502020204030204" charset="0"/>
            </a:rPr>
            <a:t> – dysproporcja </a:t>
          </a:r>
          <a:endParaRPr lang="en-US" sz="1800">
            <a:latin typeface="Calibri" panose="020F0502020204030204" charset="0"/>
            <a:cs typeface="Calibri" panose="020F0502020204030204" charset="0"/>
          </a:endParaRPr>
        </a:p>
      </dsp:txBody>
      <dsp:txXfrm>
        <a:off x="17458" y="2950989"/>
        <a:ext cx="1946002" cy="1167601"/>
      </dsp:txXfrm>
    </dsp:sp>
    <dsp:sp modelId="{DDB5ADB2-F9B8-4DFE-8798-C0CDADC36B3D}">
      <dsp:nvSpPr>
        <dsp:cNvPr id="14" name="Prostokąt 13"/>
        <dsp:cNvSpPr/>
      </dsp:nvSpPr>
      <dsp:spPr bwMode="white">
        <a:xfrm>
          <a:off x="2158060" y="2950989"/>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8580" tIns="68580" rIns="68580" bIns="6858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pl-PL" sz="1800">
              <a:latin typeface="Calibri" panose="020F0502020204030204" charset="0"/>
              <a:cs typeface="Calibri" panose="020F0502020204030204" charset="0"/>
            </a:rPr>
            <a:t>die </a:t>
          </a:r>
          <a:r>
            <a:rPr lang="de-DE" sz="1800">
              <a:latin typeface="Calibri" panose="020F0502020204030204" charset="0"/>
              <a:cs typeface="Calibri" panose="020F0502020204030204" charset="0"/>
            </a:rPr>
            <a:t>Hürde</a:t>
          </a:r>
          <a:r>
            <a:rPr lang="pl-PL" sz="1800">
              <a:latin typeface="Calibri" panose="020F0502020204030204" charset="0"/>
              <a:cs typeface="Calibri" panose="020F0502020204030204" charset="0"/>
            </a:rPr>
            <a:t> – przeszkoda, bariera</a:t>
          </a:r>
          <a:endParaRPr lang="en-US" sz="1800">
            <a:latin typeface="Calibri" panose="020F0502020204030204" charset="0"/>
            <a:cs typeface="Calibri" panose="020F0502020204030204" charset="0"/>
          </a:endParaRPr>
        </a:p>
      </dsp:txBody>
      <dsp:txXfrm>
        <a:off x="2158060" y="2950989"/>
        <a:ext cx="1946002" cy="1167601"/>
      </dsp:txXfrm>
    </dsp:sp>
    <dsp:sp modelId="{62F59633-25FB-4174-ACB4-D6F5072D3919}">
      <dsp:nvSpPr>
        <dsp:cNvPr id="15" name="Prostokąt 14"/>
        <dsp:cNvSpPr/>
      </dsp:nvSpPr>
      <dsp:spPr bwMode="white">
        <a:xfrm>
          <a:off x="4298662" y="2950989"/>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0960" tIns="60960" rIns="60960" bIns="6096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pl-PL" sz="1600">
              <a:latin typeface="Calibri" panose="020F0502020204030204" charset="0"/>
              <a:cs typeface="Calibri" panose="020F0502020204030204" charset="0"/>
            </a:rPr>
            <a:t>der </a:t>
          </a:r>
          <a:r>
            <a:rPr lang="de-DE" sz="1800">
              <a:latin typeface="Calibri" panose="020F0502020204030204" charset="0"/>
              <a:cs typeface="Calibri" panose="020F0502020204030204" charset="0"/>
            </a:rPr>
            <a:t>F</a:t>
          </a:r>
          <a:r>
            <a:rPr lang="de-DE" sz="1600">
              <a:latin typeface="Calibri" panose="020F0502020204030204" charset="0"/>
              <a:cs typeface="Calibri" panose="020F0502020204030204" charset="0"/>
            </a:rPr>
            <a:t>achkräftemangel</a:t>
          </a:r>
          <a:r>
            <a:rPr lang="pl-PL" sz="1600">
              <a:latin typeface="Calibri" panose="020F0502020204030204" charset="0"/>
              <a:cs typeface="Calibri" panose="020F0502020204030204" charset="0"/>
            </a:rPr>
            <a:t> – niedobór wykwalifikowanej siły roboczej </a:t>
          </a:r>
          <a:endParaRPr lang="pl-PL" sz="1600">
            <a:latin typeface="Calibri" panose="020F0502020204030204" charset="0"/>
            <a:cs typeface="Calibri" panose="020F0502020204030204" charset="0"/>
          </a:endParaRPr>
        </a:p>
      </dsp:txBody>
      <dsp:txXfrm>
        <a:off x="4298662" y="2950989"/>
        <a:ext cx="1946002" cy="1167601"/>
      </dsp:txXfrm>
    </dsp:sp>
    <dsp:sp modelId="{1DEFDF58-F4F2-4365-82DA-93DD872314BF}">
      <dsp:nvSpPr>
        <dsp:cNvPr id="16" name="Prostokąt 15"/>
        <dsp:cNvSpPr/>
      </dsp:nvSpPr>
      <dsp:spPr bwMode="white">
        <a:xfrm>
          <a:off x="6439226" y="2966833"/>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8580" tIns="68580" rIns="68580" bIns="6858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pl-PL" sz="1800">
              <a:latin typeface="Calibri" panose="020F0502020204030204" charset="0"/>
              <a:cs typeface="Calibri" panose="020F0502020204030204" charset="0"/>
            </a:rPr>
            <a:t>dienen – służyć</a:t>
          </a:r>
          <a:endParaRPr lang="en-US" sz="1800">
            <a:latin typeface="Calibri" panose="020F0502020204030204" charset="0"/>
            <a:cs typeface="Calibri" panose="020F0502020204030204" charset="0"/>
          </a:endParaRPr>
        </a:p>
      </dsp:txBody>
      <dsp:txXfrm>
        <a:off x="6439226" y="2966833"/>
        <a:ext cx="1946002" cy="1167601"/>
      </dsp:txXfrm>
    </dsp:sp>
    <dsp:sp modelId="{0A663DE7-97B9-41E7-84F2-7DD90AD197E5}">
      <dsp:nvSpPr>
        <dsp:cNvPr id="17" name="Prostokąt 16"/>
        <dsp:cNvSpPr/>
      </dsp:nvSpPr>
      <dsp:spPr bwMode="white">
        <a:xfrm>
          <a:off x="8579867" y="2950989"/>
          <a:ext cx="1946002" cy="1167601"/>
        </a:xfrm>
        <a:prstGeom prst="rect">
          <a:avLst/>
        </a:prstGeom>
      </dsp:spPr>
      <dsp:style>
        <a:lnRef idx="0">
          <a:schemeClr val="lt2"/>
        </a:lnRef>
        <a:fillRef idx="3">
          <a:schemeClr val="dk2"/>
        </a:fillRef>
        <a:effectRef idx="2">
          <a:scrgbClr r="0" g="0" b="0"/>
        </a:effectRef>
        <a:fontRef idx="minor">
          <a:schemeClr val="lt1"/>
        </a:fontRef>
      </dsp:style>
      <dsp:txBody>
        <a:bodyPr vert="horz" wrap="square" lIns="60960" tIns="60960" rIns="60960" bIns="6096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pl-PL" sz="1600">
              <a:latin typeface="Calibri" panose="020F0502020204030204" charset="0"/>
              <a:cs typeface="Calibri" panose="020F0502020204030204" charset="0"/>
            </a:rPr>
            <a:t>b</a:t>
          </a:r>
          <a:r>
            <a:rPr lang="de-DE" sz="1600">
              <a:latin typeface="Calibri" panose="020F0502020204030204" charset="0"/>
              <a:cs typeface="Calibri" panose="020F0502020204030204" charset="0"/>
            </a:rPr>
            <a:t>eitragen</a:t>
          </a:r>
          <a:r>
            <a:rPr lang="pl-PL" sz="1600">
              <a:latin typeface="Calibri" panose="020F0502020204030204" charset="0"/>
              <a:cs typeface="Calibri" panose="020F0502020204030204" charset="0"/>
            </a:rPr>
            <a:t> – przyczyniać się (do czegoś)</a:t>
          </a:r>
          <a:endParaRPr lang="en-US" sz="1600">
            <a:latin typeface="Calibri" panose="020F0502020204030204" charset="0"/>
            <a:cs typeface="Calibri" panose="020F0502020204030204" charset="0"/>
          </a:endParaRPr>
        </a:p>
      </dsp:txBody>
      <dsp:txXfrm>
        <a:off x="8579867" y="2950989"/>
        <a:ext cx="1946002" cy="11676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off" val="ctr"/>
          <dgm:param type="contDir" val="sameDir"/>
          <dgm:param type="grDir" val="tL"/>
          <dgm:param type="flowDir" val="row"/>
          <dgm:param type="horzAlign" val="ctr"/>
          <dgm:param type="vertAlign" val="mid"/>
        </dgm:alg>
      </dgm:if>
      <dgm:else name="Name2">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9500A-ACDA-4880-B4CC-6B53A9187B7F}" type="datetimeFigureOut">
              <a:rPr lang="pl-PL" smtClean="0"/>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7CF46-9C8C-4679-A013-686D958B8B2A}" type="slidenum">
              <a:rPr lang="pl-PL" smtClean="0"/>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FB77CF46-9C8C-4679-A013-686D958B8B2A}" type="slidenum">
              <a:rPr lang="pl-PL" smtClean="0"/>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524000" y="1122363"/>
            <a:ext cx="9144000" cy="2387600"/>
          </a:xfrm>
        </p:spPr>
        <p:txBody>
          <a:bodyPr anchor="b"/>
          <a:lstStyle>
            <a:lvl1pPr algn="ctr">
              <a:defRPr sz="6000"/>
            </a:lvl1pPr>
          </a:lstStyle>
          <a:p>
            <a:r>
              <a:rPr lang="pl-PL"/>
              <a:t>Kliknij, aby edytować styl</a:t>
            </a:r>
            <a:endParaRPr lang="pl-PL"/>
          </a:p>
        </p:txBody>
      </p:sp>
      <p:sp>
        <p:nvSpPr>
          <p:cNvPr id="3" name="Podtytu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a:p>
        </p:txBody>
      </p:sp>
      <p:sp>
        <p:nvSpPr>
          <p:cNvPr id="4" name="Symbol zastępczy daty 3"/>
          <p:cNvSpPr>
            <a:spLocks noGrp="1"/>
          </p:cNvSpPr>
          <p:nvPr>
            <p:ph type="dt" sz="half" idx="10"/>
          </p:nvPr>
        </p:nvSpPr>
        <p:spPr/>
        <p:txBody>
          <a:bodyPr/>
          <a:lstStyle/>
          <a:p>
            <a:fld id="{3083AE6C-FE31-46D5-93A0-44C7B7A961BB}"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053DF0F-0993-4039-A164-519DD37C92B5}" type="slidenum">
              <a:rPr lang="pl-PL" smtClean="0"/>
            </a:fld>
            <a:endParaRPr lang="pl-PL"/>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tytułu pionowego 2"/>
          <p:cNvSpPr>
            <a:spLocks noGrp="1"/>
          </p:cNvSpPr>
          <p:nvPr>
            <p:ph type="body" orient="vert" idx="1" hasCustomPrompt="1"/>
          </p:nvPr>
        </p:nvSpPr>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3083AE6C-FE31-46D5-93A0-44C7B7A961BB}"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053DF0F-0993-4039-A164-519DD37C92B5}" type="slidenum">
              <a:rPr lang="pl-PL" smtClean="0"/>
            </a:fld>
            <a:endParaRPr lang="pl-PL"/>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8724900" y="365125"/>
            <a:ext cx="2628900" cy="5811838"/>
          </a:xfrm>
        </p:spPr>
        <p:txBody>
          <a:bodyPr vert="eaVert"/>
          <a:lstStyle/>
          <a:p>
            <a:r>
              <a:rPr lang="pl-PL"/>
              <a:t>Kliknij, aby edytować styl</a:t>
            </a:r>
            <a:endParaRPr lang="pl-PL"/>
          </a:p>
        </p:txBody>
      </p:sp>
      <p:sp>
        <p:nvSpPr>
          <p:cNvPr id="3" name="Symbol zastępczy tytułu pionowego 2"/>
          <p:cNvSpPr>
            <a:spLocks noGrp="1"/>
          </p:cNvSpPr>
          <p:nvPr>
            <p:ph type="body" orient="vert" idx="1" hasCustomPrompt="1"/>
          </p:nvPr>
        </p:nvSpPr>
        <p:spPr>
          <a:xfrm>
            <a:off x="838200" y="365125"/>
            <a:ext cx="7734300" cy="5811838"/>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3083AE6C-FE31-46D5-93A0-44C7B7A961BB}"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053DF0F-0993-4039-A164-519DD37C92B5}" type="slidenum">
              <a:rPr lang="pl-PL" smtClean="0"/>
            </a:fld>
            <a:endParaRPr lang="pl-PL"/>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idx="1" hasCustomPrompt="1"/>
          </p:nvPr>
        </p:nvSpPr>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3083AE6C-FE31-46D5-93A0-44C7B7A961BB}"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053DF0F-0993-4039-A164-519DD37C92B5}" type="slidenum">
              <a:rPr lang="pl-PL" smtClean="0"/>
            </a:fld>
            <a:endParaRPr lang="pl-PL"/>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1850" y="1709738"/>
            <a:ext cx="10515600" cy="2852737"/>
          </a:xfrm>
        </p:spPr>
        <p:txBody>
          <a:bodyPr anchor="b"/>
          <a:lstStyle>
            <a:lvl1pPr>
              <a:defRPr sz="6000"/>
            </a:lvl1pPr>
          </a:lstStyle>
          <a:p>
            <a:r>
              <a:rPr lang="pl-PL"/>
              <a:t>Kliknij, aby edytować styl</a:t>
            </a:r>
            <a:endParaRPr lang="pl-PL"/>
          </a:p>
        </p:txBody>
      </p:sp>
      <p:sp>
        <p:nvSpPr>
          <p:cNvPr id="3" name="Symbol zastępczy tekstu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endParaRPr lang="pl-PL"/>
          </a:p>
        </p:txBody>
      </p:sp>
      <p:sp>
        <p:nvSpPr>
          <p:cNvPr id="4" name="Symbol zastępczy daty 3"/>
          <p:cNvSpPr>
            <a:spLocks noGrp="1"/>
          </p:cNvSpPr>
          <p:nvPr>
            <p:ph type="dt" sz="half" idx="10"/>
          </p:nvPr>
        </p:nvSpPr>
        <p:spPr/>
        <p:txBody>
          <a:bodyPr/>
          <a:lstStyle/>
          <a:p>
            <a:fld id="{3083AE6C-FE31-46D5-93A0-44C7B7A961BB}"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053DF0F-0993-4039-A164-519DD37C92B5}" type="slidenum">
              <a:rPr lang="pl-PL" smtClean="0"/>
            </a:fld>
            <a:endParaRPr lang="pl-PL"/>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sz="half" idx="1" hasCustomPrompt="1"/>
          </p:nvPr>
        </p:nvSpPr>
        <p:spPr>
          <a:xfrm>
            <a:off x="838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zawartości 3"/>
          <p:cNvSpPr>
            <a:spLocks noGrp="1"/>
          </p:cNvSpPr>
          <p:nvPr>
            <p:ph sz="half" idx="2" hasCustomPrompt="1"/>
          </p:nvPr>
        </p:nvSpPr>
        <p:spPr>
          <a:xfrm>
            <a:off x="6172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daty 4"/>
          <p:cNvSpPr>
            <a:spLocks noGrp="1"/>
          </p:cNvSpPr>
          <p:nvPr>
            <p:ph type="dt" sz="half" idx="10"/>
          </p:nvPr>
        </p:nvSpPr>
        <p:spPr/>
        <p:txBody>
          <a:bodyPr/>
          <a:lstStyle/>
          <a:p>
            <a:fld id="{3083AE6C-FE31-46D5-93A0-44C7B7A961BB}"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053DF0F-0993-4039-A164-519DD37C92B5}" type="slidenum">
              <a:rPr lang="pl-PL" smtClean="0"/>
            </a:fld>
            <a:endParaRPr lang="pl-PL"/>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365125"/>
            <a:ext cx="10515600" cy="1325563"/>
          </a:xfrm>
        </p:spPr>
        <p:txBody>
          <a:bodyPr/>
          <a:lstStyle/>
          <a:p>
            <a:r>
              <a:rPr lang="pl-PL"/>
              <a:t>Kliknij, aby edytować styl</a:t>
            </a:r>
            <a:endParaRPr lang="pl-PL"/>
          </a:p>
        </p:txBody>
      </p:sp>
      <p:sp>
        <p:nvSpPr>
          <p:cNvPr id="3" name="Symbol zastępczy tekst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4" name="Symbol zastępczy zawartości 3"/>
          <p:cNvSpPr>
            <a:spLocks noGrp="1"/>
          </p:cNvSpPr>
          <p:nvPr>
            <p:ph sz="half" idx="2" hasCustomPrompt="1"/>
          </p:nvPr>
        </p:nvSpPr>
        <p:spPr>
          <a:xfrm>
            <a:off x="839788" y="2505075"/>
            <a:ext cx="5157787"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tekst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6" name="Symbol zastępczy zawartości 5"/>
          <p:cNvSpPr>
            <a:spLocks noGrp="1"/>
          </p:cNvSpPr>
          <p:nvPr>
            <p:ph sz="quarter" idx="4" hasCustomPrompt="1"/>
          </p:nvPr>
        </p:nvSpPr>
        <p:spPr>
          <a:xfrm>
            <a:off x="6172200" y="2505075"/>
            <a:ext cx="5183188"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7" name="Symbol zastępczy daty 6"/>
          <p:cNvSpPr>
            <a:spLocks noGrp="1"/>
          </p:cNvSpPr>
          <p:nvPr>
            <p:ph type="dt" sz="half" idx="10"/>
          </p:nvPr>
        </p:nvSpPr>
        <p:spPr/>
        <p:txBody>
          <a:bodyPr/>
          <a:lstStyle/>
          <a:p>
            <a:fld id="{3083AE6C-FE31-46D5-93A0-44C7B7A961BB}" type="datetimeFigureOut">
              <a:rPr lang="pl-PL" smtClean="0"/>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053DF0F-0993-4039-A164-519DD37C92B5}" type="slidenum">
              <a:rPr lang="pl-PL" smtClean="0"/>
            </a:fld>
            <a:endParaRPr lang="pl-PL"/>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daty 2"/>
          <p:cNvSpPr>
            <a:spLocks noGrp="1"/>
          </p:cNvSpPr>
          <p:nvPr>
            <p:ph type="dt" sz="half" idx="10"/>
          </p:nvPr>
        </p:nvSpPr>
        <p:spPr/>
        <p:txBody>
          <a:bodyPr/>
          <a:lstStyle/>
          <a:p>
            <a:fld id="{3083AE6C-FE31-46D5-93A0-44C7B7A961BB}" type="datetimeFigureOut">
              <a:rPr lang="pl-PL" smtClean="0"/>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053DF0F-0993-4039-A164-519DD37C92B5}" type="slidenum">
              <a:rPr lang="pl-PL" smtClean="0"/>
            </a:fld>
            <a:endParaRPr lang="pl-PL"/>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083AE6C-FE31-46D5-93A0-44C7B7A961BB}" type="datetimeFigureOut">
              <a:rPr lang="pl-PL" smtClean="0"/>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053DF0F-0993-4039-A164-519DD37C92B5}" type="slidenum">
              <a:rPr lang="pl-PL" smtClean="0"/>
            </a:fld>
            <a:endParaRPr lang="pl-PL"/>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zawartości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3083AE6C-FE31-46D5-93A0-44C7B7A961BB}"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053DF0F-0993-4039-A164-519DD37C92B5}" type="slidenum">
              <a:rPr lang="pl-PL" smtClean="0"/>
            </a:fld>
            <a:endParaRPr lang="pl-PL"/>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3083AE6C-FE31-46D5-93A0-44C7B7A961BB}"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053DF0F-0993-4039-A164-519DD37C92B5}" type="slidenum">
              <a:rPr lang="pl-PL" smtClean="0"/>
            </a:fld>
            <a:endParaRPr lang="pl-PL"/>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83AE6C-FE31-46D5-93A0-44C7B7A961BB}" type="datetimeFigureOut">
              <a:rPr lang="pl-PL" smtClean="0"/>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53DF0F-0993-4039-A164-519DD37C92B5}" type="slidenum">
              <a:rPr lang="pl-PL" smtClean="0"/>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eur-lex.europa.eu/legal-content/PL/TXT/?uri=LEGISSUM:structural_cohesion_fund" TargetMode="External"/><Relationship Id="rId4" Type="http://schemas.openxmlformats.org/officeDocument/2006/relationships/hyperlink" Target="https://www.funduszeeuropejskie.gov.pl/" TargetMode="External"/><Relationship Id="rId3" Type="http://schemas.openxmlformats.org/officeDocument/2006/relationships/hyperlink" Target="https://commission.europa.eu/index_de" TargetMode="External"/><Relationship Id="rId2" Type="http://schemas.openxmlformats.org/officeDocument/2006/relationships/image" Target="../media/image11.sv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sv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sv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1">
            <a:alphaModFix amt="50000"/>
          </a:blip>
          <a:srcRect/>
          <a:stretch>
            <a:fillRect/>
          </a:stretch>
        </p:blipFill>
        <p:spPr>
          <a:xfrm>
            <a:off x="20" y="1"/>
            <a:ext cx="12191980" cy="6857999"/>
          </a:xfrm>
          <a:prstGeom prst="rect">
            <a:avLst/>
          </a:prstGeom>
        </p:spPr>
      </p:pic>
      <p:sp>
        <p:nvSpPr>
          <p:cNvPr id="2" name="Tytuł 1"/>
          <p:cNvSpPr>
            <a:spLocks noGrp="1"/>
          </p:cNvSpPr>
          <p:nvPr>
            <p:ph type="ctrTitle"/>
          </p:nvPr>
        </p:nvSpPr>
        <p:spPr>
          <a:xfrm>
            <a:off x="1524000" y="1819468"/>
            <a:ext cx="9144000" cy="1484953"/>
          </a:xfrm>
        </p:spPr>
        <p:txBody>
          <a:bodyPr>
            <a:normAutofit fontScale="90000"/>
          </a:bodyPr>
          <a:lstStyle/>
          <a:p>
            <a:br>
              <a:rPr lang="pl-PL" dirty="0">
                <a:solidFill>
                  <a:srgbClr val="FFFFFF"/>
                </a:solidFill>
              </a:rPr>
            </a:br>
            <a:r>
              <a:rPr lang="pl-PL" sz="8800" b="1" i="0" dirty="0" err="1">
                <a:solidFill>
                  <a:srgbClr val="FFFFFF"/>
                </a:solidFill>
                <a:effectLst/>
                <a:latin typeface="Corbel" panose="020B0503020204020204" pitchFamily="34" charset="0"/>
              </a:rPr>
              <a:t>Europäische</a:t>
            </a:r>
            <a:r>
              <a:rPr lang="pl-PL" sz="8800" b="1" i="0" dirty="0">
                <a:solidFill>
                  <a:srgbClr val="FFFFFF"/>
                </a:solidFill>
                <a:effectLst/>
                <a:latin typeface="Corbel" panose="020B0503020204020204" pitchFamily="34" charset="0"/>
              </a:rPr>
              <a:t> Fonds</a:t>
            </a:r>
            <a:endParaRPr lang="pl-PL" dirty="0">
              <a:solidFill>
                <a:srgbClr val="FFFFFF"/>
              </a:solidFill>
              <a:latin typeface="Corbel" panose="020B0503020204020204" pitchFamily="34" charset="0"/>
            </a:endParaRPr>
          </a:p>
        </p:txBody>
      </p:sp>
      <p:sp>
        <p:nvSpPr>
          <p:cNvPr id="3" name="Podtytuł 2"/>
          <p:cNvSpPr>
            <a:spLocks noGrp="1"/>
          </p:cNvSpPr>
          <p:nvPr>
            <p:ph type="subTitle" idx="1"/>
          </p:nvPr>
        </p:nvSpPr>
        <p:spPr>
          <a:xfrm>
            <a:off x="234696" y="5321434"/>
            <a:ext cx="11725656" cy="1147665"/>
          </a:xfrm>
        </p:spPr>
        <p:txBody>
          <a:bodyPr>
            <a:normAutofit/>
          </a:bodyPr>
          <a:lstStyle/>
          <a:p>
            <a:r>
              <a:rPr lang="pl-PL" sz="1700" dirty="0" err="1">
                <a:solidFill>
                  <a:srgbClr val="FFFFFF"/>
                </a:solidFill>
                <a:latin typeface="Corbel" panose="020B0503020204020204" pitchFamily="34" charset="0"/>
                <a:cs typeface="Times New Roman" panose="02020603050405020304" pitchFamily="18" charset="0"/>
              </a:rPr>
              <a:t>Bearbeitet</a:t>
            </a:r>
            <a:r>
              <a:rPr lang="pl-PL" sz="1700" dirty="0">
                <a:solidFill>
                  <a:srgbClr val="FFFFFF"/>
                </a:solidFill>
                <a:latin typeface="Corbel" panose="020B0503020204020204" pitchFamily="34" charset="0"/>
                <a:cs typeface="Times New Roman" panose="02020603050405020304" pitchFamily="18" charset="0"/>
              </a:rPr>
              <a:t> von </a:t>
            </a:r>
            <a:r>
              <a:rPr lang="pl-PL" sz="1700" dirty="0">
                <a:solidFill>
                  <a:srgbClr val="FFFFFF"/>
                </a:solidFill>
                <a:latin typeface="Corbel" panose="020B0503020204020204" pitchFamily="34" charset="0"/>
              </a:rPr>
              <a:t>Michał Kędzior, 116582</a:t>
            </a:r>
            <a:endParaRPr lang="pl-PL" sz="1700" dirty="0">
              <a:solidFill>
                <a:srgbClr val="FFFFFF"/>
              </a:solidFill>
              <a:latin typeface="Corbel" panose="020B0503020204020204" pitchFamily="34" charset="0"/>
            </a:endParaRPr>
          </a:p>
          <a:p>
            <a:r>
              <a:rPr lang="de-DE" sz="1700" dirty="0">
                <a:solidFill>
                  <a:srgbClr val="FFFFFF"/>
                </a:solidFill>
                <a:latin typeface="Corbel" panose="020B0503020204020204" pitchFamily="34" charset="0"/>
                <a:cs typeface="Times New Roman" panose="02020603050405020304" pitchFamily="18" charset="0"/>
              </a:rPr>
              <a:t>Institut für Wirtschaftswissenschaften und Finanzwesen</a:t>
            </a:r>
            <a:endParaRPr lang="pl-PL" sz="1700" dirty="0">
              <a:solidFill>
                <a:srgbClr val="FFFFFF"/>
              </a:solidFill>
              <a:latin typeface="Corbel" panose="020B0503020204020204" pitchFamily="34" charset="0"/>
              <a:cs typeface="Times New Roman" panose="02020603050405020304" pitchFamily="18" charset="0"/>
            </a:endParaRPr>
          </a:p>
          <a:p>
            <a:r>
              <a:rPr lang="de-DE" sz="1700" dirty="0" err="1">
                <a:solidFill>
                  <a:srgbClr val="FFFFFF"/>
                </a:solidFill>
                <a:latin typeface="Corbel" panose="020B0503020204020204" pitchFamily="34" charset="0"/>
                <a:cs typeface="Times New Roman" panose="02020603050405020304" pitchFamily="18" charset="0"/>
              </a:rPr>
              <a:t>Rzeszower</a:t>
            </a:r>
            <a:r>
              <a:rPr lang="de-DE" sz="1700" dirty="0">
                <a:solidFill>
                  <a:srgbClr val="FFFFFF"/>
                </a:solidFill>
                <a:latin typeface="Corbel" panose="020B0503020204020204" pitchFamily="34" charset="0"/>
                <a:cs typeface="Times New Roman" panose="02020603050405020304" pitchFamily="18" charset="0"/>
              </a:rPr>
              <a:t> Universität 202</a:t>
            </a:r>
            <a:r>
              <a:rPr lang="pl-PL" sz="1700" dirty="0">
                <a:solidFill>
                  <a:srgbClr val="FFFFFF"/>
                </a:solidFill>
                <a:latin typeface="Corbel" panose="020B0503020204020204" pitchFamily="34" charset="0"/>
                <a:cs typeface="Times New Roman" panose="02020603050405020304" pitchFamily="18" charset="0"/>
              </a:rPr>
              <a:t>3</a:t>
            </a:r>
            <a:r>
              <a:rPr lang="de-DE" sz="1700" dirty="0">
                <a:solidFill>
                  <a:srgbClr val="FFFFFF"/>
                </a:solidFill>
                <a:latin typeface="Corbel" panose="020B0503020204020204" pitchFamily="34" charset="0"/>
                <a:cs typeface="Times New Roman" panose="02020603050405020304" pitchFamily="18" charset="0"/>
              </a:rPr>
              <a:t>/202</a:t>
            </a:r>
            <a:r>
              <a:rPr lang="pl-PL" sz="1700" dirty="0">
                <a:solidFill>
                  <a:srgbClr val="FFFFFF"/>
                </a:solidFill>
                <a:latin typeface="Corbel" panose="020B0503020204020204" pitchFamily="34" charset="0"/>
                <a:cs typeface="Times New Roman" panose="02020603050405020304" pitchFamily="18" charset="0"/>
              </a:rPr>
              <a:t>4</a:t>
            </a:r>
            <a:endParaRPr lang="pl-PL" sz="1700" dirty="0">
              <a:solidFill>
                <a:srgbClr val="FFFFFF"/>
              </a:solidFill>
              <a:latin typeface="Corbel" panose="020B0503020204020204" pitchFamily="34" charset="0"/>
              <a:cs typeface="Times New Roman" panose="02020603050405020304" pitchFamily="18" charset="0"/>
            </a:endParaRPr>
          </a:p>
          <a:p>
            <a:endParaRPr lang="pl-PL" sz="1700" dirty="0">
              <a:solidFill>
                <a:srgbClr val="FFFFFF"/>
              </a:solidFill>
            </a:endParaRPr>
          </a:p>
        </p:txBody>
      </p:sp>
      <p:pic>
        <p:nvPicPr>
          <p:cNvPr id="4" name="Obraz 3"/>
          <p:cNvPicPr>
            <a:picLocks noChangeAspect="1"/>
          </p:cNvPicPr>
          <p:nvPr/>
        </p:nvPicPr>
        <p:blipFill>
          <a:blip r:embed="rId2"/>
          <a:stretch>
            <a:fillRect/>
          </a:stretch>
        </p:blipFill>
        <p:spPr>
          <a:xfrm>
            <a:off x="10990964" y="-1"/>
            <a:ext cx="1201016" cy="1140051"/>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079740" y="212090"/>
            <a:ext cx="3369310" cy="2280920"/>
          </a:xfrm>
        </p:spPr>
        <p:txBody>
          <a:bodyPr anchor="b">
            <a:normAutofit fontScale="90000"/>
          </a:bodyPr>
          <a:lstStyle/>
          <a:p>
            <a:pPr algn="ctr"/>
            <a:r>
              <a:rPr lang="pl-PL" b="1" i="0" dirty="0" err="1">
                <a:effectLst/>
                <a:latin typeface="Corbel" panose="020B0503020204020204" pitchFamily="34" charset="0"/>
              </a:rPr>
              <a:t>Zukunft</a:t>
            </a:r>
            <a:r>
              <a:rPr lang="pl-PL" b="1" i="0" dirty="0">
                <a:effectLst/>
                <a:latin typeface="Corbel" panose="020B0503020204020204" pitchFamily="34" charset="0"/>
              </a:rPr>
              <a:t> der </a:t>
            </a:r>
            <a:r>
              <a:rPr lang="pl-PL" b="1" i="0" dirty="0" err="1">
                <a:effectLst/>
                <a:latin typeface="Corbel" panose="020B0503020204020204" pitchFamily="34" charset="0"/>
              </a:rPr>
              <a:t>Europäischen</a:t>
            </a:r>
            <a:r>
              <a:rPr lang="pl-PL" b="1" i="0" dirty="0">
                <a:effectLst/>
                <a:latin typeface="Corbel" panose="020B0503020204020204" pitchFamily="34" charset="0"/>
              </a:rPr>
              <a:t> Fonds</a:t>
            </a:r>
            <a:br>
              <a:rPr lang="pl-PL" sz="3000" b="0" i="0" dirty="0">
                <a:effectLst/>
                <a:latin typeface="Söhne"/>
              </a:rPr>
            </a:br>
            <a:endParaRPr lang="pl-PL" sz="3000" dirty="0"/>
          </a:p>
        </p:txBody>
      </p:sp>
      <p:pic>
        <p:nvPicPr>
          <p:cNvPr id="5" name="Picture 4" descr="Weiße Glühbirnen mit einer gelben, die hervorsteht"/>
          <p:cNvPicPr>
            <a:picLocks noChangeAspect="1"/>
          </p:cNvPicPr>
          <p:nvPr/>
        </p:nvPicPr>
        <p:blipFill rotWithShape="1">
          <a:blip r:embed="rId1"/>
          <a:srcRect l="6099" r="21969" b="-1"/>
          <a:stretch>
            <a:fillRect/>
          </a:stretch>
        </p:blipFill>
        <p:spPr>
          <a:xfrm>
            <a:off x="20" y="10"/>
            <a:ext cx="7390243" cy="6857990"/>
          </a:xfrm>
          <a:prstGeom prst="rect">
            <a:avLst/>
          </a:prstGeom>
        </p:spPr>
      </p:pic>
      <p:sp>
        <p:nvSpPr>
          <p:cNvPr id="9" name="Rectangle 8"/>
          <p:cNvSpPr>
            <a:spLocks noGrp="1" noRot="1" noChangeAspect="1" noMove="1" noResize="1" noEditPoints="1" noAdjustHandles="1" noChangeArrowheads="1" noChangeShapeType="1" noTextEdit="1"/>
          </p:cNvSpPr>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p:cNvSpPr>
            <a:spLocks noGrp="1" noRot="1" noChangeAspect="1" noMove="1" noResize="1" noEditPoints="1" noAdjustHandles="1" noChangeArrowheads="1" noChangeShapeType="1" noTextEdit="1"/>
          </p:cNvSpPr>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Symbol zastępczy zawartości 2"/>
          <p:cNvSpPr>
            <a:spLocks noGrp="1"/>
          </p:cNvSpPr>
          <p:nvPr>
            <p:ph idx="1"/>
          </p:nvPr>
        </p:nvSpPr>
        <p:spPr>
          <a:xfrm>
            <a:off x="8079740" y="2771140"/>
            <a:ext cx="3563620" cy="3804285"/>
          </a:xfrm>
        </p:spPr>
        <p:txBody>
          <a:bodyPr anchor="t">
            <a:noAutofit/>
          </a:bodyPr>
          <a:lstStyle/>
          <a:p>
            <a:r>
              <a:rPr lang="de-DE" sz="2400" b="1" dirty="0">
                <a:latin typeface="Corbel" panose="020B0503020204020204" pitchFamily="34" charset="0"/>
              </a:rPr>
              <a:t>Anpassung an neue Herausforderungen</a:t>
            </a:r>
            <a:endParaRPr lang="de-DE" sz="2400" b="1" dirty="0">
              <a:latin typeface="Corbel" panose="020B0503020204020204" pitchFamily="34" charset="0"/>
            </a:endParaRPr>
          </a:p>
          <a:p>
            <a:r>
              <a:rPr lang="de-DE" sz="2400" b="1" dirty="0">
                <a:latin typeface="Corbel" panose="020B0503020204020204" pitchFamily="34" charset="0"/>
              </a:rPr>
              <a:t>Digitalisierung und Innovation fördern</a:t>
            </a:r>
            <a:endParaRPr lang="pl-PL" sz="2400" b="1" dirty="0">
              <a:latin typeface="Corbel" panose="020B0503020204020204" pitchFamily="34" charset="0"/>
            </a:endParaRPr>
          </a:p>
          <a:p>
            <a:r>
              <a:rPr lang="de-DE" sz="2400" b="1" dirty="0">
                <a:latin typeface="Corbel" panose="020B0503020204020204" pitchFamily="34" charset="0"/>
              </a:rPr>
              <a:t>Förderung der Bildung und Fachkräftemangel bekämpfen</a:t>
            </a:r>
            <a:endParaRPr lang="pl-PL" sz="2400" b="1" dirty="0">
              <a:latin typeface="Corbel" panose="020B0503020204020204" pitchFamily="34" charset="0"/>
            </a:endParaRPr>
          </a:p>
          <a:p>
            <a:r>
              <a:rPr lang="pl-PL" sz="2400" b="1" dirty="0" err="1">
                <a:latin typeface="Corbel" panose="020B0503020204020204" pitchFamily="34" charset="0"/>
              </a:rPr>
              <a:t>Stärkung</a:t>
            </a:r>
            <a:r>
              <a:rPr lang="pl-PL" sz="2400" b="1" dirty="0">
                <a:latin typeface="Corbel" panose="020B0503020204020204" pitchFamily="34" charset="0"/>
              </a:rPr>
              <a:t> der </a:t>
            </a:r>
            <a:r>
              <a:rPr lang="pl-PL" sz="2400" b="1" dirty="0" err="1">
                <a:latin typeface="Corbel" panose="020B0503020204020204" pitchFamily="34" charset="0"/>
              </a:rPr>
              <a:t>sozialen</a:t>
            </a:r>
            <a:r>
              <a:rPr lang="pl-PL" sz="2400" b="1" dirty="0">
                <a:latin typeface="Corbel" panose="020B0503020204020204" pitchFamily="34" charset="0"/>
              </a:rPr>
              <a:t> </a:t>
            </a:r>
            <a:r>
              <a:rPr lang="pl-PL" sz="2400" b="1" dirty="0" err="1">
                <a:latin typeface="Corbel" panose="020B0503020204020204" pitchFamily="34" charset="0"/>
              </a:rPr>
              <a:t>Kohäsion</a:t>
            </a:r>
            <a:endParaRPr lang="pl-PL" sz="2400" b="1" dirty="0" err="1">
              <a:latin typeface="Corbel" panose="020B05030202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74269"/>
            <a:ext cx="12192000" cy="1325563"/>
          </a:xfrm>
        </p:spPr>
        <p:txBody>
          <a:bodyPr>
            <a:normAutofit fontScale="90000"/>
          </a:bodyPr>
          <a:lstStyle/>
          <a:p>
            <a:pPr algn="ctr"/>
            <a:r>
              <a:rPr lang="pl-PL" b="1" i="0" dirty="0">
                <a:solidFill>
                  <a:srgbClr val="0D0D0D"/>
                </a:solidFill>
                <a:effectLst/>
                <a:latin typeface="Corbel" panose="020B0503020204020204" pitchFamily="34" charset="0"/>
              </a:rPr>
              <a:t>Bedeutung </a:t>
            </a:r>
            <a:r>
              <a:rPr lang="pl-PL" b="1" i="0" dirty="0" err="1">
                <a:solidFill>
                  <a:srgbClr val="0D0D0D"/>
                </a:solidFill>
                <a:effectLst/>
                <a:latin typeface="Corbel" panose="020B0503020204020204" pitchFamily="34" charset="0"/>
              </a:rPr>
              <a:t>für</a:t>
            </a:r>
            <a:r>
              <a:rPr lang="pl-PL" b="1" i="0" dirty="0">
                <a:solidFill>
                  <a:srgbClr val="0D0D0D"/>
                </a:solidFill>
                <a:effectLst/>
                <a:latin typeface="Corbel" panose="020B0503020204020204" pitchFamily="34" charset="0"/>
              </a:rPr>
              <a:t> </a:t>
            </a:r>
            <a:r>
              <a:rPr lang="pl-PL" b="1" i="0" dirty="0" err="1">
                <a:solidFill>
                  <a:srgbClr val="0D0D0D"/>
                </a:solidFill>
                <a:effectLst/>
                <a:latin typeface="Corbel" panose="020B0503020204020204" pitchFamily="34" charset="0"/>
              </a:rPr>
              <a:t>die</a:t>
            </a:r>
            <a:r>
              <a:rPr lang="pl-PL" b="1" i="0" dirty="0">
                <a:solidFill>
                  <a:srgbClr val="0D0D0D"/>
                </a:solidFill>
                <a:effectLst/>
                <a:latin typeface="Corbel" panose="020B0503020204020204" pitchFamily="34" charset="0"/>
              </a:rPr>
              <a:t> EU-</a:t>
            </a:r>
            <a:r>
              <a:rPr lang="pl-PL" b="1" i="0" dirty="0" err="1">
                <a:solidFill>
                  <a:srgbClr val="0D0D0D"/>
                </a:solidFill>
                <a:effectLst/>
                <a:latin typeface="Corbel" panose="020B0503020204020204" pitchFamily="34" charset="0"/>
              </a:rPr>
              <a:t>Mitgliedstaaten</a:t>
            </a:r>
            <a:br>
              <a:rPr lang="pl-PL" b="0" i="0" dirty="0">
                <a:solidFill>
                  <a:srgbClr val="0D0D0D"/>
                </a:solidFill>
                <a:effectLst/>
                <a:latin typeface="Söhne"/>
              </a:rPr>
            </a:br>
            <a:endParaRPr lang="pl-PL" dirty="0"/>
          </a:p>
        </p:txBody>
      </p:sp>
      <p:graphicFrame>
        <p:nvGraphicFramePr>
          <p:cNvPr id="5" name="Symbol zastępczy zawartości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56851" y="637762"/>
            <a:ext cx="9888496" cy="900131"/>
          </a:xfrm>
        </p:spPr>
        <p:txBody>
          <a:bodyPr anchor="t">
            <a:normAutofit/>
          </a:bodyPr>
          <a:lstStyle/>
          <a:p>
            <a:r>
              <a:rPr lang="pl-PL" sz="4000" dirty="0">
                <a:solidFill>
                  <a:schemeClr val="bg1"/>
                </a:solidFill>
                <a:latin typeface="Corbel" panose="020B0503020204020204" pitchFamily="34" charset="0"/>
                <a:cs typeface="Times New Roman" panose="02020603050405020304" pitchFamily="18" charset="0"/>
              </a:rPr>
              <a:t>Zusammenfassung:</a:t>
            </a:r>
            <a:endParaRPr lang="pl-PL" sz="4000" dirty="0">
              <a:solidFill>
                <a:schemeClr val="bg1"/>
              </a:solidFill>
              <a:latin typeface="Corbel" panose="020B0503020204020204" pitchFamily="34" charset="0"/>
            </a:endParaRPr>
          </a:p>
        </p:txBody>
      </p:sp>
      <p:sp>
        <p:nvSpPr>
          <p:cNvPr id="10" name="Rectangle 9"/>
          <p:cNvSpPr>
            <a:spLocks noGrp="1" noRot="1" noChangeAspect="1" noMove="1" noResize="1" noEditPoints="1" noAdjustHandles="1" noChangeArrowheads="1" noChangeShapeType="1" noTextEdit="1"/>
          </p:cNvSpPr>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1155548" y="2217343"/>
            <a:ext cx="9880893" cy="3959619"/>
          </a:xfrm>
        </p:spPr>
        <p:txBody>
          <a:bodyPr>
            <a:normAutofit fontScale="90000" lnSpcReduction="20000"/>
          </a:bodyPr>
          <a:lstStyle/>
          <a:p>
            <a:r>
              <a:rPr lang="de-DE" sz="2400" b="1" dirty="0">
                <a:latin typeface="Calibri" panose="020F0502020204030204" charset="0"/>
                <a:cs typeface="Calibri" panose="020F0502020204030204" charset="0"/>
              </a:rPr>
              <a:t>Europäische Fonds sind Finanzinstrumente der Europäischen Union, die dazu dienen, verschiedene politische Ziele zu unterstützen. </a:t>
            </a:r>
            <a:endParaRPr lang="pl-PL" sz="2400" b="1" dirty="0">
              <a:latin typeface="Calibri" panose="020F0502020204030204" charset="0"/>
              <a:cs typeface="Calibri" panose="020F0502020204030204" charset="0"/>
            </a:endParaRPr>
          </a:p>
          <a:p>
            <a:r>
              <a:rPr lang="de-DE" sz="2400" b="1" i="0" dirty="0">
                <a:effectLst/>
                <a:latin typeface="Calibri" panose="020F0502020204030204" charset="0"/>
                <a:cs typeface="Calibri" panose="020F0502020204030204" charset="0"/>
              </a:rPr>
              <a:t>Die wichtigsten Ziele dieser Fonds sind:</a:t>
            </a:r>
            <a:r>
              <a:rPr lang="pl-PL" sz="2400" b="1" i="0" dirty="0">
                <a:effectLst/>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Förderung von Wirtschaftswachstum</a:t>
            </a:r>
            <a:r>
              <a:rPr lang="pl-PL" sz="2400" b="1" dirty="0">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Schaffung von Arbeitsplätzen</a:t>
            </a:r>
            <a:r>
              <a:rPr lang="pl-PL" sz="2400" b="1" dirty="0">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Unterstützung von Infrastrukturprojekten</a:t>
            </a:r>
            <a:r>
              <a:rPr lang="pl-PL" sz="2400" b="1" dirty="0">
                <a:latin typeface="Calibri" panose="020F0502020204030204" charset="0"/>
                <a:cs typeface="Calibri" panose="020F0502020204030204" charset="0"/>
              </a:rPr>
              <a:t> </a:t>
            </a:r>
            <a:r>
              <a:rPr lang="pl-PL" sz="2400" b="1" dirty="0" err="1">
                <a:latin typeface="Calibri" panose="020F0502020204030204" charset="0"/>
                <a:cs typeface="Calibri" panose="020F0502020204030204" charset="0"/>
              </a:rPr>
              <a:t>und</a:t>
            </a:r>
            <a:r>
              <a:rPr lang="pl-PL" sz="2400" b="1" dirty="0">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Stärkung der regionalen Entwicklung</a:t>
            </a:r>
            <a:r>
              <a:rPr lang="pl-PL" sz="2400" b="1" dirty="0">
                <a:latin typeface="Calibri" panose="020F0502020204030204" charset="0"/>
                <a:cs typeface="Calibri" panose="020F0502020204030204" charset="0"/>
              </a:rPr>
              <a:t>.</a:t>
            </a:r>
            <a:endParaRPr lang="pl-PL" sz="2400" b="1" dirty="0">
              <a:latin typeface="Calibri" panose="020F0502020204030204" charset="0"/>
              <a:cs typeface="Calibri" panose="020F0502020204030204" charset="0"/>
            </a:endParaRPr>
          </a:p>
          <a:p>
            <a:r>
              <a:rPr lang="de-DE" sz="2400" b="1" dirty="0">
                <a:latin typeface="Calibri" panose="020F0502020204030204" charset="0"/>
                <a:cs typeface="Calibri" panose="020F0502020204030204" charset="0"/>
              </a:rPr>
              <a:t>Die europäischen Fonds werden verwaltet von:</a:t>
            </a:r>
            <a:r>
              <a:rPr lang="pl-PL" sz="2400" b="1" dirty="0">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Europäische</a:t>
            </a:r>
            <a:r>
              <a:rPr lang="pl-PL" altLang="de-DE" sz="2400" b="1" dirty="0">
                <a:latin typeface="Calibri" panose="020F0502020204030204" charset="0"/>
                <a:cs typeface="Calibri" panose="020F0502020204030204" charset="0"/>
              </a:rPr>
              <a:t>r</a:t>
            </a:r>
            <a:r>
              <a:rPr lang="de-DE" sz="2400" b="1" dirty="0">
                <a:latin typeface="Calibri" panose="020F0502020204030204" charset="0"/>
                <a:cs typeface="Calibri" panose="020F0502020204030204" charset="0"/>
              </a:rPr>
              <a:t> Kommission</a:t>
            </a:r>
            <a:r>
              <a:rPr lang="pl-PL" sz="2400" b="1" dirty="0">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Nationale</a:t>
            </a:r>
            <a:r>
              <a:rPr lang="pl-PL" altLang="de-DE" sz="2400" b="1" dirty="0">
                <a:latin typeface="Calibri" panose="020F0502020204030204" charset="0"/>
                <a:cs typeface="Calibri" panose="020F0502020204030204" charset="0"/>
              </a:rPr>
              <a:t>n</a:t>
            </a:r>
            <a:r>
              <a:rPr lang="de-DE" sz="2400" b="1" dirty="0">
                <a:latin typeface="Calibri" panose="020F0502020204030204" charset="0"/>
                <a:cs typeface="Calibri" panose="020F0502020204030204" charset="0"/>
              </a:rPr>
              <a:t> Behörden</a:t>
            </a:r>
            <a:r>
              <a:rPr lang="pl-PL" sz="2400" b="1" dirty="0">
                <a:latin typeface="Calibri" panose="020F0502020204030204" charset="0"/>
                <a:cs typeface="Calibri" panose="020F0502020204030204" charset="0"/>
              </a:rPr>
              <a:t> </a:t>
            </a:r>
            <a:r>
              <a:rPr lang="pl-PL" sz="2400" b="1" dirty="0" err="1">
                <a:latin typeface="Calibri" panose="020F0502020204030204" charset="0"/>
                <a:cs typeface="Calibri" panose="020F0502020204030204" charset="0"/>
              </a:rPr>
              <a:t>und</a:t>
            </a:r>
            <a:r>
              <a:rPr lang="pl-PL" sz="2400" b="1" dirty="0">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Regionalbehörden</a:t>
            </a:r>
            <a:r>
              <a:rPr lang="pl-PL" sz="2400" b="1" dirty="0">
                <a:latin typeface="Calibri" panose="020F0502020204030204" charset="0"/>
                <a:cs typeface="Calibri" panose="020F0502020204030204" charset="0"/>
              </a:rPr>
              <a:t>.</a:t>
            </a:r>
            <a:endParaRPr lang="pl-PL" sz="2400" b="1" dirty="0">
              <a:latin typeface="Calibri" panose="020F0502020204030204" charset="0"/>
              <a:cs typeface="Calibri" panose="020F0502020204030204" charset="0"/>
            </a:endParaRPr>
          </a:p>
          <a:p>
            <a:r>
              <a:rPr lang="pl-PL" sz="2400" b="1" i="0" dirty="0" err="1">
                <a:effectLst/>
                <a:latin typeface="Calibri" panose="020F0502020204030204" charset="0"/>
                <a:cs typeface="Calibri" panose="020F0502020204030204" charset="0"/>
              </a:rPr>
              <a:t>Positive</a:t>
            </a:r>
            <a:r>
              <a:rPr lang="pl-PL" sz="2400" b="1" i="0" dirty="0">
                <a:effectLst/>
                <a:latin typeface="Calibri" panose="020F0502020204030204" charset="0"/>
                <a:cs typeface="Calibri" panose="020F0502020204030204" charset="0"/>
              </a:rPr>
              <a:t> </a:t>
            </a:r>
            <a:r>
              <a:rPr lang="pl-PL" sz="2400" b="1" i="0" dirty="0" err="1">
                <a:effectLst/>
                <a:latin typeface="Calibri" panose="020F0502020204030204" charset="0"/>
                <a:cs typeface="Calibri" panose="020F0502020204030204" charset="0"/>
              </a:rPr>
              <a:t>Auswirkungen</a:t>
            </a:r>
            <a:r>
              <a:rPr lang="pl-PL" sz="2400" b="1" dirty="0">
                <a:latin typeface="Calibri" panose="020F0502020204030204" charset="0"/>
                <a:cs typeface="Calibri" panose="020F0502020204030204" charset="0"/>
              </a:rPr>
              <a:t> </a:t>
            </a:r>
            <a:r>
              <a:rPr lang="pl-PL" sz="2400" b="1" i="0" dirty="0">
                <a:effectLst/>
                <a:latin typeface="Calibri" panose="020F0502020204030204" charset="0"/>
                <a:cs typeface="Calibri" panose="020F0502020204030204" charset="0"/>
              </a:rPr>
              <a:t>der Fonds </a:t>
            </a:r>
            <a:r>
              <a:rPr lang="pl-PL" sz="2400" b="1" i="0" dirty="0" err="1">
                <a:effectLst/>
                <a:latin typeface="Calibri" panose="020F0502020204030204" charset="0"/>
                <a:cs typeface="Calibri" panose="020F0502020204030204" charset="0"/>
              </a:rPr>
              <a:t>sind</a:t>
            </a:r>
            <a:r>
              <a:rPr lang="pl-PL" sz="2400" b="1" i="0" dirty="0">
                <a:effectLst/>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Förderung des Wirtschaftswachstums</a:t>
            </a:r>
            <a:r>
              <a:rPr lang="pl-PL" sz="2400" b="1" dirty="0">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Abbau regionaler Disparitäten</a:t>
            </a:r>
            <a:r>
              <a:rPr lang="pl-PL" sz="2400" b="1" dirty="0">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Stärkung der Wettbewerbsfähigkeit </a:t>
            </a:r>
            <a:r>
              <a:rPr lang="pl-PL" sz="2400" b="1" dirty="0" err="1">
                <a:latin typeface="Calibri" panose="020F0502020204030204" charset="0"/>
                <a:cs typeface="Calibri" panose="020F0502020204030204" charset="0"/>
              </a:rPr>
              <a:t>und</a:t>
            </a:r>
            <a:r>
              <a:rPr lang="pl-PL" sz="2400" b="1" dirty="0">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Förderung der nachhaltigen Entwicklung</a:t>
            </a:r>
            <a:r>
              <a:rPr lang="pl-PL" sz="2400" b="1" dirty="0">
                <a:latin typeface="Calibri" panose="020F0502020204030204" charset="0"/>
                <a:cs typeface="Calibri" panose="020F0502020204030204" charset="0"/>
              </a:rPr>
              <a:t>.</a:t>
            </a:r>
            <a:endParaRPr lang="pl-PL" sz="2400" b="1" dirty="0">
              <a:latin typeface="Calibri" panose="020F0502020204030204" charset="0"/>
              <a:cs typeface="Calibri" panose="020F0502020204030204" charset="0"/>
            </a:endParaRPr>
          </a:p>
          <a:p>
            <a:r>
              <a:rPr lang="pl-PL" sz="2400" b="1" i="0" dirty="0">
                <a:effectLst/>
                <a:latin typeface="Calibri" panose="020F0502020204030204" charset="0"/>
                <a:cs typeface="Calibri" panose="020F0502020204030204" charset="0"/>
              </a:rPr>
              <a:t>Bedeutung </a:t>
            </a:r>
            <a:r>
              <a:rPr lang="pl-PL" sz="2400" b="1" i="0" dirty="0" err="1">
                <a:effectLst/>
                <a:latin typeface="Calibri" panose="020F0502020204030204" charset="0"/>
                <a:cs typeface="Calibri" panose="020F0502020204030204" charset="0"/>
              </a:rPr>
              <a:t>für</a:t>
            </a:r>
            <a:r>
              <a:rPr lang="pl-PL" sz="2400" b="1" i="0" dirty="0">
                <a:effectLst/>
                <a:latin typeface="Calibri" panose="020F0502020204030204" charset="0"/>
                <a:cs typeface="Calibri" panose="020F0502020204030204" charset="0"/>
              </a:rPr>
              <a:t> </a:t>
            </a:r>
            <a:r>
              <a:rPr lang="pl-PL" sz="2400" b="1" i="0" dirty="0" err="1">
                <a:effectLst/>
                <a:latin typeface="Calibri" panose="020F0502020204030204" charset="0"/>
                <a:cs typeface="Calibri" panose="020F0502020204030204" charset="0"/>
              </a:rPr>
              <a:t>die</a:t>
            </a:r>
            <a:r>
              <a:rPr lang="pl-PL" sz="2400" b="1" i="0" dirty="0">
                <a:effectLst/>
                <a:latin typeface="Calibri" panose="020F0502020204030204" charset="0"/>
                <a:cs typeface="Calibri" panose="020F0502020204030204" charset="0"/>
              </a:rPr>
              <a:t> EU-</a:t>
            </a:r>
            <a:r>
              <a:rPr lang="pl-PL" sz="2400" b="1" i="0" dirty="0" err="1">
                <a:effectLst/>
                <a:latin typeface="Calibri" panose="020F0502020204030204" charset="0"/>
                <a:cs typeface="Calibri" panose="020F0502020204030204" charset="0"/>
              </a:rPr>
              <a:t>Mitgliedstaaten</a:t>
            </a:r>
            <a:r>
              <a:rPr lang="pl-PL" sz="2400" b="1" i="0" dirty="0">
                <a:effectLst/>
                <a:latin typeface="Calibri" panose="020F0502020204030204" charset="0"/>
                <a:cs typeface="Calibri" panose="020F0502020204030204" charset="0"/>
              </a:rPr>
              <a:t>: </a:t>
            </a:r>
            <a:r>
              <a:rPr lang="de-DE" sz="2400" b="1" i="0" dirty="0">
                <a:effectLst/>
                <a:latin typeface="Calibri" panose="020F0502020204030204" charset="0"/>
                <a:cs typeface="Calibri" panose="020F0502020204030204" charset="0"/>
              </a:rPr>
              <a:t>Rolle bei der Förderung des wirtschaftlichen Zusammenhalts</a:t>
            </a:r>
            <a:r>
              <a:rPr lang="pl-PL" sz="2400" b="1" dirty="0">
                <a:latin typeface="Calibri" panose="020F0502020204030204" charset="0"/>
                <a:cs typeface="Calibri" panose="020F0502020204030204" charset="0"/>
              </a:rPr>
              <a:t> </a:t>
            </a:r>
            <a:r>
              <a:rPr lang="pl-PL" sz="2400" b="1" dirty="0" err="1">
                <a:latin typeface="Calibri" panose="020F0502020204030204" charset="0"/>
                <a:cs typeface="Calibri" panose="020F0502020204030204" charset="0"/>
              </a:rPr>
              <a:t>und</a:t>
            </a:r>
            <a:r>
              <a:rPr lang="pl-PL" sz="2400" b="1" i="0" dirty="0">
                <a:effectLst/>
                <a:latin typeface="Calibri" panose="020F0502020204030204" charset="0"/>
                <a:cs typeface="Calibri" panose="020F0502020204030204" charset="0"/>
              </a:rPr>
              <a:t> </a:t>
            </a:r>
            <a:r>
              <a:rPr lang="de-DE" sz="2400" b="1" dirty="0">
                <a:latin typeface="Calibri" panose="020F0502020204030204" charset="0"/>
                <a:cs typeface="Calibri" panose="020F0502020204030204" charset="0"/>
              </a:rPr>
              <a:t>Beitrag zur Stärkung der Wettbewerbsfähigkeit</a:t>
            </a:r>
            <a:r>
              <a:rPr lang="pl-PL" sz="2400" b="1" dirty="0">
                <a:latin typeface="Calibri" panose="020F0502020204030204" charset="0"/>
                <a:cs typeface="Calibri" panose="020F0502020204030204" charset="0"/>
              </a:rPr>
              <a:t>.</a:t>
            </a:r>
            <a:br>
              <a:rPr lang="pl-PL" sz="1900" b="0" i="0" dirty="0">
                <a:effectLst/>
                <a:latin typeface="Söhne"/>
              </a:rPr>
            </a:br>
            <a:endParaRPr lang="pl-PL" sz="1900" dirty="0">
              <a:latin typeface="Corbel" panose="020B0503020204020204" pitchFamily="34" charset="0"/>
            </a:endParaRPr>
          </a:p>
          <a:p>
            <a:endParaRPr lang="de-DE" sz="1900" dirty="0">
              <a:latin typeface="Corbel" panose="020B0503020204020204" pitchFamily="34" charset="0"/>
            </a:endParaRPr>
          </a:p>
          <a:p>
            <a:endParaRPr lang="pl-PL" sz="1900" dirty="0">
              <a:latin typeface="Corbel" panose="020B0503020204020204" pitchFamily="34" charset="0"/>
            </a:endParaRPr>
          </a:p>
          <a:p>
            <a:endParaRPr lang="en-US" sz="1900" dirty="0">
              <a:latin typeface="Corbel" panose="020B0503020204020204" pitchFamily="34" charset="0"/>
            </a:endParaRPr>
          </a:p>
          <a:p>
            <a:pPr marL="0" indent="0">
              <a:buNone/>
            </a:pPr>
            <a:endParaRPr lang="en-US" sz="1900" dirty="0">
              <a:latin typeface="Corbel" panose="020B0503020204020204" pitchFamily="34" charset="0"/>
            </a:endParaRPr>
          </a:p>
          <a:p>
            <a:endParaRPr lang="en-US" sz="1900" dirty="0">
              <a:latin typeface="Corbel" panose="020B0503020204020204" pitchFamily="34" charset="0"/>
            </a:endParaRPr>
          </a:p>
          <a:p>
            <a:endParaRPr lang="pl-PL" sz="1900"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094105" y="802955"/>
            <a:ext cx="4977976" cy="1454051"/>
          </a:xfrm>
        </p:spPr>
        <p:txBody>
          <a:bodyPr>
            <a:normAutofit/>
          </a:bodyPr>
          <a:lstStyle/>
          <a:p>
            <a:r>
              <a:rPr lang="pl-PL" sz="3600" dirty="0">
                <a:latin typeface="Times New Roman" panose="02020603050405020304" pitchFamily="18" charset="0"/>
                <a:cs typeface="Times New Roman" panose="02020603050405020304" pitchFamily="18" charset="0"/>
              </a:rPr>
              <a:t>Quellen:</a:t>
            </a:r>
            <a:endParaRPr lang="pl-PL" sz="3600" dirty="0"/>
          </a:p>
        </p:txBody>
      </p:sp>
      <p:pic>
        <p:nvPicPr>
          <p:cNvPr id="7" name="Graphic 6" descr="Znacznik"/>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6951" y="1793846"/>
            <a:ext cx="3620021" cy="3620021"/>
          </a:xfrm>
          <a:prstGeom prst="rect">
            <a:avLst/>
          </a:prstGeom>
        </p:spPr>
      </p:pic>
      <p:sp>
        <p:nvSpPr>
          <p:cNvPr id="3" name="Symbol zastępczy zawartości 2"/>
          <p:cNvSpPr>
            <a:spLocks noGrp="1"/>
          </p:cNvSpPr>
          <p:nvPr>
            <p:ph idx="1"/>
          </p:nvPr>
        </p:nvSpPr>
        <p:spPr>
          <a:xfrm>
            <a:off x="6094103" y="1793846"/>
            <a:ext cx="4977578" cy="4003571"/>
          </a:xfrm>
        </p:spPr>
        <p:txBody>
          <a:bodyPr anchor="ctr">
            <a:normAutofit/>
          </a:bodyPr>
          <a:lstStyle/>
          <a:p>
            <a:r>
              <a:rPr lang="pl-PL" sz="1800" dirty="0">
                <a:latin typeface="Corbel" panose="020B0503020204020204" pitchFamily="34" charset="0"/>
                <a:hlinkClick r:id="rId3"/>
              </a:rPr>
              <a:t>https://commission.europa.eu/index_de</a:t>
            </a:r>
            <a:endParaRPr lang="pl-PL" sz="1800" dirty="0">
              <a:latin typeface="Corbel" panose="020B0503020204020204" pitchFamily="34" charset="0"/>
            </a:endParaRPr>
          </a:p>
          <a:p>
            <a:r>
              <a:rPr lang="pl-PL" sz="1800" dirty="0">
                <a:latin typeface="Corbel" panose="020B0503020204020204" pitchFamily="34" charset="0"/>
                <a:hlinkClick r:id="rId4"/>
              </a:rPr>
              <a:t>https://www.funduszeeuropejskie.gov.pl</a:t>
            </a:r>
            <a:endParaRPr lang="pl-PL" sz="1800" dirty="0">
              <a:latin typeface="Corbel" panose="020B0503020204020204" pitchFamily="34" charset="0"/>
            </a:endParaRPr>
          </a:p>
          <a:p>
            <a:r>
              <a:rPr lang="pl-PL" sz="1800" dirty="0">
                <a:latin typeface="Corbel" panose="020B0503020204020204" pitchFamily="34" charset="0"/>
                <a:hlinkClick r:id="rId5"/>
              </a:rPr>
              <a:t>https://eur-lex.europa.eu/legal-content/PL/TXT/?uri=LEGISSUM:structural_cohesion_fund</a:t>
            </a:r>
            <a:endParaRPr lang="pl-PL" sz="1800" dirty="0">
              <a:latin typeface="Corbel" panose="020B0503020204020204" pitchFamily="34" charset="0"/>
            </a:endParaRPr>
          </a:p>
        </p:txBody>
      </p:sp>
      <p:grpSp>
        <p:nvGrpSpPr>
          <p:cNvPr id="14" name="Group 13"/>
          <p:cNvGrpSpPr>
            <a:grpSpLocks noGrp="1" noRot="1" noChangeAspect="1" noMove="1" noResize="1" noUngrp="1"/>
          </p:cNvGrpSpPr>
          <p:nvPr/>
        </p:nvGrpSpPr>
        <p:grpSpPr>
          <a:xfrm flipH="1">
            <a:off x="2635" y="52996"/>
            <a:ext cx="5928607" cy="6805005"/>
            <a:chOff x="6095999" y="52996"/>
            <a:chExt cx="6093363" cy="6805005"/>
          </a:xfrm>
          <a:solidFill>
            <a:schemeClr val="accent5">
              <a:alpha val="10000"/>
            </a:schemeClr>
          </a:solidFill>
        </p:grpSpPr>
        <p:sp>
          <p:nvSpPr>
            <p:cNvPr id="15" name="Freeform: Shape 14"/>
            <p:cNvSpPr/>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38200" y="365125"/>
            <a:ext cx="10515600" cy="1325563"/>
          </a:xfrm>
        </p:spPr>
        <p:txBody>
          <a:bodyPr>
            <a:normAutofit/>
          </a:bodyPr>
          <a:lstStyle/>
          <a:p>
            <a:pPr algn="ctr"/>
            <a:r>
              <a:rPr lang="pl-PL" b="1" dirty="0" err="1">
                <a:latin typeface="Corbel" panose="020B0503020204020204" pitchFamily="34" charset="0"/>
                <a:cs typeface="Times New Roman" panose="02020603050405020304" pitchFamily="18" charset="0"/>
              </a:rPr>
              <a:t>Wörterbuch</a:t>
            </a:r>
            <a:endParaRPr lang="pl-PL" b="1" dirty="0">
              <a:latin typeface="Corbel" panose="020B0503020204020204" pitchFamily="34" charset="0"/>
            </a:endParaRPr>
          </a:p>
        </p:txBody>
      </p:sp>
      <p:graphicFrame>
        <p:nvGraphicFramePr>
          <p:cNvPr id="5" name="Symbol zastępczy zawartości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0872" y="365125"/>
            <a:ext cx="10515600" cy="1325563"/>
          </a:xfrm>
        </p:spPr>
        <p:txBody>
          <a:bodyPr/>
          <a:lstStyle/>
          <a:p>
            <a:pPr algn="ctr"/>
            <a:r>
              <a:rPr lang="pl-PL" dirty="0">
                <a:latin typeface="Corbel" panose="020B0503020204020204" pitchFamily="34" charset="0"/>
              </a:rPr>
              <a:t>REBUS</a:t>
            </a:r>
            <a:endParaRPr lang="pl-PL" dirty="0">
              <a:latin typeface="Corbel" panose="020B0503020204020204" pitchFamily="34" charset="0"/>
            </a:endParaRPr>
          </a:p>
        </p:txBody>
      </p:sp>
      <p:pic>
        <p:nvPicPr>
          <p:cNvPr id="5" name="Symbol zastępczy zawartości 4"/>
          <p:cNvPicPr>
            <a:picLocks noGrp="1" noChangeAspect="1"/>
          </p:cNvPicPr>
          <p:nvPr>
            <p:ph idx="1"/>
          </p:nvPr>
        </p:nvPicPr>
        <p:blipFill>
          <a:blip r:embed="rId1"/>
          <a:stretch>
            <a:fillRect/>
          </a:stretch>
        </p:blipFill>
        <p:spPr>
          <a:xfrm>
            <a:off x="456647" y="2766219"/>
            <a:ext cx="11278706" cy="1325562"/>
          </a:xfr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p:cNvSpPr>
            <a:spLocks noGrp="1" noRot="1" noChangeAspect="1" noMove="1" noResize="1" noEditPoints="1" noAdjustHandles="1" noChangeArrowheads="1" noChangeShapeType="1" noTextEdit="1"/>
          </p:cNvSpPr>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p:cNvSpPr>
            <a:spLocks noGrp="1" noRot="1" noChangeAspect="1" noMove="1" noResize="1" noEditPoints="1" noAdjustHandles="1" noChangeArrowheads="1" noChangeShapeType="1" noTextEdit="1"/>
          </p:cNvSpPr>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6000" dirty="0">
                <a:solidFill>
                  <a:schemeClr val="bg1">
                    <a:lumMod val="95000"/>
                    <a:lumOff val="5000"/>
                  </a:schemeClr>
                </a:solidFill>
                <a:latin typeface="Corbel" panose="020B0503020204020204" pitchFamily="34" charset="0"/>
              </a:rPr>
              <a:t>Danke </a:t>
            </a:r>
            <a:r>
              <a:rPr lang="en-US" sz="6000" dirty="0" err="1">
                <a:solidFill>
                  <a:schemeClr val="bg1">
                    <a:lumMod val="95000"/>
                    <a:lumOff val="5000"/>
                  </a:schemeClr>
                </a:solidFill>
                <a:latin typeface="Corbel" panose="020B0503020204020204" pitchFamily="34" charset="0"/>
              </a:rPr>
              <a:t>fürs</a:t>
            </a:r>
            <a:r>
              <a:rPr lang="en-US" sz="6000" dirty="0">
                <a:solidFill>
                  <a:schemeClr val="bg1">
                    <a:lumMod val="95000"/>
                    <a:lumOff val="5000"/>
                  </a:schemeClr>
                </a:solidFill>
                <a:latin typeface="Corbel" panose="020B0503020204020204" pitchFamily="34" charset="0"/>
              </a:rPr>
              <a:t> </a:t>
            </a:r>
            <a:r>
              <a:rPr lang="en-US" sz="6000" dirty="0" err="1">
                <a:solidFill>
                  <a:schemeClr val="bg1">
                    <a:lumMod val="95000"/>
                    <a:lumOff val="5000"/>
                  </a:schemeClr>
                </a:solidFill>
                <a:latin typeface="Corbel" panose="020B0503020204020204" pitchFamily="34" charset="0"/>
              </a:rPr>
              <a:t>Zuhören</a:t>
            </a:r>
            <a:r>
              <a:rPr lang="en-US" sz="6000" dirty="0">
                <a:solidFill>
                  <a:schemeClr val="bg1">
                    <a:lumMod val="95000"/>
                    <a:lumOff val="5000"/>
                  </a:schemeClr>
                </a:solidFill>
                <a:latin typeface="Corbel" panose="020B0503020204020204" pitchFamily="34" charset="0"/>
              </a:rPr>
              <a:t>!</a:t>
            </a:r>
            <a:br>
              <a:rPr lang="en-US" sz="5400" dirty="0">
                <a:solidFill>
                  <a:schemeClr val="bg1">
                    <a:lumMod val="95000"/>
                    <a:lumOff val="5000"/>
                  </a:schemeClr>
                </a:solidFill>
              </a:rPr>
            </a:br>
            <a:endParaRPr lang="en-US" sz="5400" dirty="0">
              <a:solidFill>
                <a:schemeClr val="bg1">
                  <a:lumMod val="95000"/>
                  <a:lumOff val="5000"/>
                </a:schemeClr>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 y="2075420"/>
            <a:ext cx="12048729" cy="4093306"/>
            <a:chOff x="1" y="2075420"/>
            <a:chExt cx="12048729" cy="4093306"/>
          </a:xfrm>
        </p:grpSpPr>
        <p:sp>
          <p:nvSpPr>
            <p:cNvPr id="15" name="Oval 14"/>
            <p:cNvSpPr/>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a:spLocks noGrp="1" noRot="1" noChangeAspect="1" noMove="1" noResize="1" noEditPoints="1" noAdjustHandles="1" noChangeArrowheads="1" noChangeShapeType="1" noTextEdit="1"/>
          </p:cNvSpPr>
          <p:nvPr/>
        </p:nvSpPr>
        <p:spPr>
          <a:xfrm rot="16200000">
            <a:off x="10438144" y="1042604"/>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a:grpSpLocks noGrp="1" noRot="1" noChangeAspect="1" noMove="1" noResize="1" noUngrp="1"/>
          </p:cNvGrpSpPr>
          <p:nvPr/>
        </p:nvGrpSpPr>
        <p:grpSpPr>
          <a:xfrm>
            <a:off x="11259539" y="317578"/>
            <a:ext cx="548640" cy="549007"/>
            <a:chOff x="7029447" y="3514725"/>
            <a:chExt cx="1285875" cy="549007"/>
          </a:xfrm>
        </p:grpSpPr>
        <p:cxnSp>
          <p:nvCxnSpPr>
            <p:cNvPr id="25" name="Straight Connector 24"/>
            <p:cNvCxnSpPr/>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0" name="Group 29"/>
          <p:cNvGrpSpPr>
            <a:grpSpLocks noGrp="1" noRot="1" noChangeAspect="1" noMove="1" noResize="1" noUngrp="1"/>
          </p:cNvGrpSpPr>
          <p:nvPr/>
        </p:nvGrpSpPr>
        <p:grpSpPr>
          <a:xfrm rot="5400000">
            <a:off x="616345" y="5940560"/>
            <a:ext cx="1285875" cy="549007"/>
            <a:chOff x="7029447" y="3514725"/>
            <a:chExt cx="1285875" cy="549007"/>
          </a:xfrm>
        </p:grpSpPr>
        <p:cxnSp>
          <p:nvCxnSpPr>
            <p:cNvPr id="31" name="Straight Connector 30"/>
            <p:cNvCxnSpPr/>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ytuł 1"/>
          <p:cNvSpPr>
            <a:spLocks noGrp="1"/>
          </p:cNvSpPr>
          <p:nvPr>
            <p:ph type="title"/>
          </p:nvPr>
        </p:nvSpPr>
        <p:spPr>
          <a:xfrm>
            <a:off x="630936" y="630936"/>
            <a:ext cx="4989918" cy="5478640"/>
          </a:xfrm>
          <a:noFill/>
        </p:spPr>
        <p:txBody>
          <a:bodyPr anchor="ctr">
            <a:normAutofit/>
          </a:bodyPr>
          <a:lstStyle/>
          <a:p>
            <a:r>
              <a:rPr lang="de-DE" sz="4800" dirty="0">
                <a:solidFill>
                  <a:schemeClr val="bg1"/>
                </a:solidFill>
                <a:latin typeface="Times New Roman" panose="02020603050405020304" pitchFamily="18" charset="0"/>
                <a:cs typeface="Times New Roman" panose="02020603050405020304" pitchFamily="18" charset="0"/>
              </a:rPr>
              <a:t>Präsentationsplan</a:t>
            </a:r>
            <a:r>
              <a:rPr lang="pl-PL" sz="4800" dirty="0">
                <a:solidFill>
                  <a:schemeClr val="bg1"/>
                </a:solidFill>
                <a:latin typeface="Times New Roman" panose="02020603050405020304" pitchFamily="18" charset="0"/>
                <a:cs typeface="Times New Roman" panose="02020603050405020304" pitchFamily="18" charset="0"/>
              </a:rPr>
              <a:t>:</a:t>
            </a:r>
            <a:endParaRPr lang="pl-PL" sz="4800" dirty="0">
              <a:solidFill>
                <a:schemeClr val="bg1"/>
              </a:solidFill>
            </a:endParaRPr>
          </a:p>
        </p:txBody>
      </p:sp>
      <p:sp>
        <p:nvSpPr>
          <p:cNvPr id="36" name="Rectangle 35"/>
          <p:cNvSpPr>
            <a:spLocks noGrp="1" noRot="1" noChangeAspect="1" noMove="1" noResize="1" noEditPoints="1" noAdjustHandles="1" noChangeArrowheads="1" noChangeShapeType="1" noTextEdit="1"/>
          </p:cNvSpPr>
          <p:nvPr/>
        </p:nvSpPr>
        <p:spPr>
          <a:xfrm rot="5400000">
            <a:off x="5801066" y="497785"/>
            <a:ext cx="5678424" cy="567484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6027004" y="1427462"/>
            <a:ext cx="4982273" cy="4489704"/>
          </a:xfrm>
          <a:noFill/>
        </p:spPr>
        <p:txBody>
          <a:bodyPr anchor="ctr">
            <a:normAutofit fontScale="92500" lnSpcReduction="20000"/>
          </a:bodyPr>
          <a:lstStyle/>
          <a:p>
            <a:r>
              <a:rPr lang="pl-PL" sz="2400" b="0" i="0" dirty="0" err="1">
                <a:solidFill>
                  <a:schemeClr val="bg1"/>
                </a:solidFill>
                <a:effectLst/>
                <a:latin typeface="Corbel" panose="020B0503020204020204" pitchFamily="34" charset="0"/>
              </a:rPr>
              <a:t>Einleitung</a:t>
            </a:r>
            <a:endParaRPr lang="pl-PL" sz="2400" b="0" i="0" dirty="0">
              <a:solidFill>
                <a:schemeClr val="bg1"/>
              </a:solidFill>
              <a:effectLst/>
              <a:latin typeface="Corbel" panose="020B0503020204020204" pitchFamily="34" charset="0"/>
            </a:endParaRPr>
          </a:p>
          <a:p>
            <a:r>
              <a:rPr lang="pl-PL" sz="2400" b="0" i="0" dirty="0">
                <a:solidFill>
                  <a:schemeClr val="bg1"/>
                </a:solidFill>
                <a:effectLst/>
                <a:latin typeface="Corbel" panose="020B0503020204020204" pitchFamily="34" charset="0"/>
              </a:rPr>
              <a:t>Arten von </a:t>
            </a:r>
            <a:r>
              <a:rPr lang="pl-PL" sz="2400" b="0" i="0" dirty="0" err="1">
                <a:solidFill>
                  <a:schemeClr val="bg1"/>
                </a:solidFill>
                <a:effectLst/>
                <a:latin typeface="Corbel" panose="020B0503020204020204" pitchFamily="34" charset="0"/>
              </a:rPr>
              <a:t>Europäischen</a:t>
            </a:r>
            <a:r>
              <a:rPr lang="pl-PL" sz="2400" b="0" i="0" dirty="0">
                <a:solidFill>
                  <a:schemeClr val="bg1"/>
                </a:solidFill>
                <a:effectLst/>
                <a:latin typeface="Corbel" panose="020B0503020204020204" pitchFamily="34" charset="0"/>
              </a:rPr>
              <a:t> Fonds</a:t>
            </a:r>
            <a:endParaRPr lang="pl-PL" sz="2400" b="0" i="0" dirty="0">
              <a:solidFill>
                <a:schemeClr val="bg1"/>
              </a:solidFill>
              <a:effectLst/>
              <a:latin typeface="Corbel" panose="020B0503020204020204" pitchFamily="34" charset="0"/>
            </a:endParaRPr>
          </a:p>
          <a:p>
            <a:r>
              <a:rPr lang="pl-PL" sz="2400" b="0" i="0" dirty="0">
                <a:solidFill>
                  <a:schemeClr val="bg1"/>
                </a:solidFill>
                <a:effectLst/>
                <a:latin typeface="Corbel" panose="020B0503020204020204" pitchFamily="34" charset="0"/>
              </a:rPr>
              <a:t>Ziele der Fonds</a:t>
            </a:r>
            <a:endParaRPr lang="pl-PL" sz="2400" b="0" i="0" dirty="0">
              <a:solidFill>
                <a:schemeClr val="bg1"/>
              </a:solidFill>
              <a:effectLst/>
              <a:latin typeface="Corbel" panose="020B0503020204020204" pitchFamily="34" charset="0"/>
            </a:endParaRPr>
          </a:p>
          <a:p>
            <a:r>
              <a:rPr lang="pl-PL" sz="2400" b="0" i="0" dirty="0">
                <a:solidFill>
                  <a:schemeClr val="bg1"/>
                </a:solidFill>
                <a:effectLst/>
                <a:latin typeface="Corbel" panose="020B0503020204020204" pitchFamily="34" charset="0"/>
              </a:rPr>
              <a:t>Verwaltung der Fonds</a:t>
            </a:r>
            <a:endParaRPr lang="pl-PL" sz="2400" b="0" i="0" dirty="0">
              <a:solidFill>
                <a:schemeClr val="bg1"/>
              </a:solidFill>
              <a:effectLst/>
              <a:latin typeface="Corbel" panose="020B0503020204020204" pitchFamily="34" charset="0"/>
            </a:endParaRPr>
          </a:p>
          <a:p>
            <a:r>
              <a:rPr lang="pl-PL" sz="2400" b="0" i="0" dirty="0">
                <a:solidFill>
                  <a:schemeClr val="bg1"/>
                </a:solidFill>
                <a:effectLst/>
                <a:latin typeface="Corbel" panose="020B0503020204020204" pitchFamily="34" charset="0"/>
              </a:rPr>
              <a:t>Finanzierung der Fonds</a:t>
            </a:r>
            <a:endParaRPr lang="pl-PL" sz="2400" b="0" i="0" dirty="0">
              <a:solidFill>
                <a:schemeClr val="bg1"/>
              </a:solidFill>
              <a:effectLst/>
              <a:latin typeface="Corbel" panose="020B0503020204020204" pitchFamily="34" charset="0"/>
            </a:endParaRPr>
          </a:p>
          <a:p>
            <a:r>
              <a:rPr lang="pl-PL" sz="2400" b="0" i="0" dirty="0" err="1">
                <a:solidFill>
                  <a:schemeClr val="bg1"/>
                </a:solidFill>
                <a:effectLst/>
                <a:latin typeface="Corbel" panose="020B0503020204020204" pitchFamily="34" charset="0"/>
              </a:rPr>
              <a:t>Positive</a:t>
            </a:r>
            <a:r>
              <a:rPr lang="pl-PL" sz="2400" b="0" i="0" dirty="0">
                <a:solidFill>
                  <a:schemeClr val="bg1"/>
                </a:solidFill>
                <a:effectLst/>
                <a:latin typeface="Corbel" panose="020B0503020204020204" pitchFamily="34" charset="0"/>
              </a:rPr>
              <a:t> </a:t>
            </a:r>
            <a:r>
              <a:rPr lang="pl-PL" sz="2400" b="0" i="0" dirty="0" err="1">
                <a:solidFill>
                  <a:schemeClr val="bg1"/>
                </a:solidFill>
                <a:effectLst/>
                <a:latin typeface="Corbel" panose="020B0503020204020204" pitchFamily="34" charset="0"/>
              </a:rPr>
              <a:t>Auswirkungen</a:t>
            </a:r>
            <a:r>
              <a:rPr lang="pl-PL" sz="2400" dirty="0">
                <a:solidFill>
                  <a:schemeClr val="bg1"/>
                </a:solidFill>
                <a:latin typeface="Corbel" panose="020B0503020204020204" pitchFamily="34" charset="0"/>
              </a:rPr>
              <a:t> </a:t>
            </a:r>
            <a:r>
              <a:rPr lang="pl-PL" sz="2400" b="0" i="0" dirty="0">
                <a:solidFill>
                  <a:schemeClr val="bg1"/>
                </a:solidFill>
                <a:effectLst/>
                <a:latin typeface="Corbel" panose="020B0503020204020204" pitchFamily="34" charset="0"/>
              </a:rPr>
              <a:t>der Fonds</a:t>
            </a:r>
            <a:endParaRPr lang="pl-PL" sz="2400" b="0" i="0" dirty="0">
              <a:solidFill>
                <a:schemeClr val="bg1"/>
              </a:solidFill>
              <a:effectLst/>
              <a:latin typeface="Corbel" panose="020B0503020204020204" pitchFamily="34" charset="0"/>
            </a:endParaRPr>
          </a:p>
          <a:p>
            <a:r>
              <a:rPr lang="pl-PL" sz="2400" b="0" i="0" dirty="0">
                <a:solidFill>
                  <a:schemeClr val="bg1"/>
                </a:solidFill>
                <a:effectLst/>
                <a:latin typeface="Corbel" panose="020B0503020204020204" pitchFamily="34" charset="0"/>
              </a:rPr>
              <a:t>Herausforderungen</a:t>
            </a:r>
            <a:endParaRPr lang="pl-PL" sz="2400" b="0" i="0" dirty="0">
              <a:solidFill>
                <a:schemeClr val="bg1"/>
              </a:solidFill>
              <a:effectLst/>
              <a:latin typeface="Corbel" panose="020B0503020204020204" pitchFamily="34" charset="0"/>
            </a:endParaRPr>
          </a:p>
          <a:p>
            <a:r>
              <a:rPr lang="pl-PL" sz="2400" b="0" i="0" dirty="0" err="1">
                <a:solidFill>
                  <a:schemeClr val="bg1"/>
                </a:solidFill>
                <a:effectLst/>
                <a:latin typeface="Corbel" panose="020B0503020204020204" pitchFamily="34" charset="0"/>
              </a:rPr>
              <a:t>Zukunft</a:t>
            </a:r>
            <a:r>
              <a:rPr lang="pl-PL" sz="2400" b="0" i="0" dirty="0">
                <a:solidFill>
                  <a:schemeClr val="bg1"/>
                </a:solidFill>
                <a:effectLst/>
                <a:latin typeface="Corbel" panose="020B0503020204020204" pitchFamily="34" charset="0"/>
              </a:rPr>
              <a:t> der </a:t>
            </a:r>
            <a:r>
              <a:rPr lang="pl-PL" sz="2400" b="0" i="0" dirty="0" err="1">
                <a:solidFill>
                  <a:schemeClr val="bg1"/>
                </a:solidFill>
                <a:effectLst/>
                <a:latin typeface="Corbel" panose="020B0503020204020204" pitchFamily="34" charset="0"/>
              </a:rPr>
              <a:t>Europäischen</a:t>
            </a:r>
            <a:r>
              <a:rPr lang="pl-PL" sz="2400" b="0" i="0" dirty="0">
                <a:solidFill>
                  <a:schemeClr val="bg1"/>
                </a:solidFill>
                <a:effectLst/>
                <a:latin typeface="Corbel" panose="020B0503020204020204" pitchFamily="34" charset="0"/>
              </a:rPr>
              <a:t> Fonds</a:t>
            </a:r>
            <a:endParaRPr lang="pl-PL" sz="2400" b="0" i="0" dirty="0">
              <a:solidFill>
                <a:schemeClr val="bg1"/>
              </a:solidFill>
              <a:effectLst/>
              <a:latin typeface="Corbel" panose="020B0503020204020204" pitchFamily="34" charset="0"/>
            </a:endParaRPr>
          </a:p>
          <a:p>
            <a:r>
              <a:rPr lang="pl-PL" sz="2400" b="0" i="0" dirty="0">
                <a:solidFill>
                  <a:schemeClr val="bg1"/>
                </a:solidFill>
                <a:effectLst/>
                <a:latin typeface="Corbel" panose="020B0503020204020204" pitchFamily="34" charset="0"/>
              </a:rPr>
              <a:t>Bedeutung </a:t>
            </a:r>
            <a:r>
              <a:rPr lang="pl-PL" sz="2400" b="0" i="0" dirty="0" err="1">
                <a:solidFill>
                  <a:schemeClr val="bg1"/>
                </a:solidFill>
                <a:effectLst/>
                <a:latin typeface="Corbel" panose="020B0503020204020204" pitchFamily="34" charset="0"/>
              </a:rPr>
              <a:t>für</a:t>
            </a:r>
            <a:r>
              <a:rPr lang="pl-PL" sz="2400" b="0" i="0" dirty="0">
                <a:solidFill>
                  <a:schemeClr val="bg1"/>
                </a:solidFill>
                <a:effectLst/>
                <a:latin typeface="Corbel" panose="020B0503020204020204" pitchFamily="34" charset="0"/>
              </a:rPr>
              <a:t> </a:t>
            </a:r>
            <a:r>
              <a:rPr lang="pl-PL" sz="2400" b="0" i="0" dirty="0" err="1">
                <a:solidFill>
                  <a:schemeClr val="bg1"/>
                </a:solidFill>
                <a:effectLst/>
                <a:latin typeface="Corbel" panose="020B0503020204020204" pitchFamily="34" charset="0"/>
              </a:rPr>
              <a:t>die</a:t>
            </a:r>
            <a:r>
              <a:rPr lang="pl-PL" sz="2400" b="0" i="0" dirty="0">
                <a:solidFill>
                  <a:schemeClr val="bg1"/>
                </a:solidFill>
                <a:effectLst/>
                <a:latin typeface="Corbel" panose="020B0503020204020204" pitchFamily="34" charset="0"/>
              </a:rPr>
              <a:t> EU-</a:t>
            </a:r>
            <a:r>
              <a:rPr lang="pl-PL" sz="2400" b="0" i="0" dirty="0" err="1">
                <a:solidFill>
                  <a:schemeClr val="bg1"/>
                </a:solidFill>
                <a:effectLst/>
                <a:latin typeface="Corbel" panose="020B0503020204020204" pitchFamily="34" charset="0"/>
              </a:rPr>
              <a:t>Mitgliedstaaten</a:t>
            </a:r>
            <a:endParaRPr lang="pl-PL" sz="2400" b="0" i="0" dirty="0">
              <a:solidFill>
                <a:schemeClr val="bg1"/>
              </a:solidFill>
              <a:effectLst/>
              <a:latin typeface="Corbel" panose="020B0503020204020204" pitchFamily="34" charset="0"/>
            </a:endParaRPr>
          </a:p>
          <a:p>
            <a:r>
              <a:rPr lang="pl-PL" sz="2400" dirty="0">
                <a:solidFill>
                  <a:schemeClr val="bg1"/>
                </a:solidFill>
                <a:latin typeface="Corbel" panose="020B0503020204020204" pitchFamily="34" charset="0"/>
                <a:cs typeface="Times New Roman" panose="02020603050405020304" pitchFamily="18" charset="0"/>
              </a:rPr>
              <a:t>Zusammenfassung</a:t>
            </a:r>
            <a:br>
              <a:rPr lang="pl-PL" sz="1800" b="0" i="0" dirty="0">
                <a:solidFill>
                  <a:schemeClr val="bg1"/>
                </a:solidFill>
                <a:effectLst/>
                <a:latin typeface="Söhne"/>
              </a:rPr>
            </a:br>
            <a:br>
              <a:rPr lang="pl-PL" sz="1800" b="0" i="0" dirty="0">
                <a:solidFill>
                  <a:schemeClr val="bg1"/>
                </a:solidFill>
                <a:effectLst/>
                <a:latin typeface="Söhne"/>
              </a:rPr>
            </a:br>
            <a:br>
              <a:rPr lang="pl-PL" sz="1800" b="0" i="0" dirty="0">
                <a:solidFill>
                  <a:schemeClr val="bg1"/>
                </a:solidFill>
                <a:effectLst/>
                <a:latin typeface="Söhne"/>
              </a:rPr>
            </a:br>
            <a:endParaRPr lang="pl-PL"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8"/>
          <p:cNvSpPr>
            <a:spLocks noGrp="1" noRot="1" noChangeAspect="1" noMove="1" noResize="1" noEditPoints="1" noAdjustHandles="1" noChangeArrowheads="1" noChangeShapeType="1" noTextEdit="1"/>
          </p:cNvSpPr>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0"/>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2"/>
          <p:cNvGrpSpPr>
            <a:grpSpLocks noGrp="1" noRot="1" noChangeAspect="1" noMove="1" noResize="1" noUngrp="1"/>
          </p:cNvGrpSpPr>
          <p:nvPr/>
        </p:nvGrpSpPr>
        <p:grpSpPr>
          <a:xfrm>
            <a:off x="1" y="2075420"/>
            <a:ext cx="12048729" cy="4093306"/>
            <a:chOff x="1" y="2075420"/>
            <a:chExt cx="12048729" cy="4093306"/>
          </a:xfrm>
        </p:grpSpPr>
        <p:sp>
          <p:nvSpPr>
            <p:cNvPr id="46" name="Oval 13"/>
            <p:cNvSpPr/>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4"/>
            <p:cNvSpPr/>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5"/>
            <p:cNvSpPr/>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6"/>
            <p:cNvSpPr/>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17"/>
            <p:cNvSpPr/>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8"/>
            <p:cNvSpPr/>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20"/>
          <p:cNvSpPr>
            <a:spLocks noGrp="1" noRot="1" noChangeAspect="1" noMove="1" noResize="1" noEditPoints="1" noAdjustHandles="1" noChangeArrowheads="1" noChangeShapeType="1" noTextEdit="1"/>
          </p:cNvSpPr>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2"/>
          <p:cNvSpPr>
            <a:spLocks noGrp="1" noRot="1" noChangeAspect="1" noMove="1" noResize="1" noEditPoints="1" noAdjustHandles="1" noChangeArrowheads="1" noChangeShapeType="1" noTextEdit="1"/>
          </p:cNvSpPr>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4"/>
          <p:cNvGrpSpPr>
            <a:grpSpLocks noGrp="1" noRot="1" noChangeAspect="1" noMove="1" noResize="1" noUngrp="1"/>
          </p:cNvGrpSpPr>
          <p:nvPr/>
        </p:nvGrpSpPr>
        <p:grpSpPr>
          <a:xfrm rot="5400000">
            <a:off x="616346" y="5940561"/>
            <a:ext cx="1285875" cy="549007"/>
            <a:chOff x="7029447" y="3514725"/>
            <a:chExt cx="1285875" cy="549007"/>
          </a:xfrm>
        </p:grpSpPr>
        <p:cxnSp>
          <p:nvCxnSpPr>
            <p:cNvPr id="26" name="Straight Connector 25"/>
            <p:cNvCxnSpPr/>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Puzzleteile"/>
          <p:cNvPicPr>
            <a:picLocks noChangeAspect="1"/>
          </p:cNvPicPr>
          <p:nvPr/>
        </p:nvPicPr>
        <p:blipFill rotWithShape="1">
          <a:blip r:embed="rId1">
            <a:alphaModFix amt="25000"/>
            <a:duotone>
              <a:prstClr val="black"/>
              <a:schemeClr val="bg1">
                <a:tint val="45000"/>
                <a:satMod val="400000"/>
              </a:schemeClr>
            </a:duotone>
          </a:blip>
          <a:srcRect t="4123" r="-1" b="9949"/>
          <a:stretch>
            <a:fillRect/>
          </a:stretch>
        </p:blipFill>
        <p:spPr>
          <a:xfrm>
            <a:off x="749024" y="50576"/>
            <a:ext cx="10731726" cy="6132211"/>
          </a:xfrm>
          <a:prstGeom prst="rect">
            <a:avLst/>
          </a:prstGeom>
        </p:spPr>
      </p:pic>
      <p:sp>
        <p:nvSpPr>
          <p:cNvPr id="2" name="Tytuł 1"/>
          <p:cNvSpPr>
            <a:spLocks noGrp="1"/>
          </p:cNvSpPr>
          <p:nvPr>
            <p:ph type="title"/>
          </p:nvPr>
        </p:nvSpPr>
        <p:spPr>
          <a:xfrm>
            <a:off x="2436875" y="161363"/>
            <a:ext cx="7315200" cy="1608113"/>
          </a:xfrm>
          <a:noFill/>
        </p:spPr>
        <p:txBody>
          <a:bodyPr anchor="b">
            <a:normAutofit/>
          </a:bodyPr>
          <a:lstStyle/>
          <a:p>
            <a:pPr algn="ctr"/>
            <a:r>
              <a:rPr lang="pl-PL" sz="4800" b="0" i="0" dirty="0" err="1">
                <a:solidFill>
                  <a:schemeClr val="bg1"/>
                </a:solidFill>
                <a:effectLst/>
                <a:latin typeface="Söhne"/>
              </a:rPr>
              <a:t>Einleitung</a:t>
            </a:r>
            <a:br>
              <a:rPr lang="pl-PL" sz="4800" b="0" i="0" dirty="0">
                <a:solidFill>
                  <a:schemeClr val="bg1"/>
                </a:solidFill>
                <a:effectLst/>
                <a:latin typeface="Söhne"/>
              </a:rPr>
            </a:br>
            <a:endParaRPr lang="pl-PL" sz="4800" dirty="0">
              <a:solidFill>
                <a:schemeClr val="bg1"/>
              </a:solidFill>
            </a:endParaRPr>
          </a:p>
        </p:txBody>
      </p:sp>
      <p:grpSp>
        <p:nvGrpSpPr>
          <p:cNvPr id="55" name="Group 30"/>
          <p:cNvGrpSpPr>
            <a:grpSpLocks noGrp="1" noRot="1" noChangeAspect="1" noMove="1" noResize="1" noUngrp="1"/>
          </p:cNvGrpSpPr>
          <p:nvPr/>
        </p:nvGrpSpPr>
        <p:grpSpPr>
          <a:xfrm>
            <a:off x="11259539" y="317578"/>
            <a:ext cx="548640" cy="549007"/>
            <a:chOff x="7029447" y="3514725"/>
            <a:chExt cx="1285875" cy="549007"/>
          </a:xfrm>
        </p:grpSpPr>
        <p:cxnSp>
          <p:nvCxnSpPr>
            <p:cNvPr id="32" name="Straight Connector 31"/>
            <p:cNvCxnSpPr/>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aphicFrame>
        <p:nvGraphicFramePr>
          <p:cNvPr id="38" name="Symbol zastępczy zawartości 2"/>
          <p:cNvGraphicFramePr>
            <a:graphicFrameLocks noGrp="1"/>
          </p:cNvGraphicFramePr>
          <p:nvPr>
            <p:ph idx="1"/>
          </p:nvPr>
        </p:nvGraphicFramePr>
        <p:xfrm>
          <a:off x="2488402" y="2107055"/>
          <a:ext cx="7315200" cy="306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 y="2075420"/>
            <a:ext cx="12048729" cy="4093306"/>
            <a:chOff x="1" y="2075420"/>
            <a:chExt cx="12048729" cy="4093306"/>
          </a:xfrm>
        </p:grpSpPr>
        <p:sp>
          <p:nvSpPr>
            <p:cNvPr id="15" name="Oval 14"/>
            <p:cNvSpPr/>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a:spLocks noGrp="1" noRot="1" noChangeAspect="1" noMove="1" noResize="1" noEditPoints="1" noAdjustHandles="1" noChangeArrowheads="1" noChangeShapeType="1" noTextEdit="1"/>
          </p:cNvSpPr>
          <p:nvPr/>
        </p:nvSpPr>
        <p:spPr>
          <a:xfrm rot="16200000">
            <a:off x="10438144" y="1042604"/>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a:grpSpLocks noGrp="1" noRot="1" noChangeAspect="1" noMove="1" noResize="1" noUngrp="1"/>
          </p:cNvGrpSpPr>
          <p:nvPr/>
        </p:nvGrpSpPr>
        <p:grpSpPr>
          <a:xfrm>
            <a:off x="11259539" y="317578"/>
            <a:ext cx="548640" cy="549007"/>
            <a:chOff x="7029447" y="3514725"/>
            <a:chExt cx="1285875" cy="549007"/>
          </a:xfrm>
        </p:grpSpPr>
        <p:cxnSp>
          <p:nvCxnSpPr>
            <p:cNvPr id="25" name="Straight Connector 24"/>
            <p:cNvCxnSpPr/>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0" name="Group 29"/>
          <p:cNvGrpSpPr>
            <a:grpSpLocks noGrp="1" noRot="1" noChangeAspect="1" noMove="1" noResize="1" noUngrp="1"/>
          </p:cNvGrpSpPr>
          <p:nvPr/>
        </p:nvGrpSpPr>
        <p:grpSpPr>
          <a:xfrm rot="5400000">
            <a:off x="616345" y="5940560"/>
            <a:ext cx="1285875" cy="549007"/>
            <a:chOff x="7029447" y="3514725"/>
            <a:chExt cx="1285875" cy="549007"/>
          </a:xfrm>
        </p:grpSpPr>
        <p:cxnSp>
          <p:nvCxnSpPr>
            <p:cNvPr id="31" name="Straight Connector 30"/>
            <p:cNvCxnSpPr/>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ytuł 1"/>
          <p:cNvSpPr>
            <a:spLocks noGrp="1"/>
          </p:cNvSpPr>
          <p:nvPr>
            <p:ph type="title"/>
          </p:nvPr>
        </p:nvSpPr>
        <p:spPr>
          <a:xfrm>
            <a:off x="630936" y="630936"/>
            <a:ext cx="4989918" cy="5478640"/>
          </a:xfrm>
          <a:noFill/>
        </p:spPr>
        <p:txBody>
          <a:bodyPr anchor="ctr">
            <a:normAutofit/>
          </a:bodyPr>
          <a:lstStyle/>
          <a:p>
            <a:pPr algn="ctr"/>
            <a:r>
              <a:rPr lang="pl-PL" sz="4800" b="0" i="0" dirty="0">
                <a:solidFill>
                  <a:schemeClr val="bg1"/>
                </a:solidFill>
                <a:effectLst/>
                <a:latin typeface="Corbel" panose="020B0503020204020204" pitchFamily="34" charset="0"/>
              </a:rPr>
              <a:t>Arten von </a:t>
            </a:r>
            <a:r>
              <a:rPr lang="pl-PL" sz="4800" b="0" i="0" dirty="0" err="1">
                <a:solidFill>
                  <a:schemeClr val="bg1"/>
                </a:solidFill>
                <a:effectLst/>
                <a:latin typeface="Corbel" panose="020B0503020204020204" pitchFamily="34" charset="0"/>
              </a:rPr>
              <a:t>Europäischen</a:t>
            </a:r>
            <a:r>
              <a:rPr lang="pl-PL" sz="4800" b="0" i="0" dirty="0">
                <a:solidFill>
                  <a:schemeClr val="bg1"/>
                </a:solidFill>
                <a:effectLst/>
                <a:latin typeface="Corbel" panose="020B0503020204020204" pitchFamily="34" charset="0"/>
              </a:rPr>
              <a:t> Fonds</a:t>
            </a:r>
            <a:br>
              <a:rPr lang="pl-PL" sz="4800" b="0" i="0" dirty="0">
                <a:solidFill>
                  <a:schemeClr val="bg1"/>
                </a:solidFill>
                <a:effectLst/>
                <a:latin typeface="Söhne"/>
              </a:rPr>
            </a:br>
            <a:endParaRPr lang="pl-PL" sz="4800" dirty="0">
              <a:solidFill>
                <a:schemeClr val="bg1"/>
              </a:solidFill>
            </a:endParaRPr>
          </a:p>
        </p:txBody>
      </p:sp>
      <p:sp>
        <p:nvSpPr>
          <p:cNvPr id="36" name="Rectangle 35"/>
          <p:cNvSpPr>
            <a:spLocks noGrp="1" noRot="1" noChangeAspect="1" noMove="1" noResize="1" noEditPoints="1" noAdjustHandles="1" noChangeArrowheads="1" noChangeShapeType="1" noTextEdit="1"/>
          </p:cNvSpPr>
          <p:nvPr/>
        </p:nvSpPr>
        <p:spPr>
          <a:xfrm rot="5400000">
            <a:off x="5801066" y="497785"/>
            <a:ext cx="5678424" cy="567484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ymbol zastępczy zawartości 2"/>
          <p:cNvSpPr>
            <a:spLocks noGrp="1"/>
          </p:cNvSpPr>
          <p:nvPr>
            <p:ph idx="1"/>
          </p:nvPr>
        </p:nvSpPr>
        <p:spPr>
          <a:xfrm>
            <a:off x="5994857" y="579053"/>
            <a:ext cx="4982273" cy="5478672"/>
          </a:xfrm>
          <a:noFill/>
        </p:spPr>
        <p:txBody>
          <a:bodyPr anchor="ctr">
            <a:normAutofit/>
          </a:bodyPr>
          <a:lstStyle/>
          <a:p>
            <a:r>
              <a:rPr lang="de-DE" sz="2400" dirty="0">
                <a:solidFill>
                  <a:schemeClr val="bg1"/>
                </a:solidFill>
                <a:latin typeface="Corbel" panose="020B0503020204020204" pitchFamily="34" charset="0"/>
              </a:rPr>
              <a:t>Europäischer Fonds für regionale Entwicklung</a:t>
            </a:r>
            <a:endParaRPr lang="de-DE" sz="2400" dirty="0">
              <a:solidFill>
                <a:schemeClr val="bg1"/>
              </a:solidFill>
              <a:latin typeface="Corbel" panose="020B0503020204020204" pitchFamily="34" charset="0"/>
            </a:endParaRPr>
          </a:p>
          <a:p>
            <a:r>
              <a:rPr lang="de-DE" sz="2400" dirty="0">
                <a:solidFill>
                  <a:schemeClr val="bg1"/>
                </a:solidFill>
                <a:latin typeface="Corbel" panose="020B0503020204020204" pitchFamily="34" charset="0"/>
              </a:rPr>
              <a:t>Europäischer Sozialfonds</a:t>
            </a:r>
            <a:endParaRPr lang="de-DE" sz="2400" dirty="0">
              <a:solidFill>
                <a:schemeClr val="bg1"/>
              </a:solidFill>
              <a:latin typeface="Corbel" panose="020B0503020204020204" pitchFamily="34" charset="0"/>
            </a:endParaRPr>
          </a:p>
          <a:p>
            <a:r>
              <a:rPr lang="de-DE" sz="2400" dirty="0">
                <a:solidFill>
                  <a:schemeClr val="bg1"/>
                </a:solidFill>
                <a:latin typeface="Corbel" panose="020B0503020204020204" pitchFamily="34" charset="0"/>
              </a:rPr>
              <a:t>Kohäsionsfonds</a:t>
            </a:r>
            <a:endParaRPr lang="de-DE" sz="2400" dirty="0">
              <a:solidFill>
                <a:schemeClr val="bg1"/>
              </a:solidFill>
              <a:latin typeface="Corbel" panose="020B0503020204020204" pitchFamily="34" charset="0"/>
            </a:endParaRPr>
          </a:p>
          <a:p>
            <a:r>
              <a:rPr lang="de-DE" sz="2400" dirty="0">
                <a:solidFill>
                  <a:schemeClr val="bg1"/>
                </a:solidFill>
                <a:latin typeface="Corbel" panose="020B0503020204020204" pitchFamily="34" charset="0"/>
              </a:rPr>
              <a:t>Europäischer Landwirtschaftsfonds für die Entwicklung des ländlichen Raums</a:t>
            </a:r>
            <a:endParaRPr lang="de-DE" sz="2400" dirty="0">
              <a:solidFill>
                <a:schemeClr val="bg1"/>
              </a:solidFill>
              <a:latin typeface="Corbel" panose="020B0503020204020204" pitchFamily="34" charset="0"/>
            </a:endParaRPr>
          </a:p>
          <a:p>
            <a:r>
              <a:rPr lang="de-DE" sz="2400" dirty="0">
                <a:solidFill>
                  <a:schemeClr val="bg1"/>
                </a:solidFill>
                <a:latin typeface="Corbel" panose="020B0503020204020204" pitchFamily="34" charset="0"/>
              </a:rPr>
              <a:t>Europäischer Meeres- und Fischereifonds</a:t>
            </a:r>
            <a:endParaRPr lang="pl-PL" sz="2400" dirty="0">
              <a:solidFill>
                <a:schemeClr val="bg1"/>
              </a:solidFill>
              <a:latin typeface="Corbel" panose="020B05030202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500062"/>
            <a:ext cx="10515600" cy="1325563"/>
          </a:xfrm>
        </p:spPr>
        <p:txBody>
          <a:bodyPr>
            <a:normAutofit fontScale="90000"/>
          </a:bodyPr>
          <a:lstStyle/>
          <a:p>
            <a:pPr algn="ctr"/>
            <a:r>
              <a:rPr lang="pl-PL" b="1" i="0" dirty="0">
                <a:effectLst/>
                <a:latin typeface="Corbel" panose="020B0503020204020204" pitchFamily="34" charset="0"/>
              </a:rPr>
              <a:t>Ziele der Fonds</a:t>
            </a:r>
            <a:br>
              <a:rPr lang="pl-PL" b="0" i="0" dirty="0">
                <a:solidFill>
                  <a:srgbClr val="0D0D0D"/>
                </a:solidFill>
                <a:effectLst/>
                <a:latin typeface="Söhne"/>
              </a:rPr>
            </a:br>
            <a:endParaRPr lang="pl-PL" dirty="0"/>
          </a:p>
        </p:txBody>
      </p:sp>
      <p:graphicFrame>
        <p:nvGraphicFramePr>
          <p:cNvPr id="5" name="Symbol zastępczy zawartości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094104" y="802955"/>
            <a:ext cx="5509631" cy="1454051"/>
          </a:xfrm>
        </p:spPr>
        <p:txBody>
          <a:bodyPr>
            <a:normAutofit fontScale="90000"/>
          </a:bodyPr>
          <a:lstStyle/>
          <a:p>
            <a:r>
              <a:rPr lang="pl-PL" sz="4900" b="1" i="0" dirty="0">
                <a:solidFill>
                  <a:schemeClr val="tx2"/>
                </a:solidFill>
                <a:effectLst/>
                <a:latin typeface="Corbel" panose="020B0503020204020204" pitchFamily="34" charset="0"/>
              </a:rPr>
              <a:t>Verwaltung der Fonds</a:t>
            </a:r>
            <a:br>
              <a:rPr lang="pl-PL" sz="3600" b="0" i="0" dirty="0">
                <a:solidFill>
                  <a:schemeClr val="tx2"/>
                </a:solidFill>
                <a:effectLst/>
                <a:latin typeface="Söhne"/>
              </a:rPr>
            </a:br>
            <a:endParaRPr lang="pl-PL" sz="3600" dirty="0">
              <a:solidFill>
                <a:schemeClr val="tx2"/>
              </a:solidFill>
            </a:endParaRPr>
          </a:p>
        </p:txBody>
      </p:sp>
      <p:pic>
        <p:nvPicPr>
          <p:cNvPr id="7" name="Graphic 6" descr="Bank"/>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6951" y="1793846"/>
            <a:ext cx="3620021" cy="3620021"/>
          </a:xfrm>
          <a:prstGeom prst="rect">
            <a:avLst/>
          </a:prstGeom>
        </p:spPr>
      </p:pic>
      <p:sp>
        <p:nvSpPr>
          <p:cNvPr id="3" name="Symbol zastępczy zawartości 2"/>
          <p:cNvSpPr>
            <a:spLocks noGrp="1"/>
          </p:cNvSpPr>
          <p:nvPr>
            <p:ph idx="1"/>
          </p:nvPr>
        </p:nvSpPr>
        <p:spPr>
          <a:xfrm>
            <a:off x="6090574" y="2421682"/>
            <a:ext cx="4977578" cy="3639289"/>
          </a:xfrm>
        </p:spPr>
        <p:txBody>
          <a:bodyPr anchor="ctr">
            <a:normAutofit/>
          </a:bodyPr>
          <a:lstStyle/>
          <a:p>
            <a:r>
              <a:rPr lang="de-DE" b="1" dirty="0">
                <a:latin typeface="Corbel" panose="020B0503020204020204" pitchFamily="34" charset="0"/>
              </a:rPr>
              <a:t>Europäische Kommission</a:t>
            </a:r>
            <a:endParaRPr lang="de-DE" b="1" dirty="0">
              <a:latin typeface="Corbel" panose="020B0503020204020204" pitchFamily="34" charset="0"/>
            </a:endParaRPr>
          </a:p>
          <a:p>
            <a:r>
              <a:rPr lang="de-DE" b="1" dirty="0">
                <a:latin typeface="Corbel" panose="020B0503020204020204" pitchFamily="34" charset="0"/>
              </a:rPr>
              <a:t>Nationale Behörden</a:t>
            </a:r>
            <a:endParaRPr lang="de-DE" b="1" dirty="0">
              <a:latin typeface="Corbel" panose="020B0503020204020204" pitchFamily="34" charset="0"/>
            </a:endParaRPr>
          </a:p>
          <a:p>
            <a:r>
              <a:rPr lang="de-DE" b="1" dirty="0">
                <a:latin typeface="Corbel" panose="020B0503020204020204" pitchFamily="34" charset="0"/>
              </a:rPr>
              <a:t>Regionalbehörden</a:t>
            </a:r>
            <a:endParaRPr lang="pl-PL" b="1" dirty="0">
              <a:latin typeface="Corbel" panose="020B0503020204020204" pitchFamily="34" charset="0"/>
            </a:endParaRPr>
          </a:p>
        </p:txBody>
      </p:sp>
      <p:grpSp>
        <p:nvGrpSpPr>
          <p:cNvPr id="14" name="Group 13"/>
          <p:cNvGrpSpPr>
            <a:grpSpLocks noGrp="1" noRot="1" noChangeAspect="1" noMove="1" noResize="1" noUngrp="1"/>
          </p:cNvGrpSpPr>
          <p:nvPr/>
        </p:nvGrpSpPr>
        <p:grpSpPr>
          <a:xfrm flipH="1">
            <a:off x="2635" y="52996"/>
            <a:ext cx="5928607" cy="6805005"/>
            <a:chOff x="6095999" y="52996"/>
            <a:chExt cx="6093363" cy="6805005"/>
          </a:xfrm>
          <a:solidFill>
            <a:schemeClr val="accent5">
              <a:alpha val="10000"/>
            </a:schemeClr>
          </a:solidFill>
        </p:grpSpPr>
        <p:sp>
          <p:nvSpPr>
            <p:cNvPr id="15" name="Freeform: Shape 14"/>
            <p:cNvSpPr/>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04671" y="802955"/>
            <a:ext cx="5612995" cy="1454051"/>
          </a:xfrm>
        </p:spPr>
        <p:txBody>
          <a:bodyPr>
            <a:noAutofit/>
          </a:bodyPr>
          <a:lstStyle/>
          <a:p>
            <a:r>
              <a:rPr lang="pl-PL" b="1" i="0" dirty="0">
                <a:effectLst/>
                <a:latin typeface="Corbel" panose="020B0503020204020204" pitchFamily="34" charset="0"/>
              </a:rPr>
              <a:t>Finanzierung der Fonds</a:t>
            </a:r>
            <a:br>
              <a:rPr lang="pl-PL" b="0" i="0" dirty="0">
                <a:solidFill>
                  <a:schemeClr val="tx2"/>
                </a:solidFill>
                <a:effectLst/>
                <a:latin typeface="Corbel" panose="020B0503020204020204" pitchFamily="34" charset="0"/>
              </a:rPr>
            </a:br>
            <a:endParaRPr lang="pl-PL" dirty="0">
              <a:solidFill>
                <a:schemeClr val="tx2"/>
              </a:solidFill>
              <a:latin typeface="Corbel" panose="020B0503020204020204" pitchFamily="34" charset="0"/>
            </a:endParaRPr>
          </a:p>
        </p:txBody>
      </p:sp>
      <p:sp>
        <p:nvSpPr>
          <p:cNvPr id="3" name="Symbol zastępczy zawartości 2"/>
          <p:cNvSpPr>
            <a:spLocks noGrp="1"/>
          </p:cNvSpPr>
          <p:nvPr>
            <p:ph idx="1"/>
          </p:nvPr>
        </p:nvSpPr>
        <p:spPr>
          <a:xfrm>
            <a:off x="804670" y="2156506"/>
            <a:ext cx="4977578" cy="3639289"/>
          </a:xfrm>
        </p:spPr>
        <p:txBody>
          <a:bodyPr anchor="ctr">
            <a:normAutofit/>
          </a:bodyPr>
          <a:lstStyle/>
          <a:p>
            <a:r>
              <a:rPr lang="de-DE" sz="2400" b="1" dirty="0">
                <a:latin typeface="Corbel" panose="020B0503020204020204" pitchFamily="34" charset="0"/>
              </a:rPr>
              <a:t>Beitrag der Europäischen Union</a:t>
            </a:r>
            <a:endParaRPr lang="de-DE" sz="2400" b="1" dirty="0">
              <a:latin typeface="Corbel" panose="020B0503020204020204" pitchFamily="34" charset="0"/>
            </a:endParaRPr>
          </a:p>
          <a:p>
            <a:r>
              <a:rPr lang="de-DE" sz="2400" b="1" dirty="0">
                <a:latin typeface="Corbel" panose="020B0503020204020204" pitchFamily="34" charset="0"/>
              </a:rPr>
              <a:t>Nationale Beiträge</a:t>
            </a:r>
            <a:endParaRPr lang="de-DE" sz="2400" b="1" dirty="0">
              <a:latin typeface="Corbel" panose="020B0503020204020204" pitchFamily="34" charset="0"/>
            </a:endParaRPr>
          </a:p>
          <a:p>
            <a:r>
              <a:rPr lang="de-DE" sz="2400" b="1" dirty="0">
                <a:latin typeface="Corbel" panose="020B0503020204020204" pitchFamily="34" charset="0"/>
              </a:rPr>
              <a:t>Private Investitionen</a:t>
            </a:r>
            <a:endParaRPr lang="pl-PL" sz="2400" b="1" dirty="0">
              <a:latin typeface="Corbel" panose="020B0503020204020204" pitchFamily="34" charset="0"/>
            </a:endParaRPr>
          </a:p>
        </p:txBody>
      </p:sp>
      <p:grpSp>
        <p:nvGrpSpPr>
          <p:cNvPr id="14" name="Group 13"/>
          <p:cNvGrpSpPr>
            <a:grpSpLocks noGrp="1" noRot="1" noChangeAspect="1" noMove="1" noResize="1" noUngrp="1"/>
          </p:cNvGrpSpPr>
          <p:nvPr/>
        </p:nvGrpSpPr>
        <p:grpSpPr>
          <a:xfrm>
            <a:off x="6369897" y="0"/>
            <a:ext cx="5822103" cy="6685267"/>
            <a:chOff x="6357228" y="0"/>
            <a:chExt cx="5822103" cy="6685267"/>
          </a:xfrm>
        </p:grpSpPr>
        <p:sp>
          <p:nvSpPr>
            <p:cNvPr id="15" name="Freeform: Shape 14"/>
            <p:cNvSpPr/>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Pieniądze"/>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21726" y="1629089"/>
            <a:ext cx="3620021" cy="362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971697" y="1138036"/>
            <a:ext cx="5348576" cy="1402470"/>
          </a:xfrm>
        </p:spPr>
        <p:txBody>
          <a:bodyPr anchor="t">
            <a:normAutofit fontScale="90000"/>
          </a:bodyPr>
          <a:lstStyle/>
          <a:p>
            <a:pPr algn="ctr"/>
            <a:r>
              <a:rPr lang="pl-PL" sz="4000" b="1" i="0" dirty="0" err="1">
                <a:effectLst/>
                <a:latin typeface="Corbel" panose="020B0503020204020204" pitchFamily="34" charset="0"/>
              </a:rPr>
              <a:t>Positive</a:t>
            </a:r>
            <a:r>
              <a:rPr lang="pl-PL" sz="4000" b="1" i="0" dirty="0">
                <a:effectLst/>
                <a:latin typeface="Corbel" panose="020B0503020204020204" pitchFamily="34" charset="0"/>
              </a:rPr>
              <a:t> Auswirkungen</a:t>
            </a:r>
            <a:r>
              <a:rPr lang="pl-PL" sz="4000" b="1" dirty="0">
                <a:latin typeface="Corbel" panose="020B0503020204020204" pitchFamily="34" charset="0"/>
              </a:rPr>
              <a:t> </a:t>
            </a:r>
            <a:r>
              <a:rPr lang="pl-PL" sz="4000" b="1" i="0" dirty="0">
                <a:effectLst/>
                <a:latin typeface="Corbel" panose="020B0503020204020204" pitchFamily="34" charset="0"/>
              </a:rPr>
              <a:t>der Fonds</a:t>
            </a:r>
            <a:br>
              <a:rPr lang="pl-PL" sz="3000" b="0" i="0" dirty="0">
                <a:effectLst/>
                <a:latin typeface="Söhne"/>
              </a:rPr>
            </a:br>
            <a:endParaRPr lang="pl-PL" sz="3000" dirty="0"/>
          </a:p>
        </p:txBody>
      </p:sp>
      <p:pic>
        <p:nvPicPr>
          <p:cNvPr id="5" name="Picture 4" descr="Zeichnungen auf buntem Papier"/>
          <p:cNvPicPr>
            <a:picLocks noChangeAspect="1"/>
          </p:cNvPicPr>
          <p:nvPr/>
        </p:nvPicPr>
        <p:blipFill rotWithShape="1">
          <a:blip r:embed="rId1"/>
          <a:srcRect l="14803" r="35059" b="-1"/>
          <a:stretch>
            <a:fillRect/>
          </a:stretch>
        </p:blipFill>
        <p:spPr>
          <a:xfrm>
            <a:off x="-1" y="10"/>
            <a:ext cx="5151179" cy="6857990"/>
          </a:xfrm>
          <a:prstGeom prst="rect">
            <a:avLst/>
          </a:prstGeom>
        </p:spPr>
      </p:pic>
      <p:cxnSp>
        <p:nvCxnSpPr>
          <p:cNvPr id="9" name="Straight Connector 8"/>
          <p:cNvCxnSpPr>
            <a:cxnSpLocks noGrp="1" noRot="1" noChangeAspect="1" noMove="1" noResize="1" noEditPoints="1" noAdjustHandles="1" noChangeArrowheads="1" noChangeShapeType="1"/>
          </p:cNvCxnSpPr>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Symbol zastępczy zawartości 2"/>
          <p:cNvSpPr>
            <a:spLocks noGrp="1"/>
          </p:cNvSpPr>
          <p:nvPr>
            <p:ph idx="1"/>
          </p:nvPr>
        </p:nvSpPr>
        <p:spPr>
          <a:xfrm>
            <a:off x="5971697" y="2971987"/>
            <a:ext cx="5444382" cy="3591207"/>
          </a:xfrm>
        </p:spPr>
        <p:txBody>
          <a:bodyPr>
            <a:normAutofit/>
          </a:bodyPr>
          <a:lstStyle/>
          <a:p>
            <a:r>
              <a:rPr lang="de-DE" sz="2400" b="1" dirty="0">
                <a:latin typeface="Corbel" panose="020B0503020204020204" pitchFamily="34" charset="0"/>
              </a:rPr>
              <a:t>Förderung des Wirtschaftswachstums</a:t>
            </a:r>
            <a:endParaRPr lang="pl-PL" sz="2400" b="1" dirty="0">
              <a:latin typeface="Corbel" panose="020B0503020204020204" pitchFamily="34" charset="0"/>
            </a:endParaRPr>
          </a:p>
          <a:p>
            <a:r>
              <a:rPr lang="de-DE" sz="2400" b="1" dirty="0">
                <a:latin typeface="Corbel" panose="020B0503020204020204" pitchFamily="34" charset="0"/>
              </a:rPr>
              <a:t> Abbau regionaler Disparitäten</a:t>
            </a:r>
            <a:endParaRPr lang="pl-PL" sz="2400" b="1" dirty="0">
              <a:latin typeface="Corbel" panose="020B0503020204020204" pitchFamily="34" charset="0"/>
            </a:endParaRPr>
          </a:p>
          <a:p>
            <a:r>
              <a:rPr lang="de-DE" sz="2400" b="1" dirty="0">
                <a:latin typeface="Corbel" panose="020B0503020204020204" pitchFamily="34" charset="0"/>
              </a:rPr>
              <a:t> Stärkung der Wettbewerbsfähigkeit </a:t>
            </a:r>
            <a:endParaRPr lang="pl-PL" sz="2400" b="1" dirty="0">
              <a:latin typeface="Corbel" panose="020B0503020204020204" pitchFamily="34" charset="0"/>
            </a:endParaRPr>
          </a:p>
          <a:p>
            <a:r>
              <a:rPr lang="de-DE" sz="2400" b="1" dirty="0">
                <a:latin typeface="Corbel" panose="020B0503020204020204" pitchFamily="34" charset="0"/>
              </a:rPr>
              <a:t>Förderung der nachhaltigen Entwicklung</a:t>
            </a:r>
            <a:endParaRPr lang="pl-PL" sz="2400" b="1" dirty="0">
              <a:latin typeface="Corbel" panose="020B05030202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500062"/>
            <a:ext cx="10515600" cy="1325563"/>
          </a:xfrm>
        </p:spPr>
        <p:txBody>
          <a:bodyPr>
            <a:normAutofit fontScale="90000"/>
          </a:bodyPr>
          <a:lstStyle/>
          <a:p>
            <a:pPr algn="ctr"/>
            <a:r>
              <a:rPr lang="pl-PL" b="1" i="0" dirty="0">
                <a:solidFill>
                  <a:srgbClr val="0D0D0D"/>
                </a:solidFill>
                <a:effectLst/>
                <a:latin typeface="Corbel" panose="020B0503020204020204" pitchFamily="34" charset="0"/>
              </a:rPr>
              <a:t>Herausforderungen</a:t>
            </a:r>
            <a:br>
              <a:rPr lang="pl-PL" b="0" i="0" dirty="0">
                <a:solidFill>
                  <a:srgbClr val="0D0D0D"/>
                </a:solidFill>
                <a:effectLst/>
                <a:latin typeface="Söhne"/>
              </a:rPr>
            </a:br>
            <a:endParaRPr lang="pl-PL" dirty="0"/>
          </a:p>
        </p:txBody>
      </p:sp>
      <p:graphicFrame>
        <p:nvGraphicFramePr>
          <p:cNvPr id="5" name="Symbol zastępczy zawartości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63DC64-BC46-4EBE-870D-3E20733EDDDC}"/>
</file>

<file path=customXml/itemProps2.xml><?xml version="1.0" encoding="utf-8"?>
<ds:datastoreItem xmlns:ds="http://schemas.openxmlformats.org/officeDocument/2006/customXml" ds:itemID="{D8F4871B-09E8-435E-B668-3BF62B6DED77}"/>
</file>

<file path=customXml/itemProps3.xml><?xml version="1.0" encoding="utf-8"?>
<ds:datastoreItem xmlns:ds="http://schemas.openxmlformats.org/officeDocument/2006/customXml" ds:itemID="{74C70A12-D942-464B-83D8-BED6A325A7AC}"/>
</file>

<file path=docProps/app.xml><?xml version="1.0" encoding="utf-8"?>
<Properties xmlns="http://schemas.openxmlformats.org/officeDocument/2006/extended-properties" xmlns:vt="http://schemas.openxmlformats.org/officeDocument/2006/docPropsVTypes">
  <TotalTime>0</TotalTime>
  <Words>2191</Words>
  <Application>WPS Presentation</Application>
  <PresentationFormat>Panoramiczny</PresentationFormat>
  <Paragraphs>88</Paragraphs>
  <Slides>16</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SimSun</vt:lpstr>
      <vt:lpstr>Wingdings</vt:lpstr>
      <vt:lpstr>Corbel</vt:lpstr>
      <vt:lpstr>Times New Roman</vt:lpstr>
      <vt:lpstr>Söhne</vt:lpstr>
      <vt:lpstr>Segoe Print</vt:lpstr>
      <vt:lpstr>SeroWebPro</vt:lpstr>
      <vt:lpstr>Calibri</vt:lpstr>
      <vt:lpstr>Aptos</vt:lpstr>
      <vt:lpstr>Aptos Display</vt:lpstr>
      <vt:lpstr>Microsoft YaHei</vt:lpstr>
      <vt:lpstr>Arial Unicode MS</vt:lpstr>
      <vt:lpstr>Calibri</vt:lpstr>
      <vt:lpstr>Motyw pakietu Office</vt:lpstr>
      <vt:lpstr> Europäische Fonds</vt:lpstr>
      <vt:lpstr>Präsentationsplan:</vt:lpstr>
      <vt:lpstr>Einleitung </vt:lpstr>
      <vt:lpstr>Arten von Europäischen Fonds </vt:lpstr>
      <vt:lpstr>Ziele der Fonds </vt:lpstr>
      <vt:lpstr>Verwaltung der Fonds </vt:lpstr>
      <vt:lpstr>Finanzierung der Fonds </vt:lpstr>
      <vt:lpstr>Positiv Auswirkungen der Fonds </vt:lpstr>
      <vt:lpstr>Herausforderungen </vt:lpstr>
      <vt:lpstr>Zukunft der Europäischen Fonds </vt:lpstr>
      <vt:lpstr>Bedeutung für die EU-Mitgliedstaaten </vt:lpstr>
      <vt:lpstr>Zusammenfassung:</vt:lpstr>
      <vt:lpstr>Quellen:</vt:lpstr>
      <vt:lpstr>Wörterbuch:</vt:lpstr>
      <vt:lpstr>REBUS</vt:lpstr>
      <vt:lpstr>Danke fürs Zuhören!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Europäische Fonds</dc:title>
  <dc:creator>Michał Kędzior</dc:creator>
  <cp:lastModifiedBy>Oem</cp:lastModifiedBy>
  <cp:revision>41</cp:revision>
  <dcterms:created xsi:type="dcterms:W3CDTF">2024-03-05T19:26:00Z</dcterms:created>
  <dcterms:modified xsi:type="dcterms:W3CDTF">2024-03-10T16:34:11Z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C4F0E11DACAF4B4D98E1618BE9663D72_12</vt:lpwstr>
  </property>
  <property fmtid="{D5CDD505-2E9C-101B-9397-08002B2CF9AE}" pid="3" name="KSOProductBuildVer">
    <vt:lpwstr>1045-12.2.0.13489</vt:lpwstr>
  </property>
  <property fmtid="{D5CDD505-2E9C-101B-9397-08002B2CF9AE}" pid="4" name="ContentTypeId">
    <vt:lpwstr>0x0101000F032860FE59B94DB7E8C59EF37275DE</vt:lpwstr>
  </property>
</Properties>
</file>