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1DD6-3BF9-4958-8384-CB505A814BB2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6A27-570C-400D-9B4A-409F82E3A5A9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52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1DD6-3BF9-4958-8384-CB505A814BB2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6A27-570C-400D-9B4A-409F82E3A5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64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1DD6-3BF9-4958-8384-CB505A814BB2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6A27-570C-400D-9B4A-409F82E3A5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208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1DD6-3BF9-4958-8384-CB505A814BB2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6A27-570C-400D-9B4A-409F82E3A5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80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1DD6-3BF9-4958-8384-CB505A814BB2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6A27-570C-400D-9B4A-409F82E3A5A9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02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1DD6-3BF9-4958-8384-CB505A814BB2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6A27-570C-400D-9B4A-409F82E3A5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68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1DD6-3BF9-4958-8384-CB505A814BB2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6A27-570C-400D-9B4A-409F82E3A5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60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1DD6-3BF9-4958-8384-CB505A814BB2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6A27-570C-400D-9B4A-409F82E3A5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52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1DD6-3BF9-4958-8384-CB505A814BB2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6A27-570C-400D-9B4A-409F82E3A5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37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8511DD6-3BF9-4958-8384-CB505A814BB2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E26A27-570C-400D-9B4A-409F82E3A5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37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1DD6-3BF9-4958-8384-CB505A814BB2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26A27-570C-400D-9B4A-409F82E3A5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47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8511DD6-3BF9-4958-8384-CB505A814BB2}" type="datetimeFigureOut">
              <a:rPr lang="pl-PL" smtClean="0"/>
              <a:t>2017-01-15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E26A27-570C-400D-9B4A-409F82E3A5A9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28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SPUTNIK NAD POLSKĄ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7600" dirty="0" smtClean="0">
                <a:effectLst/>
              </a:rPr>
              <a:t>Спутник </a:t>
            </a:r>
            <a:r>
              <a:rPr lang="ru-RU" sz="7600" dirty="0" smtClean="0">
                <a:effectLst/>
              </a:rPr>
              <a:t>над </a:t>
            </a:r>
            <a:r>
              <a:rPr lang="ru-RU" sz="7600" dirty="0" smtClean="0">
                <a:effectLst/>
              </a:rPr>
              <a:t>Польшей</a:t>
            </a:r>
            <a:endParaRPr lang="pl-PL" sz="7600" dirty="0" smtClean="0">
              <a:effectLst/>
            </a:endParaRPr>
          </a:p>
          <a:p>
            <a:pPr algn="r"/>
            <a:r>
              <a:rPr lang="pl-PL" sz="3600" dirty="0" smtClean="0"/>
              <a:t>Gabriela mierzwa</a:t>
            </a:r>
          </a:p>
          <a:p>
            <a:pPr algn="r"/>
            <a:r>
              <a:rPr lang="pl-PL" sz="3600" dirty="0" smtClean="0"/>
              <a:t>Ekonomia, 2r.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822955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-849866"/>
            <a:ext cx="10058400" cy="145075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88720" y="1100896"/>
            <a:ext cx="4937760" cy="736282"/>
          </a:xfrm>
        </p:spPr>
        <p:txBody>
          <a:bodyPr/>
          <a:lstStyle/>
          <a:p>
            <a:r>
              <a:rPr lang="ru-RU" b="1" dirty="0"/>
              <a:t>двенадцать месяцев</a:t>
            </a:r>
            <a:endParaRPr lang="pl-PL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34" y="1865762"/>
            <a:ext cx="2782943" cy="4095301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26480" y="1100896"/>
            <a:ext cx="4937760" cy="736282"/>
          </a:xfrm>
        </p:spPr>
        <p:txBody>
          <a:bodyPr/>
          <a:lstStyle/>
          <a:p>
            <a:r>
              <a:rPr lang="ru-RU" b="1" dirty="0"/>
              <a:t>Маша и </a:t>
            </a:r>
            <a:r>
              <a:rPr lang="ru-RU" b="1" dirty="0" smtClean="0"/>
              <a:t>Медведь</a:t>
            </a:r>
            <a:endParaRPr lang="pl-PL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12" y="1837177"/>
            <a:ext cx="3780227" cy="4123885"/>
          </a:xfrm>
        </p:spPr>
      </p:pic>
    </p:spTree>
    <p:extLst>
      <p:ext uri="{BB962C8B-B14F-4D97-AF65-F5344CB8AC3E}">
        <p14:creationId xmlns:p14="http://schemas.microsoft.com/office/powerpoint/2010/main" val="1384763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0526" y="173658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спасибо</a:t>
            </a:r>
            <a:endParaRPr lang="pl-PL" sz="6000" b="1" dirty="0"/>
          </a:p>
        </p:txBody>
      </p:sp>
    </p:spTree>
    <p:extLst>
      <p:ext uri="{BB962C8B-B14F-4D97-AF65-F5344CB8AC3E}">
        <p14:creationId xmlns:p14="http://schemas.microsoft.com/office/powerpoint/2010/main" val="429018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2364"/>
            <a:ext cx="3200400" cy="2286000"/>
          </a:xfrm>
        </p:spPr>
        <p:txBody>
          <a:bodyPr/>
          <a:lstStyle/>
          <a:p>
            <a:r>
              <a:rPr lang="pl-PL" sz="4000" dirty="0" smtClean="0"/>
              <a:t>Sputnik nad Polską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28" y="508159"/>
            <a:ext cx="4137686" cy="568363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688364"/>
            <a:ext cx="3200400" cy="3379124"/>
          </a:xfrm>
        </p:spPr>
        <p:txBody>
          <a:bodyPr>
            <a:noAutofit/>
          </a:bodyPr>
          <a:lstStyle/>
          <a:p>
            <a:r>
              <a:rPr lang="pl-PL" sz="1800" dirty="0" smtClean="0"/>
              <a:t>Coroczny festiwal filmów rosyjskich od 2007r.</a:t>
            </a:r>
          </a:p>
          <a:p>
            <a:r>
              <a:rPr lang="ru-RU" sz="1800" dirty="0" smtClean="0">
                <a:effectLst/>
              </a:rPr>
              <a:t>Ежегодный </a:t>
            </a:r>
            <a:r>
              <a:rPr lang="ru-RU" sz="1800" dirty="0" smtClean="0">
                <a:effectLst/>
              </a:rPr>
              <a:t>фестиваль российских фильмов с 2007 года.</a:t>
            </a:r>
            <a:endParaRPr lang="pl-PL" sz="18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ru-RU" sz="1800" dirty="0" smtClean="0"/>
              <a:t>Место проведения</a:t>
            </a:r>
            <a:r>
              <a:rPr lang="pl-PL" sz="1800" dirty="0" smtClean="0">
                <a:effectLst/>
              </a:rPr>
              <a:t>: </a:t>
            </a:r>
            <a:r>
              <a:rPr lang="ru-RU" sz="1800" dirty="0" smtClean="0">
                <a:effectLst/>
              </a:rPr>
              <a:t>Варшава </a:t>
            </a:r>
            <a:r>
              <a:rPr lang="ru-RU" sz="1800" dirty="0" smtClean="0"/>
              <a:t>и</a:t>
            </a:r>
            <a:r>
              <a:rPr lang="pl-PL" sz="1800" dirty="0" smtClean="0"/>
              <a:t> </a:t>
            </a:r>
            <a:r>
              <a:rPr lang="ru-RU" sz="1800" dirty="0"/>
              <a:t>другие региональные </a:t>
            </a:r>
            <a:r>
              <a:rPr lang="ru-RU" sz="1800" dirty="0" smtClean="0"/>
              <a:t>города</a:t>
            </a:r>
          </a:p>
          <a:p>
            <a:pPr>
              <a:spcAft>
                <a:spcPts val="0"/>
              </a:spcAft>
            </a:pPr>
            <a:r>
              <a:rPr lang="ru-RU" sz="1800" dirty="0" smtClean="0">
                <a:effectLst/>
              </a:rPr>
              <a:t>Ноябрь 2015 – март 2016 года</a:t>
            </a:r>
            <a:endParaRPr lang="pl-PL" sz="18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0652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59046" y="-30071"/>
            <a:ext cx="3174782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48" y="1593669"/>
            <a:ext cx="6747356" cy="3589019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896" y="2031274"/>
            <a:ext cx="3932237" cy="3811588"/>
          </a:xfrm>
        </p:spPr>
        <p:txBody>
          <a:bodyPr/>
          <a:lstStyle/>
          <a:p>
            <a:r>
              <a:rPr lang="ru-RU" sz="1800" dirty="0" smtClean="0"/>
              <a:t>9 издание</a:t>
            </a:r>
          </a:p>
          <a:p>
            <a:r>
              <a:rPr lang="ru-RU" sz="1800" dirty="0" smtClean="0"/>
              <a:t>500 тысяч зрителей</a:t>
            </a:r>
          </a:p>
          <a:p>
            <a:r>
              <a:rPr lang="ru-RU" sz="1800" dirty="0" smtClean="0"/>
              <a:t>Более </a:t>
            </a:r>
            <a:r>
              <a:rPr lang="ru-RU" sz="1800" dirty="0"/>
              <a:t>900 российских </a:t>
            </a:r>
            <a:r>
              <a:rPr lang="ru-RU" sz="1800" dirty="0" smtClean="0"/>
              <a:t>фильмов</a:t>
            </a:r>
            <a:endParaRPr lang="pl-PL" sz="1800" dirty="0" smtClean="0"/>
          </a:p>
          <a:p>
            <a:r>
              <a:rPr lang="ru-RU" sz="1800" dirty="0"/>
              <a:t>около 400 гостей из </a:t>
            </a:r>
            <a:r>
              <a:rPr lang="ru-RU" sz="1800" dirty="0" smtClean="0"/>
              <a:t>России</a:t>
            </a:r>
            <a:r>
              <a:rPr lang="pl-PL" sz="1800" dirty="0" smtClean="0"/>
              <a:t>:</a:t>
            </a:r>
          </a:p>
          <a:p>
            <a:r>
              <a:rPr lang="ru-RU" sz="1800" dirty="0"/>
              <a:t>Андрей </a:t>
            </a:r>
            <a:r>
              <a:rPr lang="ru-RU" sz="1800" dirty="0" smtClean="0"/>
              <a:t>Кончаловский</a:t>
            </a:r>
            <a:r>
              <a:rPr lang="pl-PL" sz="1800" dirty="0" smtClean="0"/>
              <a:t>, </a:t>
            </a:r>
            <a:r>
              <a:rPr lang="ru-RU" sz="1800" dirty="0"/>
              <a:t>Никита </a:t>
            </a:r>
            <a:r>
              <a:rPr lang="ru-RU" sz="1800" dirty="0" smtClean="0"/>
              <a:t>Михалков</a:t>
            </a:r>
            <a:r>
              <a:rPr lang="pl-PL" sz="1800" dirty="0" smtClean="0"/>
              <a:t>, </a:t>
            </a:r>
            <a:r>
              <a:rPr lang="ru-RU" sz="1800" dirty="0"/>
              <a:t>Ирина </a:t>
            </a:r>
            <a:r>
              <a:rPr lang="ru-RU" sz="1800" dirty="0" smtClean="0"/>
              <a:t>Муравьева</a:t>
            </a:r>
            <a:r>
              <a:rPr lang="pl-PL" sz="1800" dirty="0" smtClean="0"/>
              <a:t>, </a:t>
            </a:r>
            <a:r>
              <a:rPr lang="ru-RU" sz="1800" dirty="0"/>
              <a:t>Стивен </a:t>
            </a:r>
            <a:r>
              <a:rPr lang="ru-RU" sz="1800" dirty="0" smtClean="0"/>
              <a:t>Мартин</a:t>
            </a:r>
            <a:r>
              <a:rPr lang="pl-PL" sz="1800" dirty="0" smtClean="0"/>
              <a:t>, </a:t>
            </a:r>
            <a:r>
              <a:rPr lang="ru-RU" sz="1800" dirty="0"/>
              <a:t>Николай </a:t>
            </a:r>
            <a:r>
              <a:rPr lang="ru-RU" sz="1800" dirty="0" smtClean="0"/>
              <a:t>Валуев</a:t>
            </a:r>
            <a:r>
              <a:rPr lang="pl-PL" sz="1800" dirty="0" smtClean="0"/>
              <a:t>, </a:t>
            </a:r>
            <a:r>
              <a:rPr lang="ru-RU" sz="1800" dirty="0"/>
              <a:t>Максим Панфилов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395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effectLst/>
              </a:rPr>
              <a:t>завсегдатаи фестиваля</a:t>
            </a:r>
            <a:endParaRPr lang="pl-PL" sz="4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34" y="2093528"/>
            <a:ext cx="6635931" cy="3999221"/>
          </a:xfrm>
        </p:spPr>
      </p:pic>
    </p:spTree>
    <p:extLst>
      <p:ext uri="{BB962C8B-B14F-4D97-AF65-F5344CB8AC3E}">
        <p14:creationId xmlns:p14="http://schemas.microsoft.com/office/powerpoint/2010/main" val="199755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5687" y="183496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effectLst/>
              </a:rPr>
              <a:t>Лучшие из лучших</a:t>
            </a:r>
            <a:endParaRPr lang="pl-PL" sz="4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4386" y="1524410"/>
            <a:ext cx="5157787" cy="823912"/>
          </a:xfrm>
        </p:spPr>
        <p:txBody>
          <a:bodyPr/>
          <a:lstStyle/>
          <a:p>
            <a:r>
              <a:rPr lang="pl-PL" b="1" dirty="0"/>
              <a:t>WYSPA</a:t>
            </a:r>
            <a:r>
              <a:rPr lang="pl-PL" dirty="0" smtClean="0"/>
              <a:t>, reż. Paweł </a:t>
            </a:r>
            <a:r>
              <a:rPr lang="pl-PL" dirty="0" err="1" smtClean="0"/>
              <a:t>Łungin</a:t>
            </a:r>
            <a:r>
              <a:rPr lang="pl-PL" dirty="0" smtClean="0"/>
              <a:t>, 2006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8" y="2354956"/>
            <a:ext cx="5112943" cy="3834707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531044"/>
            <a:ext cx="5183188" cy="823912"/>
          </a:xfrm>
        </p:spPr>
        <p:txBody>
          <a:bodyPr/>
          <a:lstStyle/>
          <a:p>
            <a:r>
              <a:rPr lang="pl-PL" b="1" dirty="0"/>
              <a:t>WYGNANIE</a:t>
            </a:r>
            <a:r>
              <a:rPr lang="pl-PL" dirty="0" smtClean="0"/>
              <a:t>, reż. </a:t>
            </a:r>
            <a:r>
              <a:rPr lang="pl-PL" dirty="0" err="1" smtClean="0"/>
              <a:t>Andrjej</a:t>
            </a:r>
            <a:r>
              <a:rPr lang="pl-PL" dirty="0" smtClean="0"/>
              <a:t> </a:t>
            </a:r>
            <a:r>
              <a:rPr lang="pl-PL" dirty="0" err="1" smtClean="0"/>
              <a:t>Zwagincew</a:t>
            </a:r>
            <a:r>
              <a:rPr lang="pl-PL" dirty="0" smtClean="0"/>
              <a:t>, 2007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1" y="2348322"/>
            <a:ext cx="2921754" cy="3895671"/>
          </a:xfrm>
        </p:spPr>
      </p:pic>
    </p:spTree>
    <p:extLst>
      <p:ext uri="{BB962C8B-B14F-4D97-AF65-F5344CB8AC3E}">
        <p14:creationId xmlns:p14="http://schemas.microsoft.com/office/powerpoint/2010/main" val="410905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-274320"/>
            <a:ext cx="8513218" cy="48332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028020"/>
            <a:ext cx="5157787" cy="823912"/>
          </a:xfrm>
        </p:spPr>
        <p:txBody>
          <a:bodyPr>
            <a:norm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/>
              <a:t>MORFINA</a:t>
            </a:r>
            <a:r>
              <a:rPr lang="pl-PL" dirty="0" smtClean="0"/>
              <a:t>, reż. Aleksiej </a:t>
            </a:r>
            <a:r>
              <a:rPr lang="pl-PL" dirty="0" err="1" smtClean="0"/>
              <a:t>Bałabanow</a:t>
            </a:r>
            <a:r>
              <a:rPr lang="pl-PL" dirty="0" smtClean="0"/>
              <a:t>, 2008</a:t>
            </a:r>
          </a:p>
          <a:p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59" y="1851932"/>
            <a:ext cx="3194205" cy="4337731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53183" y="1028020"/>
            <a:ext cx="5183188" cy="823912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/>
              <a:t>ŻYĆ</a:t>
            </a:r>
            <a:r>
              <a:rPr lang="pl-PL" dirty="0" smtClean="0"/>
              <a:t>, reż. Wasilij </a:t>
            </a:r>
            <a:r>
              <a:rPr lang="pl-PL" dirty="0" err="1" smtClean="0"/>
              <a:t>Sigariew</a:t>
            </a:r>
            <a:r>
              <a:rPr lang="pl-PL" dirty="0" smtClean="0"/>
              <a:t>, 2012</a:t>
            </a:r>
          </a:p>
          <a:p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22" y="1851933"/>
            <a:ext cx="3252521" cy="4342116"/>
          </a:xfrm>
        </p:spPr>
      </p:pic>
    </p:spTree>
    <p:extLst>
      <p:ext uri="{BB962C8B-B14F-4D97-AF65-F5344CB8AC3E}">
        <p14:creationId xmlns:p14="http://schemas.microsoft.com/office/powerpoint/2010/main" val="3213016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839788" y="182880"/>
            <a:ext cx="9375366" cy="182245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8348" y="1093334"/>
            <a:ext cx="5157787" cy="823912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/>
              <a:t>CÓRKA</a:t>
            </a:r>
            <a:r>
              <a:rPr lang="pl-PL" dirty="0" smtClean="0"/>
              <a:t>, reż. Aleksander </a:t>
            </a:r>
            <a:r>
              <a:rPr lang="pl-PL" dirty="0" err="1" smtClean="0"/>
              <a:t>Kasatkin</a:t>
            </a:r>
            <a:r>
              <a:rPr lang="pl-PL" dirty="0" smtClean="0"/>
              <a:t>, Natalia Nazarowa, 2012</a:t>
            </a:r>
          </a:p>
          <a:p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26" y="1917246"/>
            <a:ext cx="4000992" cy="4272417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079789" y="923340"/>
            <a:ext cx="5183188" cy="823912"/>
          </a:xfrm>
        </p:spPr>
        <p:txBody>
          <a:bodyPr/>
          <a:lstStyle/>
          <a:p>
            <a:r>
              <a:rPr lang="pl-PL" b="1" dirty="0"/>
              <a:t>DUREŃ</a:t>
            </a:r>
            <a:r>
              <a:rPr lang="pl-PL" dirty="0" smtClean="0"/>
              <a:t>, reż. Jurij </a:t>
            </a:r>
            <a:r>
              <a:rPr lang="pl-PL" dirty="0" err="1" smtClean="0"/>
              <a:t>Bykow</a:t>
            </a:r>
            <a:r>
              <a:rPr lang="pl-PL" dirty="0" smtClean="0"/>
              <a:t>, 2014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321" y="1917246"/>
            <a:ext cx="2991373" cy="4272418"/>
          </a:xfrm>
        </p:spPr>
      </p:pic>
    </p:spTree>
    <p:extLst>
      <p:ext uri="{BB962C8B-B14F-4D97-AF65-F5344CB8AC3E}">
        <p14:creationId xmlns:p14="http://schemas.microsoft.com/office/powerpoint/2010/main" val="101197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18010"/>
            <a:ext cx="3200400" cy="205739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Маленький</a:t>
            </a:r>
            <a:r>
              <a:rPr lang="pl-PL" sz="4000" dirty="0" smtClean="0"/>
              <a:t> </a:t>
            </a:r>
            <a:r>
              <a:rPr lang="ru-RU" sz="4000" dirty="0" smtClean="0"/>
              <a:t>Спутник</a:t>
            </a:r>
            <a:endParaRPr lang="pl-PL" sz="4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53" y="896950"/>
            <a:ext cx="4572995" cy="4759267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* </a:t>
            </a:r>
            <a:r>
              <a:rPr lang="ru-RU" sz="1800" dirty="0" smtClean="0"/>
              <a:t>Сказки </a:t>
            </a:r>
            <a:r>
              <a:rPr lang="ru-RU" sz="1800" dirty="0"/>
              <a:t>для </a:t>
            </a:r>
            <a:r>
              <a:rPr lang="ru-RU" sz="1800" dirty="0" smtClean="0"/>
              <a:t>детей</a:t>
            </a:r>
            <a:endParaRPr lang="pl-PL" sz="1800" dirty="0" smtClean="0"/>
          </a:p>
          <a:p>
            <a:r>
              <a:rPr lang="pl-PL" sz="1800" dirty="0" smtClean="0"/>
              <a:t>* </a:t>
            </a:r>
            <a:r>
              <a:rPr lang="ru-RU" sz="1800" dirty="0" smtClean="0"/>
              <a:t>комната </a:t>
            </a:r>
            <a:r>
              <a:rPr lang="ru-RU" sz="1800" dirty="0"/>
              <a:t>для </a:t>
            </a:r>
            <a:r>
              <a:rPr lang="ru-RU" sz="1800" dirty="0" smtClean="0"/>
              <a:t>игр</a:t>
            </a:r>
            <a:endParaRPr lang="pl-PL" sz="1800" dirty="0" smtClean="0"/>
          </a:p>
          <a:p>
            <a:r>
              <a:rPr lang="pl-PL" sz="1800" dirty="0" smtClean="0"/>
              <a:t>* </a:t>
            </a:r>
            <a:r>
              <a:rPr lang="ru-RU" sz="1800" dirty="0" smtClean="0"/>
              <a:t>семинары </a:t>
            </a:r>
            <a:r>
              <a:rPr lang="ru-RU" sz="1800" dirty="0"/>
              <a:t>и </a:t>
            </a:r>
            <a:r>
              <a:rPr lang="ru-RU" sz="1800" dirty="0" smtClean="0"/>
              <a:t>мероприятия</a:t>
            </a:r>
            <a:endParaRPr lang="pl-PL" sz="1800" dirty="0" smtClean="0"/>
          </a:p>
          <a:p>
            <a:r>
              <a:rPr lang="pl-PL" sz="1800" dirty="0" smtClean="0"/>
              <a:t>* </a:t>
            </a:r>
            <a:r>
              <a:rPr lang="ru-RU" sz="1800" dirty="0" smtClean="0"/>
              <a:t>мобильный планетарий</a:t>
            </a:r>
            <a:endParaRPr lang="pl-PL" sz="1800" dirty="0" smtClean="0"/>
          </a:p>
          <a:p>
            <a:r>
              <a:rPr lang="pl-PL" sz="1800" dirty="0" smtClean="0"/>
              <a:t>* </a:t>
            </a:r>
            <a:r>
              <a:rPr lang="ru-RU" sz="1800" dirty="0" smtClean="0"/>
              <a:t>семинар </a:t>
            </a:r>
            <a:r>
              <a:rPr lang="ru-RU" sz="1800" dirty="0"/>
              <a:t>фильм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64863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Лучшие мультфильмы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97439" y="1737360"/>
            <a:ext cx="4937760" cy="736282"/>
          </a:xfrm>
        </p:spPr>
        <p:txBody>
          <a:bodyPr/>
          <a:lstStyle/>
          <a:p>
            <a:r>
              <a:rPr lang="ru-RU" b="1" dirty="0"/>
              <a:t>волк и заяц</a:t>
            </a:r>
            <a:endParaRPr lang="pl-PL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1" y="2978331"/>
            <a:ext cx="5158264" cy="248163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17920" y="1989704"/>
            <a:ext cx="4937760" cy="736282"/>
          </a:xfrm>
        </p:spPr>
        <p:txBody>
          <a:bodyPr/>
          <a:lstStyle/>
          <a:p>
            <a:r>
              <a:rPr lang="ru-RU" b="1" dirty="0"/>
              <a:t>СНЕГУРОЧКА </a:t>
            </a:r>
          </a:p>
          <a:p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26" y="2344680"/>
            <a:ext cx="2913870" cy="3115289"/>
          </a:xfrm>
        </p:spPr>
      </p:pic>
    </p:spTree>
    <p:extLst>
      <p:ext uri="{BB962C8B-B14F-4D97-AF65-F5344CB8AC3E}">
        <p14:creationId xmlns:p14="http://schemas.microsoft.com/office/powerpoint/2010/main" val="38031743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114</TotalTime>
  <Words>137</Words>
  <Application>Microsoft Office PowerPoint</Application>
  <PresentationFormat>Широкоэкранный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Retrospekcja</vt:lpstr>
      <vt:lpstr>SPUTNIK NAD POLSKĄ</vt:lpstr>
      <vt:lpstr>Sputnik nad Polską </vt:lpstr>
      <vt:lpstr>Презентация PowerPoint</vt:lpstr>
      <vt:lpstr>завсегдатаи фестиваля</vt:lpstr>
      <vt:lpstr>Лучшие из лучших</vt:lpstr>
      <vt:lpstr>Презентация PowerPoint</vt:lpstr>
      <vt:lpstr>Презентация PowerPoint</vt:lpstr>
      <vt:lpstr>Маленький Спутник</vt:lpstr>
      <vt:lpstr>Лучшие мультфильмы</vt:lpstr>
      <vt:lpstr>Презентация PowerPoint</vt:lpstr>
      <vt:lpstr>спасибо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SPUTNIK NAD POLSKĄ</dc:title>
  <dc:creator>user</dc:creator>
  <cp:lastModifiedBy>Жукович</cp:lastModifiedBy>
  <cp:revision>18</cp:revision>
  <dcterms:created xsi:type="dcterms:W3CDTF">2017-01-09T16:56:06Z</dcterms:created>
  <dcterms:modified xsi:type="dcterms:W3CDTF">2017-01-15T20:15:19Z</dcterms:modified>
</cp:coreProperties>
</file>