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AAF3-AF33-42FD-972B-E75D64C6B14D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2FA0-EBA2-4AEE-B006-F31EEE4350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AAF3-AF33-42FD-972B-E75D64C6B14D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2FA0-EBA2-4AEE-B006-F31EEE4350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AAF3-AF33-42FD-972B-E75D64C6B14D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2FA0-EBA2-4AEE-B006-F31EEE4350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AAF3-AF33-42FD-972B-E75D64C6B14D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2FA0-EBA2-4AEE-B006-F31EEE4350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AAF3-AF33-42FD-972B-E75D64C6B14D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2FA0-EBA2-4AEE-B006-F31EEE4350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AAF3-AF33-42FD-972B-E75D64C6B14D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2FA0-EBA2-4AEE-B006-F31EEE4350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AAF3-AF33-42FD-972B-E75D64C6B14D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2FA0-EBA2-4AEE-B006-F31EEE4350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AAF3-AF33-42FD-972B-E75D64C6B14D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2FA0-EBA2-4AEE-B006-F31EEE4350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AAF3-AF33-42FD-972B-E75D64C6B14D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2FA0-EBA2-4AEE-B006-F31EEE4350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AAF3-AF33-42FD-972B-E75D64C6B14D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2FA0-EBA2-4AEE-B006-F31EEE4350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AAF3-AF33-42FD-972B-E75D64C6B14D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2FA0-EBA2-4AEE-B006-F31EEE4350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EAAF3-AF33-42FD-972B-E75D64C6B14D}" type="datetimeFigureOut">
              <a:rPr lang="pl-PL" smtClean="0"/>
              <a:pPr/>
              <a:t>2017-01-20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2FA0-EBA2-4AEE-B006-F31EEE4350C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57;&#1090;&#1072;&#1090;&#1091;&#1103;_&#1061;&#1088;&#1080;&#1089;&#1090;&#1072;-&#1048;&#1089;&#1082;&#1091;&#1087;&#1080;&#1090;&#1077;&#1083;&#1103;" TargetMode="External"/><Relationship Id="rId2" Type="http://schemas.openxmlformats.org/officeDocument/2006/relationships/hyperlink" Target="http://lifeglobe.net/blogs/details?id=41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udaswiata.pl/nowe_siedem_cudow/" TargetMode="External"/><Relationship Id="rId4" Type="http://schemas.openxmlformats.org/officeDocument/2006/relationships/hyperlink" Target="http://dic.academic.ru/dic.nsf/ruwiki/25157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Статуя Христа </a:t>
            </a:r>
            <a:r>
              <a:rPr lang="ru-RU" dirty="0" smtClean="0"/>
              <a:t>Искупителя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в Рио-де-Жанейро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67744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Выполнила Ева </a:t>
            </a:r>
            <a:r>
              <a:rPr lang="ru-RU" dirty="0" err="1" smtClean="0"/>
              <a:t>Юха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Студентка </a:t>
            </a:r>
            <a:r>
              <a:rPr lang="ru-RU" dirty="0" err="1" smtClean="0"/>
              <a:t>Жешувского</a:t>
            </a:r>
            <a:r>
              <a:rPr lang="ru-RU" dirty="0" smtClean="0"/>
              <a:t> Университета </a:t>
            </a:r>
          </a:p>
          <a:p>
            <a:pPr marL="0" indent="0">
              <a:buNone/>
            </a:pPr>
            <a:r>
              <a:rPr lang="ru-RU" dirty="0" err="1" smtClean="0"/>
              <a:t>Музеология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828" y="116632"/>
            <a:ext cx="30480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7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846640" cy="252028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Статуя </a:t>
            </a:r>
            <a:r>
              <a:rPr lang="ru-RU" sz="2800" dirty="0"/>
              <a:t>Христа Искупителя </a:t>
            </a:r>
            <a:r>
              <a:rPr lang="ru-RU" sz="2800" dirty="0" smtClean="0"/>
              <a:t>расположена на вершине горы </a:t>
            </a:r>
            <a:r>
              <a:rPr lang="ru-RU" sz="2800" dirty="0" err="1" smtClean="0"/>
              <a:t>Корковаду</a:t>
            </a:r>
            <a:r>
              <a:rPr lang="ru-RU" sz="2800" dirty="0" smtClean="0"/>
              <a:t> </a:t>
            </a:r>
            <a:r>
              <a:rPr lang="ru-RU" sz="2800" dirty="0"/>
              <a:t>в Рио-де-Жанейро. Является символом Рио-де-Жанейро и Бразилии в целом.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Один из </a:t>
            </a:r>
            <a:r>
              <a:rPr lang="ru-RU" sz="2800" dirty="0"/>
              <a:t>самых известных и популярных в мире монументов 7 июня 2007 года избран </a:t>
            </a:r>
            <a:r>
              <a:rPr lang="ru-RU" sz="2800" dirty="0" smtClean="0"/>
              <a:t>одним </a:t>
            </a:r>
            <a:r>
              <a:rPr lang="ru-RU" sz="2800" dirty="0"/>
              <a:t>из Новых семи чудес </a:t>
            </a:r>
            <a:r>
              <a:rPr lang="ru-RU" sz="2800" dirty="0" smtClean="0"/>
              <a:t>света.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Статуя является одном из символов Рио-де-Жанейро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D\Downloads\160px-Cristo_Redentor_-_Rio_de_Janeiro,_Brasi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48680"/>
            <a:ext cx="3384376" cy="507656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67544" y="692696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/>
              <a:t>Первоначальный эскиз памятника разработал художник Карлос Освальд. Именно он предложил изобразить Христа с распростёртыми в благословляющем жесте руками, отчего издали фигура выглядела бы как огромный крест. В первоначальном варианте пьедестал для статуи должен был иметь форму земного шара. Окончательный проект монумента был разработан бразильским инженером </a:t>
            </a:r>
            <a:r>
              <a:rPr lang="ru-RU" sz="2400" dirty="0" err="1"/>
              <a:t>Эйтором</a:t>
            </a:r>
            <a:r>
              <a:rPr lang="ru-RU" sz="2400" dirty="0"/>
              <a:t> да </a:t>
            </a:r>
            <a:r>
              <a:rPr lang="ru-RU" sz="2400" dirty="0" err="1"/>
              <a:t>Силва</a:t>
            </a:r>
            <a:r>
              <a:rPr lang="ru-RU" sz="2400" dirty="0"/>
              <a:t> </a:t>
            </a:r>
            <a:r>
              <a:rPr lang="ru-RU" sz="2400" dirty="0" err="1"/>
              <a:t>Коштой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5112568" cy="612068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/>
              <a:t>Первоначальный эскиз памятника разработал художник Карлос Освальд. Именно он предложил изобразить Христа с распростёртыми в благословляющем жесте руками, отчего издали фигура выглядела бы как огромный крест. В первоначальном варианте пьедестал для статуи должен был иметь форму земного шара. Окончательный проект монумента был разработан бразильским инженером </a:t>
            </a:r>
            <a:r>
              <a:rPr lang="ru-RU" dirty="0" err="1"/>
              <a:t>Эйтором</a:t>
            </a:r>
            <a:r>
              <a:rPr lang="ru-RU" dirty="0"/>
              <a:t> да </a:t>
            </a:r>
            <a:r>
              <a:rPr lang="ru-RU" dirty="0" err="1"/>
              <a:t>Силва</a:t>
            </a:r>
            <a:r>
              <a:rPr lang="ru-RU" dirty="0"/>
              <a:t> </a:t>
            </a:r>
            <a:r>
              <a:rPr lang="ru-RU" dirty="0" err="1"/>
              <a:t>Коштой</a:t>
            </a:r>
            <a:endParaRPr lang="pl-PL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7150" y="836712"/>
            <a:ext cx="3648075" cy="461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220px-Aerial_view_of_the_Statue_of_Christ_the_Redeem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88640"/>
            <a:ext cx="4104456" cy="6138027"/>
          </a:xfrm>
        </p:spPr>
      </p:pic>
      <p:sp>
        <p:nvSpPr>
          <p:cNvPr id="2" name="Прямоугольник 1"/>
          <p:cNvSpPr/>
          <p:nvPr/>
        </p:nvSpPr>
        <p:spPr>
          <a:xfrm>
            <a:off x="179512" y="764704"/>
            <a:ext cx="4248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Высота статуи — 38 м,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том числе пьедестала — 8 м; размах рук — 28 м. </a:t>
            </a:r>
            <a:endParaRPr lang="ru-RU" sz="2400" dirty="0" smtClean="0"/>
          </a:p>
          <a:p>
            <a:r>
              <a:rPr lang="ru-RU" sz="2400" dirty="0" smtClean="0"/>
              <a:t>Вес </a:t>
            </a:r>
            <a:r>
              <a:rPr lang="ru-RU" sz="2400" dirty="0"/>
              <a:t>— 635 тонн.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04664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12 октября 1931 состоялось торжественное открытие и освящение монумента, ставшего символом Рио-де-Жанейро.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1965 году статуя была повторно освящена папой Павлом VI, а в 1981 году на праздновании 50-летия монумента присутствовал папа Иоанн Павел II.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708920"/>
            <a:ext cx="6134100" cy="3676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интересные факты о памятнике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832648"/>
          </a:xfrm>
        </p:spPr>
        <p:txBody>
          <a:bodyPr>
            <a:normAutofit fontScale="62500" lnSpcReduction="20000"/>
          </a:bodyPr>
          <a:lstStyle/>
          <a:p>
            <a:pPr algn="just"/>
            <a:endParaRPr lang="ru-RU" dirty="0"/>
          </a:p>
          <a:p>
            <a:pPr algn="just"/>
            <a:r>
              <a:rPr lang="ru-RU" dirty="0"/>
              <a:t>У статуи Христа Искупителя есть несколько двойников. Например, статуя </a:t>
            </a:r>
            <a:r>
              <a:rPr lang="ru-RU" dirty="0" err="1"/>
              <a:t>Christo</a:t>
            </a:r>
            <a:r>
              <a:rPr lang="ru-RU" dirty="0"/>
              <a:t> </a:t>
            </a:r>
            <a:r>
              <a:rPr lang="ru-RU" dirty="0" err="1"/>
              <a:t>Rei</a:t>
            </a:r>
            <a:r>
              <a:rPr lang="ru-RU" dirty="0"/>
              <a:t> (Христос Царь), которая находится в Лиссабоне (построена в 1949-1959 гг.). Ее рост составляет около 28 метров, однако вместо холма использован пьедестал около 80 метров высоту.</a:t>
            </a:r>
          </a:p>
          <a:p>
            <a:pPr algn="just"/>
            <a:r>
              <a:rPr lang="ru-RU" dirty="0"/>
              <a:t>Во </a:t>
            </a:r>
            <a:r>
              <a:rPr lang="ru-RU" dirty="0" err="1"/>
              <a:t>Вунгтау</a:t>
            </a:r>
            <a:r>
              <a:rPr lang="ru-RU" dirty="0"/>
              <a:t> (Вьетнам), аналогичную статую Христа с распростертыми руками возвели в 1972 году. Она стоит на небольшом холме (высотой в 132 метра) и имеет следующие параметры: высота — 32 метра, а размах рук, чуть менее 20 метров.</a:t>
            </a:r>
          </a:p>
          <a:p>
            <a:pPr algn="just"/>
            <a:r>
              <a:rPr lang="ru-RU" dirty="0"/>
              <a:t>На острове Сулавеси в Индонезии (мусульманская страна!) в 2007 году закончили строительство 30 метрового исполина, изображающего Иисуса Христа, простирающего руки над мегаполисом </a:t>
            </a:r>
            <a:r>
              <a:rPr lang="ru-RU" dirty="0" err="1"/>
              <a:t>Монадо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Есть даже каменный Иисус Христос в Восточном Тиморе, близ столицы государства — Дили (высота монумента — 27 метров).</a:t>
            </a:r>
          </a:p>
          <a:p>
            <a:pPr algn="just"/>
            <a:r>
              <a:rPr lang="ru-RU" dirty="0"/>
              <a:t>Скульптуры, изображающие Иисуса, возведены также на Мальте, в </a:t>
            </a:r>
            <a:r>
              <a:rPr lang="ru-RU" dirty="0" err="1"/>
              <a:t>Доминикане</a:t>
            </a:r>
            <a:r>
              <a:rPr lang="ru-RU" dirty="0"/>
              <a:t>, Италии, Гондурасе. Планируется строительство подобных памятников в Словакии и Германии.</a:t>
            </a:r>
          </a:p>
          <a:p>
            <a:pPr algn="just"/>
            <a:r>
              <a:rPr lang="ru-RU" dirty="0"/>
              <a:t>Саму статую Христа Искупителя в Рио-Де-Жанейро нередко отождествляют с другими грандиозными архитектурными сооружениями прошлых лет и современности — Статуей Свободы (США), Матерью-Родиной (Волгоград, Россия) и даже Колоссом Родосским (Родос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229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pamjatnik.com.ua/shjedjevry-mirovoj-arkhitjektury/180-statuja-khrista-iskupitela</a:t>
            </a:r>
            <a:endParaRPr lang="ru-RU" dirty="0" smtClean="0">
              <a:hlinkClick r:id="rId2"/>
            </a:endParaRPr>
          </a:p>
          <a:p>
            <a:r>
              <a:rPr lang="pl-PL" dirty="0" smtClean="0">
                <a:hlinkClick r:id="rId2"/>
              </a:rPr>
              <a:t>http</a:t>
            </a:r>
            <a:r>
              <a:rPr lang="pl-PL" dirty="0">
                <a:hlinkClick r:id="rId2"/>
              </a:rPr>
              <a:t>://</a:t>
            </a:r>
            <a:r>
              <a:rPr lang="pl-PL" dirty="0" smtClean="0">
                <a:hlinkClick r:id="rId2"/>
              </a:rPr>
              <a:t>lifeglobe.net/blogs/details?id=414</a:t>
            </a:r>
            <a:endParaRPr lang="ru-RU" dirty="0" smtClean="0"/>
          </a:p>
          <a:p>
            <a:r>
              <a:rPr lang="pl-PL" dirty="0">
                <a:hlinkClick r:id="rId3"/>
              </a:rPr>
              <a:t>https://ru.wikipedia.org/wiki/</a:t>
            </a:r>
            <a:r>
              <a:rPr lang="ru-RU" dirty="0" err="1" smtClean="0">
                <a:hlinkClick r:id="rId3"/>
              </a:rPr>
              <a:t>Статуя_Христа</a:t>
            </a:r>
            <a:r>
              <a:rPr lang="ru-RU" dirty="0" smtClean="0">
                <a:hlinkClick r:id="rId3"/>
              </a:rPr>
              <a:t>-Искупителя</a:t>
            </a:r>
            <a:endParaRPr lang="ru-RU" dirty="0" smtClean="0"/>
          </a:p>
          <a:p>
            <a:r>
              <a:rPr lang="pl-PL" dirty="0">
                <a:hlinkClick r:id="rId4"/>
              </a:rPr>
              <a:t>http://</a:t>
            </a:r>
            <a:r>
              <a:rPr lang="pl-PL" dirty="0" smtClean="0">
                <a:hlinkClick r:id="rId4"/>
              </a:rPr>
              <a:t>dic.academic.ru/dic.nsf/ruwiki/251571</a:t>
            </a:r>
            <a:endParaRPr lang="ru-RU" dirty="0" smtClean="0"/>
          </a:p>
          <a:p>
            <a:r>
              <a:rPr lang="pl-PL" dirty="0">
                <a:hlinkClick r:id="rId5"/>
              </a:rPr>
              <a:t>http://cudaswiata.pl/nowe_siedem_cudow</a:t>
            </a:r>
            <a:r>
              <a:rPr lang="pl-PL" dirty="0" smtClean="0">
                <a:hlinkClick r:id="rId5"/>
              </a:rPr>
              <a:t>/</a:t>
            </a:r>
            <a:endParaRPr lang="ru-RU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20214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422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Motyw pakietu Office</vt:lpstr>
      <vt:lpstr>Статуя Христа Искупителя  в Рио-де-Жанейро </vt:lpstr>
      <vt:lpstr>Статуя Христа Искупителя расположена на вершине горы Корковаду в Рио-де-Жанейро. Является символом Рио-де-Жанейро и Бразилии в целом.   Один из самых известных и популярных в мире монументов 7 июня 2007 года избран одним из Новых семи чудес света.  Статуя является одном из символов Рио-де-Жанейро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интересные факты о памятнике </vt:lpstr>
      <vt:lpstr>источники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AMD</dc:creator>
  <cp:lastModifiedBy>Жукович</cp:lastModifiedBy>
  <cp:revision>22</cp:revision>
  <dcterms:created xsi:type="dcterms:W3CDTF">2016-12-29T18:39:13Z</dcterms:created>
  <dcterms:modified xsi:type="dcterms:W3CDTF">2017-01-20T20:13:13Z</dcterms:modified>
</cp:coreProperties>
</file>