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8" r:id="rId4"/>
    <p:sldId id="262" r:id="rId5"/>
    <p:sldId id="267" r:id="rId6"/>
    <p:sldId id="263" r:id="rId7"/>
    <p:sldId id="265" r:id="rId8"/>
    <p:sldId id="270" r:id="rId9"/>
    <p:sldId id="261" r:id="rId10"/>
    <p:sldId id="269" r:id="rId11"/>
    <p:sldId id="260" r:id="rId12"/>
    <p:sldId id="266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309ADCA-ACA7-4680-9906-DD7CFA31558F}" type="datetimeFigureOut">
              <a:rPr lang="pl-PL" smtClean="0"/>
              <a:t>2017-01-20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44735E1-7C21-4446-B451-81FFE004768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ort.ru/article_khram_artemidy_efesskoy" TargetMode="External"/><Relationship Id="rId2" Type="http://schemas.openxmlformats.org/officeDocument/2006/relationships/hyperlink" Target="https://pl.wikipedia.org/wiki/&#346;wi&#261;tynia_Artemidy_w_Efezi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33365" y="2132856"/>
            <a:ext cx="3313355" cy="2376264"/>
          </a:xfrm>
        </p:spPr>
        <p:txBody>
          <a:bodyPr>
            <a:normAutofit/>
          </a:bodyPr>
          <a:lstStyle/>
          <a:p>
            <a:r>
              <a:rPr lang="az-Cyrl-AZ" sz="4000" dirty="0"/>
              <a:t>Храм Артемиды в Эфесе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16016" y="4725144"/>
            <a:ext cx="3309803" cy="1332637"/>
          </a:xfrm>
        </p:spPr>
        <p:txBody>
          <a:bodyPr>
            <a:normAutofit fontScale="62500" lnSpcReduction="20000"/>
          </a:bodyPr>
          <a:lstStyle/>
          <a:p>
            <a:r>
              <a:rPr lang="az-Cyrl-AZ" sz="2500" dirty="0">
                <a:solidFill>
                  <a:schemeClr val="tx1"/>
                </a:solidFill>
              </a:rPr>
              <a:t>Разработала</a:t>
            </a:r>
            <a:r>
              <a:rPr lang="pl-PL" sz="2500" dirty="0" smtClean="0">
                <a:solidFill>
                  <a:schemeClr val="tx1"/>
                </a:solidFill>
              </a:rPr>
              <a:t>:</a:t>
            </a:r>
          </a:p>
          <a:p>
            <a:r>
              <a:rPr lang="pl-PL" sz="2500" dirty="0" smtClean="0">
                <a:solidFill>
                  <a:schemeClr val="tx1"/>
                </a:solidFill>
              </a:rPr>
              <a:t>Halina </a:t>
            </a:r>
            <a:r>
              <a:rPr lang="pl-PL" sz="2500" dirty="0" smtClean="0">
                <a:solidFill>
                  <a:schemeClr val="tx1"/>
                </a:solidFill>
              </a:rPr>
              <a:t>Martyszko</a:t>
            </a:r>
            <a:endParaRPr lang="ru-RU" sz="2500" dirty="0" smtClean="0">
              <a:solidFill>
                <a:schemeClr val="tx1"/>
              </a:solidFill>
            </a:endParaRPr>
          </a:p>
          <a:p>
            <a:r>
              <a:rPr lang="ru-RU" sz="2500" dirty="0" smtClean="0">
                <a:solidFill>
                  <a:schemeClr val="tx1"/>
                </a:solidFill>
              </a:rPr>
              <a:t>Галина </a:t>
            </a:r>
            <a:r>
              <a:rPr lang="ru-RU" sz="2500" dirty="0" err="1" smtClean="0">
                <a:solidFill>
                  <a:schemeClr val="tx1"/>
                </a:solidFill>
              </a:rPr>
              <a:t>Мартышко</a:t>
            </a:r>
            <a:endParaRPr lang="ru-RU" sz="2500" dirty="0" smtClean="0">
              <a:solidFill>
                <a:schemeClr val="tx1"/>
              </a:solidFill>
            </a:endParaRPr>
          </a:p>
          <a:p>
            <a:r>
              <a:rPr lang="ru-RU" sz="2500" dirty="0" err="1" smtClean="0">
                <a:solidFill>
                  <a:schemeClr val="tx1"/>
                </a:solidFill>
              </a:rPr>
              <a:t>Жешувский</a:t>
            </a:r>
            <a:r>
              <a:rPr lang="ru-RU" sz="2500" dirty="0" smtClean="0">
                <a:solidFill>
                  <a:schemeClr val="tx1"/>
                </a:solidFill>
              </a:rPr>
              <a:t> Университет</a:t>
            </a:r>
          </a:p>
          <a:p>
            <a:r>
              <a:rPr lang="ru-RU" sz="2500" dirty="0" err="1" smtClean="0">
                <a:solidFill>
                  <a:schemeClr val="tx1"/>
                </a:solidFill>
              </a:rPr>
              <a:t>Музеология</a:t>
            </a:r>
            <a:r>
              <a:rPr lang="ru-RU" sz="2500" dirty="0" smtClean="0">
                <a:solidFill>
                  <a:schemeClr val="tx1"/>
                </a:solidFill>
              </a:rPr>
              <a:t> </a:t>
            </a:r>
            <a:endParaRPr lang="pl-PL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9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0" y="764704"/>
            <a:ext cx="6777317" cy="532859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Храм строили </a:t>
            </a:r>
            <a:r>
              <a:rPr lang="ru-RU" dirty="0"/>
              <a:t>два раза – на постройку первого храма ушло около ста двадцати лет (сооружён он был в середине VI в. до </a:t>
            </a:r>
            <a:r>
              <a:rPr lang="ru-RU" dirty="0" err="1"/>
              <a:t>н.э</a:t>
            </a:r>
            <a:r>
              <a:rPr lang="ru-RU" dirty="0"/>
              <a:t>), а сожжён – три столетия спустя, в 356 г. до н.э.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/>
              <a:t>восстановительные работы времени понадобилось меньше, но, как и предыдущее здание, он также простоял недолго, в III в. его разграбили готы, а в IV ст. христиане его сначала закрыли, а затем – </a:t>
            </a:r>
            <a:r>
              <a:rPr lang="ru-RU" dirty="0" smtClean="0"/>
              <a:t>разобрали.</a:t>
            </a:r>
          </a:p>
          <a:p>
            <a:r>
              <a:rPr lang="ru-RU" dirty="0" smtClean="0"/>
              <a:t>На </a:t>
            </a:r>
            <a:r>
              <a:rPr lang="ru-RU" dirty="0"/>
              <a:t>сегодняшний день от него осталась лишь одна колонна высотой в четырнадцать метров.</a:t>
            </a:r>
          </a:p>
        </p:txBody>
      </p:sp>
    </p:spTree>
    <p:extLst>
      <p:ext uri="{BB962C8B-B14F-4D97-AF65-F5344CB8AC3E}">
        <p14:creationId xmlns:p14="http://schemas.microsoft.com/office/powerpoint/2010/main" val="134389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Развалины Храма Артемиды в Эфесе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4"/>
            <a:ext cx="6408712" cy="4257919"/>
          </a:xfrm>
        </p:spPr>
      </p:pic>
    </p:spTree>
    <p:extLst>
      <p:ext uri="{BB962C8B-B14F-4D97-AF65-F5344CB8AC3E}">
        <p14:creationId xmlns:p14="http://schemas.microsoft.com/office/powerpoint/2010/main" val="62040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https://pl.wikipedia.org/wiki/Siedem_cudów_świata</a:t>
            </a:r>
            <a:endParaRPr lang="ru-RU" dirty="0" smtClean="0">
              <a:hlinkClick r:id="rId2"/>
            </a:endParaRPr>
          </a:p>
          <a:p>
            <a:r>
              <a:rPr lang="pl-PL" dirty="0" smtClean="0">
                <a:hlinkClick r:id="rId2"/>
              </a:rPr>
              <a:t>https</a:t>
            </a:r>
            <a:r>
              <a:rPr lang="pl-PL" dirty="0">
                <a:hlinkClick r:id="rId2"/>
              </a:rPr>
              <a:t>://</a:t>
            </a:r>
            <a:r>
              <a:rPr lang="pl-PL" dirty="0" smtClean="0">
                <a:hlinkClick r:id="rId2"/>
              </a:rPr>
              <a:t>pl.wikipedia.org/wiki/Świątynia_Artemidy_w_Efezie</a:t>
            </a:r>
            <a:endParaRPr lang="ru-RU" dirty="0" smtClean="0"/>
          </a:p>
          <a:p>
            <a:r>
              <a:rPr lang="pl-PL" dirty="0">
                <a:hlinkClick r:id="rId3"/>
              </a:rPr>
              <a:t>http://</a:t>
            </a:r>
            <a:r>
              <a:rPr lang="pl-PL" dirty="0" smtClean="0">
                <a:hlinkClick r:id="rId3"/>
              </a:rPr>
              <a:t>www.resort.ru/article_khram_artemidy_efesskoy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00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Храм Артемиды в Эфесе — одно из семи чудес античного мира, находился в греческом городе Эфесе на побережье Малой Азии (в настоящее время город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Сельчук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юге провинции Измир, Турция). Первый крупный храм был сооружён в середине VI века до н. э., сожжён Геростратом в 356 году до н. э., вскоре восстановлен в перестроенном виде, в III веке разграблен готами. В IV веке закрыт христианами в связи с запретом языческих культов и разрушен. Построенная на его месте церковь также была разрушена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505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0917" y="620688"/>
            <a:ext cx="6777317" cy="2448271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Храм Артемиды Эфесской находится в Турции, недалеко от города </a:t>
            </a:r>
            <a:r>
              <a:rPr lang="ru-RU" dirty="0" err="1"/>
              <a:t>Сельчук</a:t>
            </a:r>
            <a:r>
              <a:rPr lang="ru-RU" dirty="0"/>
              <a:t>, что расположен на юге провинции Измир. Города, в котором был установлен храм, Эфеса, сейчас не существует, тогда как несколько тысячелетий назад здесь проживало более двухсот тысяч человек, а потому он считался не просто большим городом, а являлся по тем временам самым настоящим мегаполисом.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995592"/>
            <a:ext cx="4247753" cy="31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16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Храм болээдавно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64904"/>
            <a:ext cx="6220817" cy="3949495"/>
          </a:xfrm>
        </p:spPr>
      </p:pic>
    </p:spTree>
    <p:extLst>
      <p:ext uri="{BB962C8B-B14F-4D97-AF65-F5344CB8AC3E}">
        <p14:creationId xmlns:p14="http://schemas.microsoft.com/office/powerpoint/2010/main" val="1094478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Размеры храма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2323652"/>
            <a:ext cx="6840876" cy="3508977"/>
          </a:xfrm>
        </p:spPr>
        <p:txBody>
          <a:bodyPr/>
          <a:lstStyle/>
          <a:p>
            <a:pPr marL="68580" indent="0">
              <a:buNone/>
            </a:pPr>
            <a:r>
              <a:rPr lang="ru-RU" dirty="0" smtClean="0"/>
              <a:t>Ширина </a:t>
            </a:r>
            <a:r>
              <a:rPr lang="ru-RU" dirty="0"/>
              <a:t>храма Артемиды была 52 </a:t>
            </a:r>
            <a:r>
              <a:rPr lang="ru-RU" dirty="0" err="1"/>
              <a:t>метрa</a:t>
            </a:r>
            <a:r>
              <a:rPr lang="ru-RU" dirty="0"/>
              <a:t>, длина — 105 м, высота колонн — 18 м. Крышу храма поддерживали 127 колонн, установленные в восемь рядов. </a:t>
            </a:r>
            <a:endParaRPr lang="ru-RU" dirty="0" smtClean="0"/>
          </a:p>
          <a:p>
            <a:pPr marL="68580" indent="0">
              <a:buNone/>
            </a:pPr>
            <a:r>
              <a:rPr lang="ru-RU" dirty="0" smtClean="0"/>
              <a:t>По преданию, </a:t>
            </a:r>
            <a:r>
              <a:rPr lang="ru-RU" dirty="0"/>
              <a:t>каждая из этих колонн была даром одного из 127 царей.</a:t>
            </a:r>
          </a:p>
        </p:txBody>
      </p:sp>
    </p:spTree>
    <p:extLst>
      <p:ext uri="{BB962C8B-B14F-4D97-AF65-F5344CB8AC3E}">
        <p14:creationId xmlns:p14="http://schemas.microsoft.com/office/powerpoint/2010/main" val="48893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/>
              <a:t>Храм болээдавно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6988568" cy="3816126"/>
          </a:xfrm>
        </p:spPr>
      </p:pic>
    </p:spTree>
    <p:extLst>
      <p:ext uri="{BB962C8B-B14F-4D97-AF65-F5344CB8AC3E}">
        <p14:creationId xmlns:p14="http://schemas.microsoft.com/office/powerpoint/2010/main" val="206158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100546" cy="5397769"/>
          </a:xfrm>
        </p:spPr>
      </p:pic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3563888" y="620688"/>
            <a:ext cx="5122913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</a:rPr>
              <a:t>Культовая статуя </a:t>
            </a:r>
            <a:r>
              <a:rPr lang="ru-RU" b="1" dirty="0">
                <a:solidFill>
                  <a:schemeClr val="tx1"/>
                </a:solidFill>
              </a:rPr>
              <a:t>Артемиды Эфесской </a:t>
            </a:r>
            <a:r>
              <a:rPr lang="ru-RU" b="1" dirty="0" smtClean="0">
                <a:solidFill>
                  <a:schemeClr val="tx1"/>
                </a:solidFill>
              </a:rPr>
              <a:t>известна </a:t>
            </a:r>
            <a:r>
              <a:rPr lang="ru-RU" b="1" dirty="0" smtClean="0">
                <a:solidFill>
                  <a:schemeClr val="tx1"/>
                </a:solidFill>
              </a:rPr>
              <a:t>по </a:t>
            </a:r>
            <a:r>
              <a:rPr lang="ru-RU" b="1" dirty="0">
                <a:solidFill>
                  <a:schemeClr val="tx1"/>
                </a:solidFill>
              </a:rPr>
              <a:t>римским </a:t>
            </a:r>
            <a:r>
              <a:rPr lang="ru-RU" b="1" dirty="0" smtClean="0">
                <a:solidFill>
                  <a:schemeClr val="tx1"/>
                </a:solidFill>
              </a:rPr>
              <a:t>копиям</a:t>
            </a:r>
            <a:r>
              <a:rPr lang="pl-PL" b="1" dirty="0" smtClean="0">
                <a:solidFill>
                  <a:schemeClr val="tx1"/>
                </a:solidFill>
              </a:rPr>
              <a:t> - </a:t>
            </a:r>
            <a:r>
              <a:rPr lang="ru-RU" sz="2000" dirty="0">
                <a:solidFill>
                  <a:schemeClr val="tx1"/>
                </a:solidFill>
              </a:rPr>
              <a:t>оригинальная </a:t>
            </a:r>
            <a:r>
              <a:rPr lang="ru-RU" sz="2000" dirty="0" smtClean="0">
                <a:solidFill>
                  <a:schemeClr val="tx1"/>
                </a:solidFill>
              </a:rPr>
              <a:t>статуя </a:t>
            </a:r>
            <a:r>
              <a:rPr lang="ru-RU" sz="2000" dirty="0">
                <a:solidFill>
                  <a:schemeClr val="tx1"/>
                </a:solidFill>
              </a:rPr>
              <a:t>выполненная из золота, слоновой кости, серебра. Храм Артемиды </a:t>
            </a:r>
            <a:r>
              <a:rPr lang="ru-RU" sz="2000" dirty="0" smtClean="0">
                <a:solidFill>
                  <a:schemeClr val="tx1"/>
                </a:solidFill>
              </a:rPr>
              <a:t>издавна </a:t>
            </a:r>
            <a:r>
              <a:rPr lang="ru-RU" sz="2000" dirty="0">
                <a:solidFill>
                  <a:schemeClr val="tx1"/>
                </a:solidFill>
              </a:rPr>
              <a:t>признавали наиболее замечательным сооружением в мире. Историк Филон </a:t>
            </a:r>
            <a:r>
              <a:rPr lang="ru-RU" sz="2000" dirty="0" smtClean="0">
                <a:solidFill>
                  <a:schemeClr val="tx1"/>
                </a:solidFill>
              </a:rPr>
              <a:t>из Византии </a:t>
            </a:r>
            <a:r>
              <a:rPr lang="ru-RU" sz="2000" dirty="0">
                <a:solidFill>
                  <a:schemeClr val="tx1"/>
                </a:solidFill>
              </a:rPr>
              <a:t>описал её следующим образом: 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"Храм </a:t>
            </a:r>
            <a:r>
              <a:rPr lang="ru-RU" sz="2000" dirty="0">
                <a:solidFill>
                  <a:schemeClr val="tx1"/>
                </a:solidFill>
              </a:rPr>
              <a:t>Артемиды </a:t>
            </a:r>
            <a:r>
              <a:rPr lang="ru-RU" sz="2000" dirty="0" smtClean="0">
                <a:solidFill>
                  <a:schemeClr val="tx1"/>
                </a:solidFill>
              </a:rPr>
              <a:t>Эфесской -необычная </a:t>
            </a:r>
            <a:r>
              <a:rPr lang="ru-RU" sz="2000" dirty="0" smtClean="0">
                <a:solidFill>
                  <a:schemeClr val="tx1"/>
                </a:solidFill>
              </a:rPr>
              <a:t>святыня </a:t>
            </a:r>
            <a:r>
              <a:rPr lang="ru-RU" sz="2000" dirty="0">
                <a:solidFill>
                  <a:schemeClr val="tx1"/>
                </a:solidFill>
              </a:rPr>
              <a:t>богов на земле. Кто её однажды узрел, убедился, что небо и земля обменялись здесь местами и что мир бессмертных богов переехал с </a:t>
            </a:r>
            <a:r>
              <a:rPr lang="ru-RU" sz="2000" dirty="0" smtClean="0">
                <a:solidFill>
                  <a:schemeClr val="tx1"/>
                </a:solidFill>
              </a:rPr>
              <a:t>небес </a:t>
            </a:r>
            <a:r>
              <a:rPr lang="ru-RU" sz="2000" dirty="0">
                <a:solidFill>
                  <a:schemeClr val="tx1"/>
                </a:solidFill>
              </a:rPr>
              <a:t>наземь ".</a:t>
            </a:r>
            <a:endParaRPr lang="pl-P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5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37" y="1340768"/>
            <a:ext cx="4285096" cy="407744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72201" y="864093"/>
            <a:ext cx="35984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 преданию, Артемида была сестрой-близнецом Аполлона. По верованиям древних греков, Артемида заботилась обо всем, что живет на земле и растет в лесу и на поле. Она опекала диких зверей, стада домашнего скота, она вызывала рост трав, цветов и деревьев. Не оставляла Артемида без внимания и людей — она давала счастье в браке и благословляла рождение детей. Греческие женщины традиционно приносили жертвы Артемиде — покровительнице чадородия.</a:t>
            </a:r>
          </a:p>
        </p:txBody>
      </p:sp>
    </p:spTree>
    <p:extLst>
      <p:ext uri="{BB962C8B-B14F-4D97-AF65-F5344CB8AC3E}">
        <p14:creationId xmlns:p14="http://schemas.microsoft.com/office/powerpoint/2010/main" val="138619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Развалины Храма Артемиды в Эфесе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5985417" cy="4010595"/>
          </a:xfrm>
        </p:spPr>
      </p:pic>
    </p:spTree>
    <p:extLst>
      <p:ext uri="{BB962C8B-B14F-4D97-AF65-F5344CB8AC3E}">
        <p14:creationId xmlns:p14="http://schemas.microsoft.com/office/powerpoint/2010/main" val="1264457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88</TotalTime>
  <Words>485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Century Gothic</vt:lpstr>
      <vt:lpstr>Times New Roman</vt:lpstr>
      <vt:lpstr>Wingdings 2</vt:lpstr>
      <vt:lpstr>Austin</vt:lpstr>
      <vt:lpstr>Храм Артемиды в Эфесе</vt:lpstr>
      <vt:lpstr>Презентация PowerPoint</vt:lpstr>
      <vt:lpstr>Презентация PowerPoint</vt:lpstr>
      <vt:lpstr>Храм болээдавно</vt:lpstr>
      <vt:lpstr>Размеры храма </vt:lpstr>
      <vt:lpstr>Храм болээдавно</vt:lpstr>
      <vt:lpstr>Презентация PowerPoint</vt:lpstr>
      <vt:lpstr>Презентация PowerPoint</vt:lpstr>
      <vt:lpstr>Развалины Храма Артемиды в Эфесе</vt:lpstr>
      <vt:lpstr>Презентация PowerPoint</vt:lpstr>
      <vt:lpstr>Развалины Храма Артемиды в Эфесе</vt:lpstr>
      <vt:lpstr>Источники: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</dc:creator>
  <cp:lastModifiedBy>Жукович</cp:lastModifiedBy>
  <cp:revision>17</cp:revision>
  <dcterms:created xsi:type="dcterms:W3CDTF">2017-01-02T19:13:38Z</dcterms:created>
  <dcterms:modified xsi:type="dcterms:W3CDTF">2017-01-20T20:43:28Z</dcterms:modified>
</cp:coreProperties>
</file>