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6" r:id="rId10"/>
    <p:sldId id="265" r:id="rId11"/>
    <p:sldId id="262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uk-UA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uk-UA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09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uk-UA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uk-UA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2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uk-UA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uk-UA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59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uk-UA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uk-UA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364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uk-UA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673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uk-UA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uk-UA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uk-UA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41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uk-UA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uk-UA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uk-UA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42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uk-UA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52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uk-UA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uk-UA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56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uk-UA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09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uk-UA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uk-UA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0BCD-4AF8-4C96-A7D9-4E0691BDE368}" type="datetimeFigureOut">
              <a:rPr lang="uk-UA" smtClean="0"/>
              <a:t>14.11.2017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212F-83EA-4FF2-BA7A-FDB8516E1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489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inpoland.pl/ru/index.php/component/jumi/university?schoolid=4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8640" y="411480"/>
            <a:ext cx="12039600" cy="1859279"/>
          </a:xfrm>
        </p:spPr>
        <p:txBody>
          <a:bodyPr>
            <a:noAutofit/>
          </a:bodyPr>
          <a:lstStyle/>
          <a:p>
            <a:r>
              <a:rPr lang="uk-UA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лучших ВУЗов  Польши по рейтингу 2017 года</a:t>
            </a:r>
            <a:endParaRPr lang="uk-UA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8549640" y="5009880"/>
            <a:ext cx="2916849" cy="1548685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Автор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Анастасия Бурда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-1530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u="sng" dirty="0" smtClean="0"/>
              <a:t>Гданьская Политехника</a:t>
            </a:r>
            <a:endParaRPr lang="uk-UA" sz="7200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5840" y="1172528"/>
            <a:ext cx="10515600" cy="5456872"/>
          </a:xfrm>
        </p:spPr>
        <p:txBody>
          <a:bodyPr>
            <a:normAutofit/>
          </a:bodyPr>
          <a:lstStyle/>
          <a:p>
            <a:r>
              <a:rPr lang="ru-RU" b="1" dirty="0"/>
              <a:t>Государственный</a:t>
            </a:r>
            <a:r>
              <a:rPr lang="ru-RU" b="1" dirty="0" smtClean="0"/>
              <a:t> Гданьский политехнический универиситет (Гданьская политехника) </a:t>
            </a:r>
            <a:r>
              <a:rPr lang="ru-RU" dirty="0" smtClean="0"/>
              <a:t>- </a:t>
            </a:r>
            <a:r>
              <a:rPr lang="ru-RU" b="1" dirty="0" smtClean="0"/>
              <a:t>ВУЗ Польши</a:t>
            </a:r>
            <a:r>
              <a:rPr lang="ru-RU" dirty="0" smtClean="0"/>
              <a:t> с богатой историей, высоким рейтингом, современной научно-технической базой и, что самое главное, с высочайшим уровнем преподавания и образования. Уже несколько лет подряд вуз занимает второе место в рейтинге самых популярных стремлений польских абитуриентов, а обусловлено это высоким уровнем оценки выпускников работодателями. </a:t>
            </a:r>
            <a:r>
              <a:rPr lang="ru-RU" b="1" dirty="0" smtClean="0"/>
              <a:t>Диплом Гданьской политехники — гарантия достойного трудоустройства и высоких зароботков.</a:t>
            </a:r>
            <a:r>
              <a:rPr lang="ru-RU" dirty="0" smtClean="0"/>
              <a:t> Это техническое учебное заведение достойно особого внимания всех.</a:t>
            </a:r>
          </a:p>
          <a:p>
            <a:endParaRPr lang="ru-RU" dirty="0"/>
          </a:p>
          <a:p>
            <a:r>
              <a:rPr lang="pl-PL" sz="1900" dirty="0" smtClean="0"/>
              <a:t>http://studix.eu/universitety/gdansk/gdanskaya-politehnika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42937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000" b="1" u="sng" dirty="0" smtClean="0"/>
              <a:t>Университет им. Николая Коперника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45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Университет им. Николая Коперника – государственный университет, основанный в 1945 году, является крупнейшим ВУЗом Северной Польши по количеству студентов и научно-техническому потенциалу. Сейчас в университете получают образование более 32 000 студентов, которые учатся на 17 различных факультетах, включая 3 медицинских. В UMK можно получить степень бакалавра, магистра, доктора наук и хабилитированного на польском или английском языках.  В образовательном предложении университета Коперника в Торуне представлено более 100 перспективных  и интересных направлений от классических дисциплин до творческих специальностей. </a:t>
            </a:r>
          </a:p>
          <a:p>
            <a:endParaRPr lang="ru-RU" dirty="0"/>
          </a:p>
          <a:p>
            <a:r>
              <a:rPr lang="pl-PL" sz="1900" dirty="0" smtClean="0"/>
              <a:t>http://www.studix.eu/universitety/torun/universitet-im-nikolaya-kopernika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42398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6760" y="-2444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u="sng" dirty="0" smtClean="0"/>
              <a:t>Варшавский Университет</a:t>
            </a:r>
            <a:endParaRPr lang="uk-UA" sz="7200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81088"/>
            <a:ext cx="11772900" cy="6066471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Государственный университет,основаный в 1816 году,являеться самым большим и одним из самых лучших  польских учебных заведений</a:t>
            </a:r>
            <a:r>
              <a:rPr lang="ru-RU" i="1" dirty="0" smtClean="0"/>
              <a:t>.В Университете работают более 6000 человек,а обучаются почти 56 000 студентов.В Варшавском Университете действуют 37 факультетов и более 100  специальностей и специализаций в сфере естествознания,гуманитарных и точных наук.Варшавский Университет в течении многих лет занимает ведущие позиции в самых важных рейтингах страны.Получить звание одного из лучшых польских ВУЗов-нелёгкое задание,однако,удержать его-ещё труднее.</a:t>
            </a:r>
          </a:p>
          <a:p>
            <a:endParaRPr lang="ru-RU" i="1" dirty="0"/>
          </a:p>
          <a:p>
            <a:endParaRPr lang="ru-RU" i="1" dirty="0" smtClean="0"/>
          </a:p>
          <a:p>
            <a:pPr marL="0" indent="0">
              <a:buNone/>
            </a:pPr>
            <a:r>
              <a:rPr lang="pl-PL" sz="1800" i="1" dirty="0" smtClean="0"/>
              <a:t>http://eurostudy.info/info/varshavskij-universitet</a:t>
            </a:r>
            <a:endParaRPr lang="uk-UA" sz="1800" i="1" dirty="0"/>
          </a:p>
        </p:txBody>
      </p:sp>
    </p:spTree>
    <p:extLst>
      <p:ext uri="{BB962C8B-B14F-4D97-AF65-F5344CB8AC3E}">
        <p14:creationId xmlns:p14="http://schemas.microsoft.com/office/powerpoint/2010/main" val="21435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-2444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u="sng" dirty="0" smtClean="0"/>
              <a:t>Ягеллонский университет</a:t>
            </a:r>
            <a:endParaRPr lang="uk-UA" sz="7200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920" y="943928"/>
            <a:ext cx="11231880" cy="591407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Ягеллонский университет</a:t>
            </a:r>
            <a:r>
              <a:rPr lang="ru-RU" sz="2400" dirty="0" smtClean="0"/>
              <a:t> был основан в 1364 году и вот уже более 650 лет является неотъемлемой частью жизни Кракова. Значимость университета на международной арене относится к 15-тому столетию, когда приблизительно 44 % всего студенчества приезжали из-за границы!</a:t>
            </a:r>
          </a:p>
          <a:p>
            <a:r>
              <a:rPr lang="ru-RU" sz="2400" dirty="0" smtClean="0"/>
              <a:t>На сегодняшний день в университете обучается почти 50 000 студентов, работает около 4000 академических преподавателей и почти 700 профессоров, университет обеспечивает профессиональную подготовку по более чем 80 направлениям.</a:t>
            </a:r>
          </a:p>
          <a:p>
            <a:r>
              <a:rPr lang="ru-RU" sz="2400" dirty="0" smtClean="0"/>
              <a:t>В последние несколько лет Ягеллонский университет занимает ведущие места в различных рейтингах лучших университетов Польши. Его научные степени признаны во всем мире.</a:t>
            </a:r>
          </a:p>
          <a:p>
            <a:r>
              <a:rPr lang="ru-RU" sz="2400" dirty="0" smtClean="0"/>
              <a:t>Высокий уровень обучения в университете способствует приобретению студентами богатого личного опыта, развитию их навыков и умений.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1800" dirty="0">
              <a:hlinkClick r:id="rId3"/>
            </a:endParaRPr>
          </a:p>
          <a:p>
            <a:pPr marL="0" indent="0">
              <a:buNone/>
            </a:pPr>
            <a:r>
              <a:rPr lang="pl-PL" sz="1800" dirty="0" smtClean="0">
                <a:hlinkClick r:id="rId3"/>
              </a:rPr>
              <a:t>http://www.studyinpoland.pl/ru/index.php/component/jumi/university?schoolid=46</a:t>
            </a:r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782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3480" y="-229235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b="1" u="sng" dirty="0" smtClean="0"/>
              <a:t>Варшавская Политехника</a:t>
            </a:r>
            <a:endParaRPr lang="uk-UA" sz="7200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292225"/>
            <a:ext cx="10515600" cy="43513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Варшавская политехника – это один из самых старых и крупнейших технических вузов в Польше. Она была основана в 1915 году и являлась первым вузом в стране, где основным языком обучения был польский.</a:t>
            </a:r>
            <a:br>
              <a:rPr lang="ru-RU" sz="2400" dirty="0" smtClean="0"/>
            </a:br>
            <a:r>
              <a:rPr lang="ru-RU" sz="2400" dirty="0" smtClean="0"/>
              <a:t>Главный корпус был возведен в 1899-1901 гг. по проекту Стефана Шиллера в качестве одного из шести зданий большого комплекса. Он был построен в стиле академического ренессанса. Внутренний двор с четырехуровневыми арочными галереями был покрыт стеклянной крышей. В этот период Варшавская политехника была российским вузом, с русским языком преподавания, который бойкотировали польские студенты. </a:t>
            </a:r>
            <a:br>
              <a:rPr lang="ru-RU" sz="2400" dirty="0" smtClean="0"/>
            </a:br>
            <a:r>
              <a:rPr lang="ru-RU" sz="2400" dirty="0" smtClean="0"/>
              <a:t>В 1944 году на территории главного корпуса велись бои, ставшие причиной разрушения самого здания, а также уничтожения находящихся в нем библиотечных собраний. После войны здесь состоялся съезд, на котором была создана правящая страной во время ПНР Польская объединенная рабочая партия. 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pl-PL" sz="1800" dirty="0" smtClean="0"/>
              <a:t>http://warsawtour.pl/ru/node/161814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0322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u="sng" dirty="0" smtClean="0"/>
              <a:t>Университет им. Адама Мицкевича в Познани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880" y="1690688"/>
            <a:ext cx="11170920" cy="5367655"/>
          </a:xfrm>
        </p:spPr>
        <p:txBody>
          <a:bodyPr>
            <a:normAutofit/>
          </a:bodyPr>
          <a:lstStyle/>
          <a:p>
            <a:r>
              <a:rPr lang="ru-RU" sz="2600" b="1" dirty="0"/>
              <a:t>Государственный Университет им. Адама Мицкевича (UAM) в Познани </a:t>
            </a:r>
            <a:r>
              <a:rPr lang="ru-RU" sz="2600" dirty="0"/>
              <a:t>– один из лучших </a:t>
            </a:r>
            <a:r>
              <a:rPr lang="ru-RU" sz="2600" b="1" dirty="0"/>
              <a:t>университетов Польши</a:t>
            </a:r>
            <a:r>
              <a:rPr lang="ru-RU" sz="2600" dirty="0"/>
              <a:t>, некоторые рейтинги отдают ему первое место. Этот </a:t>
            </a:r>
            <a:r>
              <a:rPr lang="ru-RU" sz="2600" b="1" dirty="0"/>
              <a:t>польский ВУЗ</a:t>
            </a:r>
            <a:r>
              <a:rPr lang="ru-RU" sz="2600" dirty="0"/>
              <a:t> носит имя одного из самых известных поэтов эпохи европейского Романтизма и расположен в красивом древнем городе. Яркая современность сдесь соседствует с фундаментальными научными традициями, а престиж диплома этого вуза не поддает сомнению ни один работодатель. Университет Мицкевича предлагает своим студентам широкий выбор интересных и востребованных специальностей на всех факультетах: гуманитарных, технических, природоведческих, общественных и точных наук. Студенты приходят сюда не только за образованием и дипломом, учеба в университете им. Адама Мицкевича — это удовольствие от получения Знания, саморазвитие и общениями с яркими сверстниками. </a:t>
            </a:r>
            <a:endParaRPr lang="ru-RU" sz="2600" dirty="0" smtClean="0"/>
          </a:p>
          <a:p>
            <a:r>
              <a:rPr lang="pl-PL" sz="1800" dirty="0" smtClean="0"/>
              <a:t>http://www.studix.eu/universitety/poznan/universitet-im-adama-mickevicha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5423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-2292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u="sng" dirty="0" smtClean="0"/>
              <a:t>Вроцлавская Политехника</a:t>
            </a:r>
            <a:endParaRPr lang="uk-UA" sz="7200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3840" y="1142048"/>
            <a:ext cx="11109960" cy="5715952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Вроцлавский технологический университет был создан львовскими и варшавскими учеными и начал свою работу в 1945 году. Университет стал самым большим и лучшим техническим ВУЗом страны. Вроцлавская политехника обладает наибольшим количеством патентов (за последних 5 лет было призвано 758 патентов ВУЗа). Диплом этого университета востребован и ценится на рынке труда работодателями и партнерами университета. ВУЗ тесно сотрудничает со многими фондами, организациями и университетами, которые предлагают стипендии для студентов, аспирантов и преподавателей. Университет имеет современные лаборатории, где проводятся исследования мирового уровня, и сотрудничает со многими польскими и иностранными фирмами. На базе университета функционирует 16 факультетов. Университет активно сотрудничает с международными ВУЗами, научно-исследовательскими организациями и иностранными компаниями, а также участвует в исследовательских программах.</a:t>
            </a:r>
          </a:p>
          <a:p>
            <a:endParaRPr lang="ru-RU" sz="2600" dirty="0"/>
          </a:p>
          <a:p>
            <a:endParaRPr lang="ru-RU" sz="2600" dirty="0" smtClean="0"/>
          </a:p>
          <a:p>
            <a:endParaRPr lang="ru-RU" sz="1800" dirty="0"/>
          </a:p>
          <a:p>
            <a:r>
              <a:rPr lang="pl-PL" sz="1800" dirty="0" smtClean="0"/>
              <a:t>http://up-study.net/ru/universities-in-poland-view/item/104.html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561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u="sng" dirty="0" smtClean="0"/>
              <a:t>Горно-Металлургическая Академия в Кракове</a:t>
            </a:r>
            <a:endParaRPr lang="uk-UA" sz="7200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/>
              <a:t>Горно-металлургическая Академия AGH или Научно-технический университет в </a:t>
            </a:r>
            <a:r>
              <a:rPr lang="ru-RU" sz="2600" b="1" dirty="0" smtClean="0"/>
              <a:t>Кракове</a:t>
            </a:r>
            <a:r>
              <a:rPr lang="ru-RU" sz="2600" dirty="0" smtClean="0"/>
              <a:t>– один из старейших и популярнейших технических университетов Польши. Был основан в 1919 году на базе горно-металлургической академии и носит имя Станислава Сташинца. За свое 100-летнее существование, ВУЗ выпустил более 160 000 высококвалифицированных специалистов различных направлений, среди которых можно встретить не только министров, мэров городов, руководителей финансовых и промышленных предприятий, но и известных во всем мире художников. Многие выпускники НТУ реализуют свои знания и навыки в известных польских и иностранных компаниях, будучи востребованными на рынке труда, благодаря высокому уровню знаний, подкрепленному практическими навыками. Ведь многие студенты начинают свою профессиональную деятельность уже во время обучения. На данный момент в университете обучается около 40 000 студентов, под чутким научным руководителем более 4 000 опытных преподавателей</a:t>
            </a:r>
          </a:p>
          <a:p>
            <a:r>
              <a:rPr lang="pl-PL" sz="2100" dirty="0" smtClean="0"/>
              <a:t>http://studix.eu/universitety/krakov/gorno-metallurgicheskaya-akademiya-agh-ntu</a:t>
            </a:r>
            <a:endParaRPr lang="uk-UA" sz="2100" dirty="0"/>
          </a:p>
        </p:txBody>
      </p:sp>
    </p:spTree>
    <p:extLst>
      <p:ext uri="{BB962C8B-B14F-4D97-AF65-F5344CB8AC3E}">
        <p14:creationId xmlns:p14="http://schemas.microsoft.com/office/powerpoint/2010/main" val="33986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-168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u="sng" dirty="0" smtClean="0"/>
              <a:t>Вроцлавский Университет</a:t>
            </a:r>
            <a:endParaRPr lang="uk-UA" sz="7200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57288"/>
            <a:ext cx="10515600" cy="5380672"/>
          </a:xfrm>
        </p:spPr>
        <p:txBody>
          <a:bodyPr>
            <a:normAutofit lnSpcReduction="10000"/>
          </a:bodyPr>
          <a:lstStyle/>
          <a:p>
            <a:r>
              <a:rPr lang="ru-RU" sz="2600" b="1" dirty="0"/>
              <a:t>Вроцлавский университет</a:t>
            </a:r>
            <a:r>
              <a:rPr lang="ru-RU" sz="2600" dirty="0" smtClean="0">
                <a:effectLst/>
              </a:rPr>
              <a:t> является крупнейшим вузом в Нижней Силезии. Это один из самых престижных университетов Польши, современный ВУЗ, в котором обучается около 40 000 студентов и докторантов. Среди выпускников </a:t>
            </a:r>
            <a:r>
              <a:rPr lang="ru-RU" sz="2600" b="1" dirty="0" smtClean="0">
                <a:effectLst/>
              </a:rPr>
              <a:t>Вроцлавского университета </a:t>
            </a:r>
            <a:r>
              <a:rPr lang="ru-RU" sz="2600" b="1" dirty="0"/>
              <a:t>9 Нобелевских лауреатов </a:t>
            </a:r>
            <a:r>
              <a:rPr lang="ru-RU" sz="2600" b="1" dirty="0" smtClean="0">
                <a:effectLst/>
              </a:rPr>
              <a:t>в области химии, медицины, физики и литературы, а среди преподавательского состава университета много выдающихся польских ученых: лауреаты премии Фонда развития польской науки (называемой польской Нобелевской премией), а также лауреаты премии Председателя Совета Министров Польши.</a:t>
            </a:r>
            <a:endParaRPr lang="ru-RU" sz="2600" dirty="0" smtClean="0">
              <a:effectLst/>
            </a:endParaRPr>
          </a:p>
          <a:p>
            <a:r>
              <a:rPr lang="ru-RU" sz="2600" dirty="0" smtClean="0">
                <a:effectLst/>
              </a:rPr>
              <a:t>Образовательные программы ВУЗа возможны на польском и английском языке по ступеням бакалавр, инженер, магистр, докторантура, а также последипломное образование, которое частично финансируется из бюджета ЕС. При университете постоянно открываются и развиваются новые специальности и направления.</a:t>
            </a:r>
          </a:p>
          <a:p>
            <a:r>
              <a:rPr lang="pl-PL" sz="1900" dirty="0" smtClean="0">
                <a:effectLst/>
              </a:rPr>
              <a:t>http://www.studix.eu/universitety/vroclav/vroclavskiy-universitet</a:t>
            </a:r>
            <a:endParaRPr lang="ru-RU" sz="1900" dirty="0" smtClean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65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b="1" u="sng" dirty="0" smtClean="0"/>
              <a:t>Гданьский Медицинский Университет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56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Гданьский </a:t>
            </a:r>
            <a:r>
              <a:rPr lang="ru-RU" b="1" dirty="0"/>
              <a:t>государственный</a:t>
            </a:r>
            <a:r>
              <a:rPr lang="ru-RU" b="1" dirty="0" smtClean="0"/>
              <a:t> университет (Uniwersytet Gdański)</a:t>
            </a:r>
            <a:r>
              <a:rPr lang="ru-RU" dirty="0" smtClean="0"/>
              <a:t> был создан в 1970 году, путем объединения Высшей Экономической Школы в Сопоте и Высшей Педагогической Школы в Гданське. Через некоторое время, в структуры университета влились еще несколько высших учебных заведений Труймяста — Высшая Школа морской торговли, Прекурсорская Высшая Школа экономики, Учительский Коллегиум и другие. На сегодняшний день </a:t>
            </a:r>
            <a:r>
              <a:rPr lang="ru-RU" b="1" dirty="0" smtClean="0"/>
              <a:t>Гданьский университет -</a:t>
            </a:r>
            <a:r>
              <a:rPr lang="ru-RU" dirty="0" smtClean="0"/>
              <a:t> крупнейшее учебное заведение Поморского региона — здесь обучается более 30 000 студентом под руководством 1700 опытных преподавателей высокого уровня. Такие направления как биология, биотехнологии, химия, океанография, квантовая физика, педагогика, психология, право и экономика стабильно входят в топ-10 всех польских образовательных рейтингов. </a:t>
            </a:r>
          </a:p>
          <a:p>
            <a:endParaRPr lang="ru-RU" dirty="0"/>
          </a:p>
          <a:p>
            <a:r>
              <a:rPr lang="pl-PL" sz="1900" dirty="0" smtClean="0"/>
              <a:t>http://www.studix.eu/universitety/gdansk/gdanskiy-universitet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37322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423</Words>
  <Application>Microsoft Office PowerPoint</Application>
  <PresentationFormat>Panoramiczny</PresentationFormat>
  <Paragraphs>47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10 лучших ВУЗов  Польши по рейтингу 2017 года</vt:lpstr>
      <vt:lpstr>Варшавский Университет</vt:lpstr>
      <vt:lpstr>Ягеллонский университет</vt:lpstr>
      <vt:lpstr>Варшавская Политехника</vt:lpstr>
      <vt:lpstr>Университет им. Адама Мицкевича в Познани </vt:lpstr>
      <vt:lpstr>Вроцлавская Политехника</vt:lpstr>
      <vt:lpstr>Горно-Металлургическая Академия в Кракове</vt:lpstr>
      <vt:lpstr>Вроцлавский Университет</vt:lpstr>
      <vt:lpstr>Гданьский Медицинский Университет  </vt:lpstr>
      <vt:lpstr>Гданьская Политехника</vt:lpstr>
      <vt:lpstr>Университет им. Николая Коперника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лучших ВУЗов  Польши по рейтингу 2017 года</dc:title>
  <dc:creator>RePack by SPecialiST</dc:creator>
  <cp:lastModifiedBy>RePack by SPecialiST</cp:lastModifiedBy>
  <cp:revision>11</cp:revision>
  <dcterms:created xsi:type="dcterms:W3CDTF">2017-11-14T17:50:02Z</dcterms:created>
  <dcterms:modified xsi:type="dcterms:W3CDTF">2017-11-14T22:59:34Z</dcterms:modified>
</cp:coreProperties>
</file>