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1" r:id="rId4"/>
    <p:sldId id="258" r:id="rId5"/>
    <p:sldId id="263" r:id="rId6"/>
    <p:sldId id="259" r:id="rId7"/>
    <p:sldId id="264" r:id="rId8"/>
    <p:sldId id="265" r:id="rId9"/>
    <p:sldId id="266" r:id="rId10"/>
    <p:sldId id="260" r:id="rId11"/>
    <p:sldId id="26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12/5/2017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5211" y="1432223"/>
            <a:ext cx="10143309" cy="3178966"/>
          </a:xfrm>
        </p:spPr>
        <p:txBody>
          <a:bodyPr/>
          <a:lstStyle/>
          <a:p>
            <a:r>
              <a:rPr lang="pl-PL" sz="5400" dirty="0" smtClean="0"/>
              <a:t>Słownictwo na tematyki: Wykształcenie, Uniwerytet.</a:t>
            </a:r>
            <a:endParaRPr lang="ru-RU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Елеонора </a:t>
            </a:r>
            <a:r>
              <a:rPr lang="uk-UA" smtClean="0"/>
              <a:t>Станько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227909"/>
            <a:ext cx="10058400" cy="4944291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Prowadzić </a:t>
            </a:r>
            <a:r>
              <a:rPr lang="pl-PL" dirty="0"/>
              <a:t>rekrutację na uczelnię – вести набор в </a:t>
            </a:r>
            <a:r>
              <a:rPr lang="pl-PL" dirty="0" smtClean="0"/>
              <a:t>вуз;</a:t>
            </a:r>
          </a:p>
          <a:p>
            <a:r>
              <a:rPr lang="pl-PL" dirty="0" smtClean="0"/>
              <a:t>Zapisać </a:t>
            </a:r>
            <a:r>
              <a:rPr lang="pl-PL" dirty="0"/>
              <a:t>się na kursy przygotowawcze – </a:t>
            </a:r>
            <a:r>
              <a:rPr lang="ru-RU" dirty="0"/>
              <a:t>записаться на подготовительные </a:t>
            </a:r>
            <a:r>
              <a:rPr lang="ru-RU" dirty="0" smtClean="0"/>
              <a:t>курсы</a:t>
            </a:r>
            <a:r>
              <a:rPr lang="pl-PL" dirty="0" smtClean="0"/>
              <a:t>;</a:t>
            </a:r>
            <a:endParaRPr lang="ru-RU" dirty="0"/>
          </a:p>
          <a:p>
            <a:r>
              <a:rPr lang="pl-PL" dirty="0" smtClean="0"/>
              <a:t>Przyjąć </a:t>
            </a:r>
            <a:r>
              <a:rPr lang="pl-PL" dirty="0"/>
              <a:t>na uczelnię – </a:t>
            </a:r>
            <a:r>
              <a:rPr lang="ru-RU" dirty="0"/>
              <a:t>зачислить в </a:t>
            </a:r>
            <a:r>
              <a:rPr lang="ru-RU" dirty="0" smtClean="0"/>
              <a:t>вуз</a:t>
            </a:r>
            <a:r>
              <a:rPr lang="pl-PL" dirty="0" smtClean="0"/>
              <a:t>;</a:t>
            </a:r>
            <a:endParaRPr lang="ru-RU" dirty="0"/>
          </a:p>
          <a:p>
            <a:r>
              <a:rPr lang="pl-PL" dirty="0" smtClean="0"/>
              <a:t>Dostać </a:t>
            </a:r>
            <a:r>
              <a:rPr lang="pl-PL" dirty="0"/>
              <a:t>się na wyższą uczelnię – </a:t>
            </a:r>
            <a:r>
              <a:rPr lang="ru-RU" dirty="0"/>
              <a:t>поступить в </a:t>
            </a:r>
            <a:r>
              <a:rPr lang="ru-RU" dirty="0" smtClean="0"/>
              <a:t>вуз</a:t>
            </a:r>
            <a:r>
              <a:rPr lang="pl-PL" dirty="0" smtClean="0"/>
              <a:t>;</a:t>
            </a:r>
            <a:endParaRPr lang="ru-RU" dirty="0"/>
          </a:p>
          <a:p>
            <a:r>
              <a:rPr lang="pl-PL" dirty="0" smtClean="0"/>
              <a:t>Dostać </a:t>
            </a:r>
            <a:r>
              <a:rPr lang="pl-PL" dirty="0"/>
              <a:t>się na wydział – </a:t>
            </a:r>
            <a:r>
              <a:rPr lang="ru-RU" dirty="0"/>
              <a:t>поступить на факультет(отделение</a:t>
            </a:r>
            <a:r>
              <a:rPr lang="ru-RU" dirty="0" smtClean="0"/>
              <a:t>)</a:t>
            </a:r>
            <a:r>
              <a:rPr lang="pl-PL" dirty="0" smtClean="0"/>
              <a:t>;</a:t>
            </a:r>
            <a:endParaRPr lang="ru-RU" dirty="0"/>
          </a:p>
          <a:p>
            <a:r>
              <a:rPr lang="pl-PL" dirty="0" smtClean="0"/>
              <a:t>Zdobyć </a:t>
            </a:r>
            <a:r>
              <a:rPr lang="pl-PL" dirty="0"/>
              <a:t>punkty – </a:t>
            </a:r>
            <a:r>
              <a:rPr lang="ru-RU" dirty="0"/>
              <a:t>набрать </a:t>
            </a:r>
            <a:r>
              <a:rPr lang="ru-RU" dirty="0" smtClean="0"/>
              <a:t>баллы</a:t>
            </a:r>
            <a:r>
              <a:rPr lang="pl-PL" dirty="0" smtClean="0"/>
              <a:t>;</a:t>
            </a:r>
            <a:endParaRPr lang="ru-RU" dirty="0"/>
          </a:p>
          <a:p>
            <a:r>
              <a:rPr lang="pl-PL" dirty="0" smtClean="0"/>
              <a:t>Studiować – </a:t>
            </a:r>
            <a:r>
              <a:rPr lang="ru-RU" dirty="0" smtClean="0"/>
              <a:t>изучать</a:t>
            </a:r>
            <a:r>
              <a:rPr lang="pl-PL" dirty="0" smtClean="0"/>
              <a:t>;</a:t>
            </a:r>
          </a:p>
          <a:p>
            <a:r>
              <a:rPr lang="en-US" dirty="0"/>
              <a:t>D</a:t>
            </a:r>
            <a:r>
              <a:rPr lang="pl-PL" dirty="0" smtClean="0"/>
              <a:t>ostać </a:t>
            </a:r>
            <a:r>
              <a:rPr lang="pl-PL" dirty="0"/>
              <a:t>zaliczenie – </a:t>
            </a:r>
            <a:r>
              <a:rPr lang="ru-RU" dirty="0"/>
              <a:t>получить </a:t>
            </a:r>
            <a:r>
              <a:rPr lang="ru-RU" dirty="0" smtClean="0"/>
              <a:t>зачёт</a:t>
            </a:r>
            <a:r>
              <a:rPr lang="pl-PL" dirty="0" smtClean="0"/>
              <a:t>.</a:t>
            </a:r>
          </a:p>
          <a:p>
            <a:r>
              <a:rPr lang="en-US" dirty="0"/>
              <a:t>Z</a:t>
            </a:r>
            <a:r>
              <a:rPr lang="pl-PL" dirty="0" smtClean="0"/>
              <a:t>dać </a:t>
            </a:r>
            <a:r>
              <a:rPr lang="pl-PL" dirty="0"/>
              <a:t>egzamin przed terminem(w terminie zerowym) – сдать экзамен </a:t>
            </a:r>
            <a:r>
              <a:rPr lang="pl-PL" dirty="0" smtClean="0"/>
              <a:t>досрочно</a:t>
            </a:r>
          </a:p>
          <a:p>
            <a:r>
              <a:rPr lang="en-US" dirty="0"/>
              <a:t>P</a:t>
            </a:r>
            <a:r>
              <a:rPr lang="pl-PL" dirty="0" smtClean="0"/>
              <a:t>isać </a:t>
            </a:r>
            <a:r>
              <a:rPr lang="pl-PL" dirty="0"/>
              <a:t>referat – </a:t>
            </a:r>
            <a:r>
              <a:rPr lang="ru-RU" dirty="0"/>
              <a:t>писать </a:t>
            </a:r>
            <a:r>
              <a:rPr lang="ru-RU" dirty="0" smtClean="0"/>
              <a:t>доклад</a:t>
            </a:r>
            <a:endParaRPr lang="ru-RU" dirty="0"/>
          </a:p>
          <a:p>
            <a:r>
              <a:rPr lang="en-US" dirty="0"/>
              <a:t>P</a:t>
            </a:r>
            <a:r>
              <a:rPr lang="pl-PL" dirty="0" smtClean="0"/>
              <a:t>isać </a:t>
            </a:r>
            <a:r>
              <a:rPr lang="pl-PL" dirty="0"/>
              <a:t>testy – </a:t>
            </a:r>
            <a:r>
              <a:rPr lang="ru-RU" dirty="0"/>
              <a:t>писать </a:t>
            </a:r>
            <a:r>
              <a:rPr lang="ru-RU" dirty="0" smtClean="0"/>
              <a:t>тесты</a:t>
            </a:r>
            <a:endParaRPr lang="ru-RU" dirty="0"/>
          </a:p>
          <a:p>
            <a:r>
              <a:rPr lang="en-US" dirty="0"/>
              <a:t>P</a:t>
            </a:r>
            <a:r>
              <a:rPr lang="pl-PL" dirty="0" smtClean="0"/>
              <a:t>osiadać </a:t>
            </a:r>
            <a:r>
              <a:rPr lang="pl-PL" dirty="0"/>
              <a:t>wiedzę – </a:t>
            </a:r>
            <a:r>
              <a:rPr lang="ru-RU" dirty="0"/>
              <a:t>обладать </a:t>
            </a:r>
            <a:r>
              <a:rPr lang="ru-RU" dirty="0" smtClean="0"/>
              <a:t>знаниями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9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Диалог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742585"/>
            <a:ext cx="8243969" cy="4050792"/>
          </a:xfrm>
        </p:spPr>
        <p:txBody>
          <a:bodyPr>
            <a:normAutofit/>
          </a:bodyPr>
          <a:lstStyle/>
          <a:p>
            <a:r>
              <a:rPr lang="ru-RU" dirty="0" smtClean="0"/>
              <a:t>— Меня </a:t>
            </a:r>
            <a:r>
              <a:rPr lang="ru-RU" dirty="0"/>
              <a:t>зовут Максим. Я учусь в Санкт- Петербургском университете.</a:t>
            </a:r>
          </a:p>
          <a:p>
            <a:r>
              <a:rPr lang="ru-RU" dirty="0" smtClean="0"/>
              <a:t>— А </a:t>
            </a:r>
            <a:r>
              <a:rPr lang="ru-RU" dirty="0"/>
              <a:t>где ты учишься, Ольга?</a:t>
            </a:r>
          </a:p>
          <a:p>
            <a:r>
              <a:rPr lang="ru-RU" dirty="0" smtClean="0"/>
              <a:t>— Я </a:t>
            </a:r>
            <a:r>
              <a:rPr lang="ru-RU" dirty="0"/>
              <a:t>учусь в педагогическом институте.</a:t>
            </a:r>
          </a:p>
          <a:p>
            <a:r>
              <a:rPr lang="ru-RU" dirty="0" smtClean="0"/>
              <a:t>— Сколько </a:t>
            </a:r>
            <a:r>
              <a:rPr lang="ru-RU" dirty="0"/>
              <a:t>факультетов в твоем институте?</a:t>
            </a:r>
          </a:p>
          <a:p>
            <a:r>
              <a:rPr lang="pl-PL" dirty="0" smtClean="0"/>
              <a:t>—</a:t>
            </a:r>
            <a:r>
              <a:rPr lang="ru-RU" dirty="0" smtClean="0"/>
              <a:t> </a:t>
            </a:r>
            <a:r>
              <a:rPr lang="pl-PL" dirty="0" smtClean="0"/>
              <a:t>6 </a:t>
            </a:r>
            <a:r>
              <a:rPr lang="ru-RU" dirty="0"/>
              <a:t>факультетов, это математический, физики, химии, права, истории и иностранные  языки .</a:t>
            </a:r>
          </a:p>
          <a:p>
            <a:r>
              <a:rPr lang="ru-RU" dirty="0" smtClean="0"/>
              <a:t>—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/>
              <a:t>каком факультете ты учишься?</a:t>
            </a:r>
          </a:p>
          <a:p>
            <a:r>
              <a:rPr lang="ru-RU" dirty="0" smtClean="0"/>
              <a:t>— Я </a:t>
            </a:r>
            <a:r>
              <a:rPr lang="ru-RU" dirty="0"/>
              <a:t>учусь на историческом </a:t>
            </a:r>
            <a:r>
              <a:rPr lang="ru-RU" dirty="0" smtClean="0"/>
              <a:t>факультете.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498" t="7627" r="14628" b="7353"/>
          <a:stretch/>
        </p:blipFill>
        <p:spPr>
          <a:xfrm>
            <a:off x="8314509" y="1289304"/>
            <a:ext cx="3355848" cy="4403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75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0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Образование – </a:t>
            </a:r>
            <a:r>
              <a:rPr lang="pl-PL" dirty="0"/>
              <a:t>wykształcenie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795451"/>
            <a:ext cx="10058400" cy="2971800"/>
          </a:xfrm>
        </p:spPr>
        <p:txBody>
          <a:bodyPr/>
          <a:lstStyle/>
          <a:p>
            <a:r>
              <a:rPr lang="ru-RU" dirty="0"/>
              <a:t>Обучение </a:t>
            </a:r>
            <a:r>
              <a:rPr lang="ru-RU" dirty="0" smtClean="0"/>
              <a:t>–</a:t>
            </a:r>
            <a:r>
              <a:rPr lang="pl-PL" dirty="0" smtClean="0"/>
              <a:t> uczenie </a:t>
            </a:r>
            <a:r>
              <a:rPr lang="pl-PL" dirty="0"/>
              <a:t>się </a:t>
            </a:r>
            <a:r>
              <a:rPr lang="pl-PL" dirty="0" smtClean="0"/>
              <a:t>czegoś;</a:t>
            </a:r>
            <a:endParaRPr lang="pl-PL" dirty="0"/>
          </a:p>
          <a:p>
            <a:r>
              <a:rPr lang="ru-RU" dirty="0" smtClean="0"/>
              <a:t>Обучение  </a:t>
            </a:r>
            <a:r>
              <a:rPr lang="ru-RU" dirty="0"/>
              <a:t>чему? </a:t>
            </a:r>
            <a:r>
              <a:rPr lang="pl-PL" dirty="0"/>
              <a:t>W jezyku rosyjskim łączy się z </a:t>
            </a:r>
            <a:r>
              <a:rPr lang="pl-PL" dirty="0" smtClean="0"/>
              <a:t>celownikiem; </a:t>
            </a:r>
            <a:endParaRPr lang="pl-PL" dirty="0"/>
          </a:p>
          <a:p>
            <a:r>
              <a:rPr lang="ru-RU" dirty="0"/>
              <a:t>Обучение  иностранным языкам –</a:t>
            </a:r>
            <a:r>
              <a:rPr lang="pl-PL" dirty="0"/>
              <a:t>nauka języków </a:t>
            </a:r>
            <a:r>
              <a:rPr lang="pl-PL" dirty="0" smtClean="0"/>
              <a:t>obcych</a:t>
            </a:r>
          </a:p>
          <a:p>
            <a:endParaRPr lang="uk-UA" dirty="0"/>
          </a:p>
          <a:p>
            <a:endParaRPr lang="uk-UA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47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294" y="2457123"/>
            <a:ext cx="10058400" cy="1609344"/>
          </a:xfrm>
        </p:spPr>
        <p:txBody>
          <a:bodyPr>
            <a:noAutofit/>
          </a:bodyPr>
          <a:lstStyle/>
          <a:p>
            <a:r>
              <a:rPr lang="pl-PL" sz="2800" dirty="0"/>
              <a:t>opanować(co?) język – </a:t>
            </a:r>
            <a:r>
              <a:rPr lang="ru-RU" sz="2800" dirty="0"/>
              <a:t>овладеть(чем?) </a:t>
            </a:r>
            <a:r>
              <a:rPr lang="ru-RU" sz="2800" dirty="0" smtClean="0"/>
              <a:t>языком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opanować materiał – </a:t>
            </a:r>
            <a:r>
              <a:rPr lang="ru-RU" sz="2800" dirty="0"/>
              <a:t>овладеть(чем?) материалом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73" y="3857703"/>
            <a:ext cx="4191000" cy="25431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037" y="261510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793" y="4036100"/>
            <a:ext cx="3244487" cy="2156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44" y="331476"/>
            <a:ext cx="3643240" cy="2426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4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Университет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34024"/>
            <a:ext cx="10058400" cy="4449209"/>
          </a:xfrm>
        </p:spPr>
        <p:txBody>
          <a:bodyPr>
            <a:normAutofit/>
          </a:bodyPr>
          <a:lstStyle/>
          <a:p>
            <a:r>
              <a:rPr lang="ru-RU" dirty="0"/>
              <a:t>Вступительные экзамены-</a:t>
            </a:r>
            <a:r>
              <a:rPr lang="en-US" dirty="0" err="1"/>
              <a:t>egzaminy</a:t>
            </a:r>
            <a:r>
              <a:rPr lang="en-US" dirty="0"/>
              <a:t> </a:t>
            </a:r>
            <a:r>
              <a:rPr lang="en-US" dirty="0" err="1"/>
              <a:t>wstępne</a:t>
            </a:r>
            <a:endParaRPr lang="en-US" dirty="0"/>
          </a:p>
          <a:p>
            <a:r>
              <a:rPr lang="ru-RU" dirty="0"/>
              <a:t>Выпускные  экзамены-</a:t>
            </a:r>
            <a:r>
              <a:rPr lang="en-US" dirty="0" err="1"/>
              <a:t>egzaminy</a:t>
            </a:r>
            <a:r>
              <a:rPr lang="en-US" dirty="0"/>
              <a:t> </a:t>
            </a:r>
            <a:r>
              <a:rPr lang="en-US" dirty="0" err="1"/>
              <a:t>końcowe</a:t>
            </a:r>
            <a:endParaRPr lang="en-US" dirty="0"/>
          </a:p>
          <a:p>
            <a:r>
              <a:rPr lang="ru-RU" dirty="0" smtClean="0"/>
              <a:t>Бакалавр –</a:t>
            </a:r>
            <a:r>
              <a:rPr lang="pl-PL" dirty="0" smtClean="0"/>
              <a:t>licencjat</a:t>
            </a:r>
          </a:p>
          <a:p>
            <a:r>
              <a:rPr lang="ru-RU" dirty="0"/>
              <a:t>Степень магистра/ магистр - </a:t>
            </a:r>
            <a:r>
              <a:rPr lang="pl-PL" dirty="0"/>
              <a:t>magister</a:t>
            </a:r>
          </a:p>
          <a:p>
            <a:r>
              <a:rPr lang="ru-RU" dirty="0"/>
              <a:t>Магистерская диссертация – </a:t>
            </a:r>
            <a:r>
              <a:rPr lang="pl-PL" dirty="0"/>
              <a:t>praca magisterska</a:t>
            </a:r>
          </a:p>
          <a:p>
            <a:r>
              <a:rPr lang="ru-RU" dirty="0"/>
              <a:t>Дипломная работа –</a:t>
            </a:r>
            <a:r>
              <a:rPr lang="pl-PL" dirty="0"/>
              <a:t>praca </a:t>
            </a:r>
            <a:r>
              <a:rPr lang="pl-PL" dirty="0" smtClean="0"/>
              <a:t>dyplomowa</a:t>
            </a:r>
            <a:endParaRPr lang="pl-PL" dirty="0"/>
          </a:p>
          <a:p>
            <a:r>
              <a:rPr lang="ru-RU" dirty="0"/>
              <a:t>Дипломированный специалист – </a:t>
            </a:r>
            <a:r>
              <a:rPr lang="pl-PL" dirty="0"/>
              <a:t>dyplomowany specjalista</a:t>
            </a:r>
          </a:p>
          <a:p>
            <a:r>
              <a:rPr lang="ru-RU" dirty="0" smtClean="0"/>
              <a:t>Профессор </a:t>
            </a:r>
            <a:r>
              <a:rPr lang="ru-RU" dirty="0"/>
              <a:t>– </a:t>
            </a:r>
            <a:r>
              <a:rPr lang="pl-PL" dirty="0"/>
              <a:t>Pan </a:t>
            </a:r>
            <a:r>
              <a:rPr lang="pl-PL" dirty="0" smtClean="0"/>
              <a:t>profesor/Pani profesor</a:t>
            </a:r>
          </a:p>
          <a:p>
            <a:r>
              <a:rPr lang="ru-RU" dirty="0" smtClean="0"/>
              <a:t>Доктор наук –</a:t>
            </a:r>
            <a:r>
              <a:rPr lang="pl-PL" dirty="0" smtClean="0"/>
              <a:t>doktor habilitowany</a:t>
            </a:r>
          </a:p>
          <a:p>
            <a:r>
              <a:rPr lang="ru-RU" dirty="0" smtClean="0"/>
              <a:t>Докторант </a:t>
            </a:r>
            <a:r>
              <a:rPr lang="ru-RU" dirty="0"/>
              <a:t>- </a:t>
            </a:r>
            <a:r>
              <a:rPr lang="pl-PL" dirty="0"/>
              <a:t>doktorant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4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25" y="232983"/>
            <a:ext cx="3457549" cy="34575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98430" y="3671212"/>
            <a:ext cx="4894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legitymacja studencka – </a:t>
            </a:r>
            <a:r>
              <a:rPr lang="ru-RU" dirty="0"/>
              <a:t>студенческий билет</a:t>
            </a:r>
          </a:p>
        </p:txBody>
      </p:sp>
      <p:sp>
        <p:nvSpPr>
          <p:cNvPr id="7" name="Rectangle 6"/>
          <p:cNvSpPr/>
          <p:nvPr/>
        </p:nvSpPr>
        <p:spPr>
          <a:xfrm>
            <a:off x="3332140" y="6388376"/>
            <a:ext cx="2015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zaliczenie – </a:t>
            </a:r>
            <a:r>
              <a:rPr lang="ru-RU" dirty="0"/>
              <a:t>зачёт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877" y="786059"/>
            <a:ext cx="3492954" cy="26158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781" t="2746" r="9967"/>
          <a:stretch/>
        </p:blipFill>
        <p:spPr>
          <a:xfrm>
            <a:off x="2839899" y="3163500"/>
            <a:ext cx="3722915" cy="32566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451" y="3671212"/>
            <a:ext cx="2328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Indeks</a:t>
            </a:r>
            <a:r>
              <a:rPr lang="en-US" dirty="0" smtClean="0"/>
              <a:t> – </a:t>
            </a:r>
            <a:r>
              <a:rPr lang="uk-UA" dirty="0" err="1" smtClean="0"/>
              <a:t>зачетная</a:t>
            </a:r>
            <a:r>
              <a:rPr lang="uk-UA" dirty="0" smtClean="0"/>
              <a:t> книжка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4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Глагол</a:t>
            </a:r>
            <a:r>
              <a:rPr lang="ru-RU" dirty="0"/>
              <a:t>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l-PL" dirty="0" smtClean="0"/>
          </a:p>
          <a:p>
            <a:r>
              <a:rPr lang="ru-RU" dirty="0" smtClean="0"/>
              <a:t>Заниматься </a:t>
            </a:r>
            <a:r>
              <a:rPr lang="ru-RU" dirty="0"/>
              <a:t>– </a:t>
            </a:r>
            <a:r>
              <a:rPr lang="pl-PL" dirty="0"/>
              <a:t>uczyć </a:t>
            </a:r>
            <a:r>
              <a:rPr lang="pl-PL" dirty="0" smtClean="0"/>
              <a:t>się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/>
              <a:t>Списывать </a:t>
            </a:r>
            <a:r>
              <a:rPr lang="ru-RU" dirty="0" smtClean="0"/>
              <a:t>–</a:t>
            </a:r>
            <a:r>
              <a:rPr lang="pl-PL" dirty="0" smtClean="0"/>
              <a:t>ściągać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Конспектировать – </a:t>
            </a:r>
            <a:r>
              <a:rPr lang="en-US" dirty="0" err="1" smtClean="0"/>
              <a:t>robi</a:t>
            </a:r>
            <a:r>
              <a:rPr lang="pl-PL" dirty="0" smtClean="0"/>
              <a:t>ć notatki</a:t>
            </a:r>
            <a:r>
              <a:rPr lang="en-US" dirty="0"/>
              <a:t>;</a:t>
            </a:r>
            <a:endParaRPr lang="ru-RU" dirty="0" smtClean="0"/>
          </a:p>
          <a:p>
            <a:r>
              <a:rPr lang="uk-UA" dirty="0" smtClean="0"/>
              <a:t>З</a:t>
            </a:r>
            <a:r>
              <a:rPr lang="ru-RU" dirty="0" err="1" smtClean="0"/>
              <a:t>убрить</a:t>
            </a:r>
            <a:r>
              <a:rPr lang="ru-RU" dirty="0" smtClean="0"/>
              <a:t> – </a:t>
            </a:r>
            <a:r>
              <a:rPr lang="pl-PL" dirty="0" smtClean="0"/>
              <a:t>wkuwać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Сдавать </a:t>
            </a:r>
            <a:r>
              <a:rPr lang="ru-RU" dirty="0"/>
              <a:t>экзамены в университет- </a:t>
            </a:r>
            <a:r>
              <a:rPr lang="pl-PL" dirty="0"/>
              <a:t>zdawać egzaminy do szkoły </a:t>
            </a:r>
            <a:r>
              <a:rPr lang="pl-PL" dirty="0" smtClean="0"/>
              <a:t>wyższej</a:t>
            </a:r>
            <a:r>
              <a:rPr lang="en-US" dirty="0"/>
              <a:t>;</a:t>
            </a:r>
            <a:endParaRPr lang="pl-PL" dirty="0"/>
          </a:p>
          <a:p>
            <a:r>
              <a:rPr lang="ru-RU" dirty="0"/>
              <a:t>Провалиться на экзамене- </a:t>
            </a:r>
            <a:r>
              <a:rPr lang="pl-PL" dirty="0"/>
              <a:t>oblać </a:t>
            </a:r>
            <a:r>
              <a:rPr lang="pl-PL" dirty="0" smtClean="0"/>
              <a:t>egzamin</a:t>
            </a:r>
            <a:r>
              <a:rPr lang="en-US" dirty="0" smtClean="0"/>
              <a:t>;</a:t>
            </a:r>
            <a:endParaRPr lang="pl-PL" dirty="0" smtClean="0"/>
          </a:p>
          <a:p>
            <a:r>
              <a:rPr lang="ru-RU" dirty="0"/>
              <a:t>Продолжать </a:t>
            </a:r>
            <a:r>
              <a:rPr lang="ru-RU" dirty="0" err="1"/>
              <a:t>уч</a:t>
            </a:r>
            <a:r>
              <a:rPr lang="pl-PL" dirty="0"/>
              <a:t>ë</a:t>
            </a:r>
            <a:r>
              <a:rPr lang="ru-RU" dirty="0" err="1"/>
              <a:t>бу</a:t>
            </a:r>
            <a:r>
              <a:rPr lang="ru-RU" dirty="0"/>
              <a:t>- </a:t>
            </a:r>
            <a:r>
              <a:rPr lang="pl-PL" dirty="0"/>
              <a:t>kontynuować naukę</a:t>
            </a:r>
          </a:p>
          <a:p>
            <a:r>
              <a:rPr lang="ru-RU" dirty="0"/>
              <a:t>Сдать экзамены – </a:t>
            </a:r>
            <a:r>
              <a:rPr lang="pl-PL" dirty="0"/>
              <a:t>zdać </a:t>
            </a:r>
            <a:r>
              <a:rPr lang="pl-PL" dirty="0" smtClean="0"/>
              <a:t>egzamin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Защитить </a:t>
            </a:r>
            <a:r>
              <a:rPr lang="ru-RU" dirty="0"/>
              <a:t>диссертацию на степень магистра –</a:t>
            </a:r>
            <a:r>
              <a:rPr lang="ru-RU" dirty="0" err="1"/>
              <a:t>zrobić</a:t>
            </a:r>
            <a:r>
              <a:rPr lang="ru-RU" dirty="0"/>
              <a:t> </a:t>
            </a:r>
            <a:r>
              <a:rPr lang="ru-RU" dirty="0" err="1" smtClean="0"/>
              <a:t>magisterium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Получать </a:t>
            </a:r>
            <a:r>
              <a:rPr lang="ru-RU" dirty="0"/>
              <a:t>степень доктора /защищать докторскую диссертацию –</a:t>
            </a:r>
            <a:r>
              <a:rPr lang="ru-RU" dirty="0" err="1"/>
              <a:t>doktoryzować</a:t>
            </a:r>
            <a:r>
              <a:rPr lang="ru-RU" dirty="0"/>
              <a:t> </a:t>
            </a:r>
            <a:r>
              <a:rPr lang="ru-RU" dirty="0" err="1" smtClean="0"/>
              <a:t>się</a:t>
            </a:r>
            <a:r>
              <a:rPr lang="en-US" dirty="0" smtClean="0"/>
              <a:t>;</a:t>
            </a:r>
            <a:endParaRPr lang="pl-PL" dirty="0" smtClean="0"/>
          </a:p>
          <a:p>
            <a:r>
              <a:rPr lang="ru-RU" dirty="0" smtClean="0"/>
              <a:t>Получить </a:t>
            </a:r>
            <a:r>
              <a:rPr lang="ru-RU" dirty="0"/>
              <a:t>среднее/высшее </a:t>
            </a:r>
            <a:r>
              <a:rPr lang="ru-RU" dirty="0" smtClean="0"/>
              <a:t>образование</a:t>
            </a:r>
            <a:r>
              <a:rPr lang="pl-PL" dirty="0"/>
              <a:t> - Zdobyć średnie/wyższe </a:t>
            </a:r>
            <a:r>
              <a:rPr lang="pl-PL" dirty="0" smtClean="0"/>
              <a:t>wykształcenie</a:t>
            </a:r>
            <a:r>
              <a:rPr lang="en-US" dirty="0"/>
              <a:t>;</a:t>
            </a:r>
            <a:r>
              <a:rPr lang="pl-PL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14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Списывать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1298" y="1930361"/>
            <a:ext cx="7388279" cy="492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5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34" y="145796"/>
            <a:ext cx="10058400" cy="1609344"/>
          </a:xfrm>
        </p:spPr>
        <p:txBody>
          <a:bodyPr/>
          <a:lstStyle/>
          <a:p>
            <a:pPr algn="ctr"/>
            <a:r>
              <a:rPr lang="ru-RU" dirty="0" smtClean="0"/>
              <a:t>Зубрить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686" y="1755140"/>
            <a:ext cx="6618544" cy="496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4939066" cy="1609344"/>
          </a:xfrm>
        </p:spPr>
        <p:txBody>
          <a:bodyPr>
            <a:normAutofit/>
          </a:bodyPr>
          <a:lstStyle/>
          <a:p>
            <a:r>
              <a:rPr lang="ru-RU" sz="3600" dirty="0"/>
              <a:t>К</a:t>
            </a:r>
            <a:r>
              <a:rPr lang="ru-RU" sz="3600" dirty="0" smtClean="0"/>
              <a:t>онспектировать</a:t>
            </a:r>
            <a:endParaRPr lang="ru-RU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848" y="2193375"/>
            <a:ext cx="3767636" cy="3988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285" y="484632"/>
            <a:ext cx="4981575" cy="3038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889" y="3921618"/>
            <a:ext cx="4068808" cy="2848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330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95</TotalTime>
  <Words>346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Georgia</vt:lpstr>
      <vt:lpstr>Trebuchet MS</vt:lpstr>
      <vt:lpstr>Wingdings</vt:lpstr>
      <vt:lpstr>Wood Type</vt:lpstr>
      <vt:lpstr>Słownictwo na tematyki: Wykształcenie, Uniwerytet.</vt:lpstr>
      <vt:lpstr>Образование – wykształcenie</vt:lpstr>
      <vt:lpstr>opanować(co?) język – овладеть(чем?) языком opanować materiał – овладеть(чем?) материалом </vt:lpstr>
      <vt:lpstr>Университет</vt:lpstr>
      <vt:lpstr>PowerPoint Presentation</vt:lpstr>
      <vt:lpstr>Глаголы</vt:lpstr>
      <vt:lpstr>Списывать</vt:lpstr>
      <vt:lpstr>Зубрить</vt:lpstr>
      <vt:lpstr>Конспектировать</vt:lpstr>
      <vt:lpstr>PowerPoint Presentation</vt:lpstr>
      <vt:lpstr>Диалог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Ella</dc:creator>
  <cp:lastModifiedBy>Ella</cp:lastModifiedBy>
  <cp:revision>10</cp:revision>
  <dcterms:created xsi:type="dcterms:W3CDTF">2017-12-03T15:52:30Z</dcterms:created>
  <dcterms:modified xsi:type="dcterms:W3CDTF">2017-12-05T08:02:02Z</dcterms:modified>
</cp:coreProperties>
</file>