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8BD357-5867-4FDC-B00B-5E7AEC4FD024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F7EDDB-55C2-44DB-BBB1-1D314F8CD7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-45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82232" y="5445224"/>
            <a:ext cx="8258204" cy="21431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Королевские соляные шахты в Величке и </a:t>
            </a:r>
            <a:r>
              <a:rPr lang="ru-RU" dirty="0" err="1" smtClean="0"/>
              <a:t>Бохнии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pl-PL" dirty="0"/>
              <a:t>Sroka </a:t>
            </a:r>
            <a:br>
              <a:rPr lang="pl-PL" dirty="0"/>
            </a:br>
            <a:r>
              <a:rPr lang="pl-PL" dirty="0"/>
              <a:t>Ursula</a:t>
            </a:r>
            <a:br>
              <a:rPr lang="pl-PL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7242048" cy="1143000"/>
          </a:xfrm>
        </p:spPr>
        <p:txBody>
          <a:bodyPr/>
          <a:lstStyle/>
          <a:p>
            <a:pPr algn="ctr"/>
            <a:r>
              <a:rPr lang="ru-RU" dirty="0" smtClean="0"/>
              <a:t>конец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643866" cy="1214446"/>
          </a:xfrm>
        </p:spPr>
        <p:txBody>
          <a:bodyPr>
            <a:normAutofit fontScale="90000"/>
          </a:bodyPr>
          <a:lstStyle/>
          <a:p>
            <a:r>
              <a:rPr lang="ru-MD" dirty="0" smtClean="0"/>
              <a:t>История шахты в</a:t>
            </a:r>
            <a:r>
              <a:rPr lang="pl-PL" dirty="0" smtClean="0"/>
              <a:t> </a:t>
            </a:r>
            <a:r>
              <a:rPr lang="ru-MD" dirty="0" smtClean="0"/>
              <a:t>Величка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1538" y="1928802"/>
            <a:ext cx="7143800" cy="392909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История шахты Величка восходит к средневековью. Первоначально соль была получена из соленых источников способом </a:t>
            </a:r>
            <a:r>
              <a:rPr lang="ru-RU" sz="2800" dirty="0" smtClean="0">
                <a:solidFill>
                  <a:schemeClr val="tx1"/>
                </a:solidFill>
              </a:rPr>
              <a:t>варения</a:t>
            </a:r>
            <a:r>
              <a:rPr lang="ru-RU" sz="2800" dirty="0" smtClean="0">
                <a:solidFill>
                  <a:schemeClr val="tx1"/>
                </a:solidFill>
              </a:rPr>
              <a:t>, состоящим в выпаривании воды. Вероятно, когда соляные колодцы были выкопаны, был найден солевой осадок, </a:t>
            </a:r>
            <a:r>
              <a:rPr lang="ru-RU" sz="2800" dirty="0" smtClean="0">
                <a:solidFill>
                  <a:schemeClr val="tx1"/>
                </a:solidFill>
              </a:rPr>
              <a:t>который и начали добывать.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043890" cy="128588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 то время это был продукт большой ценности. Он использовался для консервирования мяса, масла, рыбы, кожевенного производства, производства пороха</a:t>
            </a:r>
            <a:endParaRPr lang="pl-PL" sz="2400" dirty="0"/>
          </a:p>
        </p:txBody>
      </p:sp>
      <p:pic>
        <p:nvPicPr>
          <p:cNvPr id="4" name="Symbol zastępczy zawartości 3" descr="kopalnia_soli_wieliczka_o_kopalni_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285992"/>
            <a:ext cx="6280008" cy="418069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082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настоящее время </a:t>
            </a:r>
            <a:r>
              <a:rPr lang="ru-RU" dirty="0" smtClean="0"/>
              <a:t>объект используется </a:t>
            </a:r>
            <a:r>
              <a:rPr lang="ru-RU" dirty="0" smtClean="0"/>
              <a:t>для туристических, музейных и лечебных целей.</a:t>
            </a:r>
            <a:endParaRPr lang="pl-PL" dirty="0"/>
          </a:p>
        </p:txBody>
      </p:sp>
      <p:pic>
        <p:nvPicPr>
          <p:cNvPr id="4" name="Symbol zastępczy zawartości 3" descr="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571744"/>
            <a:ext cx="6000792" cy="39948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MD" b="1" dirty="0" smtClean="0"/>
              <a:t>Туристический маршрут</a:t>
            </a:r>
            <a:br>
              <a:rPr lang="ru-MD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64"/>
            <a:ext cx="7972452" cy="4268799"/>
          </a:xfrm>
        </p:spPr>
        <p:txBody>
          <a:bodyPr/>
          <a:lstStyle/>
          <a:p>
            <a:r>
              <a:rPr lang="pl-PL" dirty="0"/>
              <a:t>H</a:t>
            </a:r>
            <a:r>
              <a:rPr lang="ru-RU" dirty="0" smtClean="0"/>
              <a:t>а тропе находится более 20 храмов, в том числе самая красивая Часовня Св. </a:t>
            </a:r>
            <a:r>
              <a:rPr lang="ru-RU" dirty="0" smtClean="0"/>
              <a:t>Кинги.</a:t>
            </a:r>
            <a:endParaRPr lang="pl-PL" dirty="0" smtClean="0"/>
          </a:p>
          <a:p>
            <a:r>
              <a:rPr lang="ru-RU" dirty="0" smtClean="0"/>
              <a:t>Возьмите </a:t>
            </a:r>
            <a:r>
              <a:rPr lang="ru-RU" dirty="0" smtClean="0"/>
              <a:t>тёплую </a:t>
            </a:r>
            <a:r>
              <a:rPr lang="ru-RU" dirty="0" smtClean="0"/>
              <a:t>одежду. </a:t>
            </a:r>
            <a:r>
              <a:rPr lang="ru-RU" dirty="0" smtClean="0"/>
              <a:t>Под землёй </a:t>
            </a:r>
            <a:r>
              <a:rPr lang="ru-RU" dirty="0" smtClean="0"/>
              <a:t>температура составляет от 14 до 16 </a:t>
            </a:r>
            <a:r>
              <a:rPr lang="ru-RU" baseline="30000" dirty="0" smtClean="0"/>
              <a:t>o</a:t>
            </a:r>
            <a:r>
              <a:rPr lang="ru-RU" dirty="0" smtClean="0"/>
              <a:t> C.</a:t>
            </a:r>
            <a:endParaRPr lang="pl-PL" dirty="0" smtClean="0"/>
          </a:p>
          <a:p>
            <a:r>
              <a:rPr lang="ru-RU" dirty="0" smtClean="0"/>
              <a:t>Посещение всегда под руководством гида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34000" contrast="-45000"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Соляная шахта в Бохне</a:t>
            </a:r>
            <a:endParaRPr lang="ru-RU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/>
          </a:bodyPr>
          <a:lstStyle/>
          <a:p>
            <a:r>
              <a:rPr lang="ru-RU" dirty="0" smtClean="0"/>
              <a:t>Шахта в Бохне - старейшая соляная шахта в </a:t>
            </a:r>
            <a:r>
              <a:rPr lang="ru-RU" dirty="0" smtClean="0"/>
              <a:t>Польше,</a:t>
            </a:r>
            <a:r>
              <a:rPr lang="ru-MD" dirty="0" smtClean="0"/>
              <a:t> основана </a:t>
            </a:r>
            <a:r>
              <a:rPr lang="ru-MD" dirty="0" smtClean="0"/>
              <a:t>в 1248 году</a:t>
            </a:r>
            <a:r>
              <a:rPr lang="pl-PL" dirty="0" smtClean="0"/>
              <a:t>.</a:t>
            </a:r>
          </a:p>
          <a:p>
            <a:r>
              <a:rPr lang="ru-RU" dirty="0" smtClean="0"/>
              <a:t>В Бохне находится спа </a:t>
            </a:r>
            <a:r>
              <a:rPr lang="pl-PL" dirty="0" smtClean="0"/>
              <a:t>(</a:t>
            </a:r>
            <a:r>
              <a:rPr lang="ru-RU" dirty="0" smtClean="0"/>
              <a:t>в соляной шахте</a:t>
            </a:r>
            <a:r>
              <a:rPr lang="pl-PL" dirty="0" smtClean="0"/>
              <a:t>)</a:t>
            </a:r>
            <a:r>
              <a:rPr lang="ru-RU" dirty="0" smtClean="0"/>
              <a:t>,</a:t>
            </a:r>
            <a:r>
              <a:rPr lang="pl-PL" dirty="0" smtClean="0"/>
              <a:t> </a:t>
            </a:r>
            <a:r>
              <a:rPr lang="ru-RU" dirty="0" smtClean="0"/>
              <a:t>который обеспечивает прекрасный туристический маршрут и </a:t>
            </a:r>
            <a:r>
              <a:rPr lang="ru-RU" dirty="0" smtClean="0"/>
              <a:t>организацию различных мероприятий </a:t>
            </a:r>
            <a:r>
              <a:rPr lang="ru-RU" dirty="0" smtClean="0"/>
              <a:t>в Комор-Вайне, расположенные на 250 м ниже </a:t>
            </a:r>
            <a:r>
              <a:rPr lang="ru-RU" dirty="0" smtClean="0"/>
              <a:t>уровня земли.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sz="half" idx="4294967295"/>
          </p:nvPr>
        </p:nvSpPr>
        <p:spPr>
          <a:xfrm>
            <a:off x="0" y="285750"/>
            <a:ext cx="7543800" cy="3286125"/>
          </a:xfrm>
        </p:spPr>
        <p:txBody>
          <a:bodyPr/>
          <a:lstStyle/>
          <a:p>
            <a:r>
              <a:rPr lang="ru-RU" dirty="0" smtClean="0"/>
              <a:t>В шахтах Бохны нет соли.</a:t>
            </a:r>
            <a:endParaRPr lang="pl-PL" dirty="0" smtClean="0"/>
          </a:p>
          <a:p>
            <a:r>
              <a:rPr lang="ru-RU" dirty="0" smtClean="0"/>
              <a:t>После почти восьми столетий эксплуатации он напоминает необычный подземный город</a:t>
            </a:r>
            <a:endParaRPr lang="pl-PL" dirty="0"/>
          </a:p>
        </p:txBody>
      </p:sp>
      <p:pic>
        <p:nvPicPr>
          <p:cNvPr id="14" name="Symbol zastępczy zawartości 13" descr="b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2214563" y="2571750"/>
            <a:ext cx="6929437" cy="3911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MD" b="1" dirty="0" smtClean="0"/>
              <a:t>ЮНЕСКО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Соляная </a:t>
            </a:r>
            <a:r>
              <a:rPr lang="ru-RU" b="1" dirty="0" smtClean="0"/>
              <a:t>шахта в Величке была внесена в список ЮНЕСКО в 1978 году как один из первых 12 объектов в мире.</a:t>
            </a:r>
            <a:endParaRPr lang="pl-PL" b="1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В 2013 году </a:t>
            </a:r>
            <a:r>
              <a:rPr lang="ru-RU" b="1" dirty="0" smtClean="0"/>
              <a:t>в список была внесена и соляная шахта </a:t>
            </a:r>
            <a:r>
              <a:rPr lang="ru-RU" b="1" dirty="0" smtClean="0"/>
              <a:t>в Бохне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sz="half" idx="4294967295"/>
          </p:nvPr>
        </p:nvSpPr>
        <p:spPr>
          <a:xfrm>
            <a:off x="0" y="357188"/>
            <a:ext cx="8001000" cy="2143125"/>
          </a:xfrm>
        </p:spPr>
        <p:txBody>
          <a:bodyPr>
            <a:normAutofit/>
          </a:bodyPr>
          <a:lstStyle/>
          <a:p>
            <a:r>
              <a:rPr lang="ru-RU" dirty="0" smtClean="0"/>
              <a:t>Соляная шахта </a:t>
            </a:r>
            <a:r>
              <a:rPr lang="ru-RU" dirty="0" err="1" smtClean="0"/>
              <a:t>Бохня</a:t>
            </a:r>
            <a:r>
              <a:rPr lang="ru-RU" dirty="0" smtClean="0"/>
              <a:t> (</a:t>
            </a:r>
            <a:r>
              <a:rPr lang="ru-RU" dirty="0" err="1" smtClean="0"/>
              <a:t>Bochnia</a:t>
            </a:r>
            <a:r>
              <a:rPr lang="ru-RU" dirty="0" smtClean="0"/>
              <a:t>) </a:t>
            </a:r>
            <a:r>
              <a:rPr lang="ru-RU" dirty="0" smtClean="0"/>
              <a:t>также известна своими необычными </a:t>
            </a:r>
            <a:r>
              <a:rPr lang="ru-RU" dirty="0" smtClean="0"/>
              <a:t>мероприятиями</a:t>
            </a:r>
            <a:endParaRPr lang="pl-PL" dirty="0" smtClean="0"/>
          </a:p>
          <a:p>
            <a:r>
              <a:rPr lang="ru-MD" dirty="0" smtClean="0"/>
              <a:t>Здесь предлагают</a:t>
            </a:r>
            <a:r>
              <a:rPr lang="pl-PL" dirty="0" smtClean="0"/>
              <a:t> </a:t>
            </a:r>
            <a:r>
              <a:rPr lang="ru-RU" dirty="0" smtClean="0"/>
              <a:t>оздоровительные туры и ночевки </a:t>
            </a:r>
            <a:r>
              <a:rPr lang="ru-RU" dirty="0" smtClean="0"/>
              <a:t>на </a:t>
            </a:r>
            <a:r>
              <a:rPr lang="ru-RU" dirty="0" smtClean="0"/>
              <a:t>280 подземных кроватях.</a:t>
            </a:r>
            <a:endParaRPr lang="pl-PL" dirty="0"/>
          </a:p>
        </p:txBody>
      </p:sp>
      <p:pic>
        <p:nvPicPr>
          <p:cNvPr id="7" name="Symbol zastępczy zawartości 6" descr="kaplica-sw-kingi-unikalne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2500313" y="2643188"/>
            <a:ext cx="6643687" cy="39814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166</TotalTime>
  <Words>251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Trebuchet MS</vt:lpstr>
      <vt:lpstr>Wingdings</vt:lpstr>
      <vt:lpstr>Wingdings 2</vt:lpstr>
      <vt:lpstr>Bogaty</vt:lpstr>
      <vt:lpstr>Королевские соляные шахты в Величке и Бохнии  Sroka  Ursula  </vt:lpstr>
      <vt:lpstr>История шахты в Величка </vt:lpstr>
      <vt:lpstr>В то время это был продукт большой ценности. Он использовался для консервирования мяса, масла, рыбы, кожевенного производства, производства пороха</vt:lpstr>
      <vt:lpstr>В настоящее время объект используется для туристических, музейных и лечебных целей.</vt:lpstr>
      <vt:lpstr>Туристический маршрут </vt:lpstr>
      <vt:lpstr>Соляная шахта в Бохне</vt:lpstr>
      <vt:lpstr>Презентация PowerPoint</vt:lpstr>
      <vt:lpstr>ЮНЕСКО</vt:lpstr>
      <vt:lpstr>Презентация PowerPoint</vt:lpstr>
      <vt:lpstr>конец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Королевские соляные шахты в Величке и Бохнии</dc:title>
  <dc:creator>asus</dc:creator>
  <cp:lastModifiedBy>Жукович</cp:lastModifiedBy>
  <cp:revision>5</cp:revision>
  <dcterms:created xsi:type="dcterms:W3CDTF">2017-10-16T17:48:51Z</dcterms:created>
  <dcterms:modified xsi:type="dcterms:W3CDTF">2017-11-28T09:10:43Z</dcterms:modified>
</cp:coreProperties>
</file>