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0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6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3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3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1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2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2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9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uruntov" TargetMode="External"/><Relationship Id="rId2" Type="http://schemas.openxmlformats.org/officeDocument/2006/relationships/hyperlink" Target="https://pl.wikipedia.org/wiki/Uzbekist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yklopedia.pwn.pl/haslo/Uzbekistan-Historia;4575636.html" TargetMode="External"/><Relationship Id="rId5" Type="http://schemas.openxmlformats.org/officeDocument/2006/relationships/hyperlink" Target="https://pl.wikipedia.org/wiki/Samarkanda" TargetMode="External"/><Relationship Id="rId4" Type="http://schemas.openxmlformats.org/officeDocument/2006/relationships/hyperlink" Target="https://en.wikipedia.org/wiki/Timur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1EAC7-BF4C-7A96-BFB8-72C95CA1C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8633" y="1247140"/>
            <a:ext cx="3608208" cy="3450844"/>
          </a:xfrm>
        </p:spPr>
        <p:txBody>
          <a:bodyPr>
            <a:normAutofit/>
          </a:bodyPr>
          <a:lstStyle/>
          <a:p>
            <a:r>
              <a:rPr lang="az-Cyrl-A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E4E1A-2C7C-F331-0855-F2F4D7287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8633" y="4818126"/>
            <a:ext cx="3608208" cy="12689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Давид К.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перевода английской филологии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Жешувский университет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green and pink wavy background&#10;&#10;Description automatically generated">
            <a:extLst>
              <a:ext uri="{FF2B5EF4-FFF2-40B4-BE49-F238E27FC236}">
                <a16:creationId xmlns:a16="http://schemas.microsoft.com/office/drawing/2014/main" id="{ED33A613-FF82-CB61-CAC7-43F5F87D3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60" r="27676"/>
          <a:stretch/>
        </p:blipFill>
        <p:spPr>
          <a:xfrm>
            <a:off x="-1" y="10"/>
            <a:ext cx="7456513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5818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85818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51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0" name="Rectangle 4119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C257880D-FC93-2B23-3A37-B82A8E8A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8" r="-1" b="3451"/>
          <a:stretch/>
        </p:blipFill>
        <p:spPr bwMode="auto">
          <a:xfrm>
            <a:off x="3048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2" name="Rectangle">
            <a:extLst>
              <a:ext uri="{FF2B5EF4-FFF2-40B4-BE49-F238E27FC236}">
                <a16:creationId xmlns:a16="http://schemas.microsoft.com/office/drawing/2014/main" id="{F7C9FD24-3092-E04F-925D-C1183BF54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480A5-3414-5914-5B24-F6B6D09A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455362"/>
            <a:ext cx="3780775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z-Cyrl-A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Всемирного наследия ЮНЕСКО</a:t>
            </a:r>
            <a:endParaRPr lang="pl-PL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40564-B77C-943B-90F9-0148B4578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160016"/>
            <a:ext cx="3780775" cy="3926152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Самарканд: Этот исторический город является перекрестком мировых культур. Среди основных памятников - мечеть Регистан и медресе, мечеть Биби Чанум, комплексы Шах-и Зинда и Гур-и Мир, а также обсерватория Улу-Бега.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082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082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8AAB1-C608-AA46-9A01-0F021A5B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455362"/>
            <a:ext cx="3603625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z-Cyrl-A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Всемирного наследия ЮНЕСКО</a:t>
            </a:r>
            <a:endParaRPr lang="pl-PL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9F8A-FEBF-50F0-E9A4-D879BDC5E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160016"/>
            <a:ext cx="3603625" cy="3926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Ичан Кала - это внутренний город бывшего оазиса Чива, который был последним этапом караванов, пересекавших пустыню в сторону Ирана. Он окружен кирпичными стенами высотой около 10 м.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601E4213-633C-D1BB-9C5E-011D411FA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r="17345" b="1"/>
          <a:stretch/>
        </p:blipFill>
        <p:spPr bwMode="auto">
          <a:xfrm>
            <a:off x="4748403" y="10"/>
            <a:ext cx="7443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5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502F7-9025-C403-FB3F-08A4AF130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455362"/>
            <a:ext cx="3603625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z-Cyrl-A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туристические направления</a:t>
            </a:r>
            <a:endParaRPr lang="pl-PL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8719-B73F-1961-C84B-3EE561EB1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160016"/>
            <a:ext cx="3603625" cy="392615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Ташкент - столица и крупнейший город Узбекистана. Расположен на реке Чирчик в предгорьях Тяньшаня. Это главный промышленный, культурный и научный центр страны и один из крупнейших городов Центральной Азии.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lustracja">
            <a:extLst>
              <a:ext uri="{FF2B5EF4-FFF2-40B4-BE49-F238E27FC236}">
                <a16:creationId xmlns:a16="http://schemas.microsoft.com/office/drawing/2014/main" id="{BBA1DA84-1FBB-02CD-BD4F-BE7D7AC34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1" r="15988" b="-1"/>
          <a:stretch/>
        </p:blipFill>
        <p:spPr bwMode="auto">
          <a:xfrm>
            <a:off x="4748403" y="10"/>
            <a:ext cx="7443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5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9" name="Rectangle 717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19349-6FFF-7814-AFB4-B5A36855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455362"/>
            <a:ext cx="3603625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z-Cyrl-A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туристические направления</a:t>
            </a:r>
            <a:endParaRPr lang="pl-PL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4B56-49A3-2FBB-4D21-114F86B58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160016"/>
            <a:ext cx="3603625" cy="3926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Бухаре, расположенной на Шелковом пути, более 2 000 лет. Она представляет собой наиболее полный образец средневекового города в Центральной Азии, с многочисленными памятниками, такими как знаменитая гробница Исмаила Саманида, шедевр мусульманской архитектуры X века, и многочисленные медресе XVIII века.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Ilustracja">
            <a:extLst>
              <a:ext uri="{FF2B5EF4-FFF2-40B4-BE49-F238E27FC236}">
                <a16:creationId xmlns:a16="http://schemas.microsoft.com/office/drawing/2014/main" id="{30647E6E-04B1-BA2C-870E-3368E3779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r="45806" b="1"/>
          <a:stretch/>
        </p:blipFill>
        <p:spPr bwMode="auto">
          <a:xfrm>
            <a:off x="4748403" y="10"/>
            <a:ext cx="7443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718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7D40D60-A371-3746-AE79-A8A0DA64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525EC29A-9786-924D-875A-91FAF9B12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9F30A-5675-E569-8F29-6438B321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77" y="565153"/>
            <a:ext cx="4710286" cy="184958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город для посещения: Самарканд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6689-AC93-2E11-1CDD-AEB794A12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863" y="391532"/>
            <a:ext cx="5264729" cy="18833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Самарканд славится своими восточными зданиями с бирюзовыми куполами. В городе стоит посмотреть медресе Улуг-Бега, Тилля-Кари и Шир-Дар, а также мечеть Биби-Чанум. Перелет из Польши в Самарканд занимает в среднем 13 часов.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46014D3-30CB-93A3-4D47-B86BA7CB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4415" y="3258779"/>
            <a:ext cx="9005271" cy="31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40533-F1F5-D9F5-6714-E3EB176F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Кухня Узбекистана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398A-1F44-47A8-24DE-3334E3F7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2005781"/>
            <a:ext cx="7092709" cy="39261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Плов - традиционное узбекское блюдо, которое готовится из риса или булгура с овощами, кусочками мяса (баранины, птицы или рыбы) и большим количеством острых специй.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Лагман - блюдо, состоящее из макарон, жареной баранины, перца, помидоров и лука. Основное блюдо готовится в виде супа, но существует множество вариаций, в которых лапша обжаривается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Plov">
            <a:extLst>
              <a:ext uri="{FF2B5EF4-FFF2-40B4-BE49-F238E27FC236}">
                <a16:creationId xmlns:a16="http://schemas.microsoft.com/office/drawing/2014/main" id="{A4F69088-F12E-665B-0B5D-3B9589CD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10" y="440244"/>
            <a:ext cx="3165676" cy="29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agman Recipe - Uzbek Beef Noodle Soup with Vegetables">
            <a:extLst>
              <a:ext uri="{FF2B5EF4-FFF2-40B4-BE49-F238E27FC236}">
                <a16:creationId xmlns:a16="http://schemas.microsoft.com/office/drawing/2014/main" id="{DF816921-7F0A-6DFD-792E-E892A69D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10" y="3624525"/>
            <a:ext cx="3165676" cy="31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85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2115F-73D3-02D5-CFF5-3CE117BF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4227874" cy="1550419"/>
          </a:xfrm>
        </p:spPr>
        <p:txBody>
          <a:bodyPr>
            <a:normAutofit/>
          </a:bodyPr>
          <a:lstStyle/>
          <a:p>
            <a:r>
              <a:rPr lang="az-Cyrl-A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Кухня Узбекистана</a:t>
            </a:r>
            <a:endParaRPr lang="pl-PL" sz="3600" dirty="0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A8CFD-3552-36EB-09C1-DBA82079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2160016"/>
            <a:ext cx="4018219" cy="3926152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Самса - запеченные пельмени любой формы с начинкой, посыпанные кунжутом. Начинкой для самсы могут быть: мелко нарезанное мясо с луком, тыква, грибы, яйца, чечевица, картофель и другие овощи со специями.</a:t>
            </a: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Samsa - Restauracja Skazka Warszawa">
            <a:extLst>
              <a:ext uri="{FF2B5EF4-FFF2-40B4-BE49-F238E27FC236}">
                <a16:creationId xmlns:a16="http://schemas.microsoft.com/office/drawing/2014/main" id="{9486D5A8-C57A-D21D-8E13-05A9E4DD2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r="17173"/>
          <a:stretch/>
        </p:blipFill>
        <p:spPr bwMode="auto">
          <a:xfrm>
            <a:off x="6038059" y="565150"/>
            <a:ext cx="5588782" cy="57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6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EA4FB-92DE-0181-D12B-9CFE63DD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55362"/>
            <a:ext cx="6881728" cy="1550419"/>
          </a:xfrm>
        </p:spPr>
        <p:txBody>
          <a:bodyPr>
            <a:normAutofit/>
          </a:bodyPr>
          <a:lstStyle/>
          <a:p>
            <a:r>
              <a:rPr lang="az-Cyrl-A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 в стране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1264-48F5-69C8-FB90-6BAB5E11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6881728" cy="392615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система школьного образования делится на три большие ступени: начальная (с 1 по 5 класс), средняя (с 5 по 9 класс) и старшая или профессиональная (с 10 по 11) . Школьники обычно поступают в школу в возрасте 7 лет и заканчивают среднее образование в возрасте 18 лет, после чего они либо начинают свою карьеру, либо поступают в университет.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Столы в пустом классе">
            <a:extLst>
              <a:ext uri="{FF2B5EF4-FFF2-40B4-BE49-F238E27FC236}">
                <a16:creationId xmlns:a16="http://schemas.microsoft.com/office/drawing/2014/main" id="{FF1B68B3-4A20-43C4-8EE9-39DC1D306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68" r="25492"/>
          <a:stretch/>
        </p:blipFill>
        <p:spPr>
          <a:xfrm>
            <a:off x="8018632" y="10"/>
            <a:ext cx="417336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8632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8632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2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94CB5-2E13-7145-30FC-5103C09E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455362"/>
            <a:ext cx="6881728" cy="1550419"/>
          </a:xfrm>
        </p:spPr>
        <p:txBody>
          <a:bodyPr>
            <a:normAutofit/>
          </a:bodyPr>
          <a:lstStyle/>
          <a:p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Выдающиеся люди страны мирового значения</a:t>
            </a:r>
            <a:endParaRPr lang="pl-PL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38E3-3AF1-866C-650D-C13D6937D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6881728" cy="3926152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Тимур, также известный как Тамерлан - вождь монгольского племени барлас, основатель династии Тимуридов, правивший в 1370-1405 годах, завоеватель большей части Средней Азии, Ирана, Ирака и Закавказья.</a:t>
            </a: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Ilustracja">
            <a:extLst>
              <a:ext uri="{FF2B5EF4-FFF2-40B4-BE49-F238E27FC236}">
                <a16:creationId xmlns:a16="http://schemas.microsoft.com/office/drawing/2014/main" id="{C4841751-F419-BDA6-FF11-8AE6B8633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/>
          <a:stretch/>
        </p:blipFill>
        <p:spPr bwMode="auto">
          <a:xfrm>
            <a:off x="8018632" y="10"/>
            <a:ext cx="41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8632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8632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06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1" name="Rectangle 12300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2" name="Rectangle 12301">
            <a:extLst>
              <a:ext uri="{FF2B5EF4-FFF2-40B4-BE49-F238E27FC236}">
                <a16:creationId xmlns:a16="http://schemas.microsoft.com/office/drawing/2014/main" id="{6DA97320-228E-48F3-BCFA-423F983C8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6928"/>
            <a:ext cx="1133856" cy="62910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2C9F0975-851A-4FEC-B19A-6EC12C0D5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66928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CE208-FC4E-27AE-934B-BB659FB4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653" y="727367"/>
            <a:ext cx="4701998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Выдающиеся люди страны мирового значения</a:t>
            </a:r>
            <a:endParaRPr lang="pl-PL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A003E-7A3F-8D1A-5614-52D832096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653" y="2333637"/>
            <a:ext cx="4701998" cy="3926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Абдулла Кодирий (10 апреля 1894 - 4 октября 1938) - узбекский драматург, поэт, писатель и литературный переводчик. Кодирий был одним из самых влиятельных узбекских писателей XX века. Своими историческими романами он привнес реализм в узбекскую литературу и оказал влияние на многих других среднеазиатских писателей. Кодирий был казнен во время Великой чистки под руководством Иосифа Сталина.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An Uzbek stamp made in honor of Abdulla Qodiriy">
            <a:extLst>
              <a:ext uri="{FF2B5EF4-FFF2-40B4-BE49-F238E27FC236}">
                <a16:creationId xmlns:a16="http://schemas.microsoft.com/office/drawing/2014/main" id="{FB2B538E-2F76-53D7-2630-9BD9965D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0825" y="732117"/>
            <a:ext cx="3934952" cy="55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36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0" name="Rectangle 1059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F2870-8F4A-422C-AD8F-CB451E1B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4067909" cy="1550419"/>
          </a:xfrm>
        </p:spPr>
        <p:txBody>
          <a:bodyPr>
            <a:normAutofit/>
          </a:bodyPr>
          <a:lstStyle/>
          <a:p>
            <a:r>
              <a:rPr lang="az-Cyrl-AZ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Узбекистана</a:t>
            </a: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F7E4-EC11-D0BA-F4CF-881FA26F5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2160016"/>
            <a:ext cx="4067909" cy="3926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 - страна в Центральной Азии, не имеющая выхода к морю, граничащая с Казахстаном, Таджикистаном, Афганистаном, Туркменистаном и Кыргызстаном.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Uzbekistan | Geography, History, Maps, People, &amp; Tourism | Britannica">
            <a:extLst>
              <a:ext uri="{FF2B5EF4-FFF2-40B4-BE49-F238E27FC236}">
                <a16:creationId xmlns:a16="http://schemas.microsoft.com/office/drawing/2014/main" id="{B57F9BAD-EE95-AF46-37A1-9B11A228A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4325" y="1478311"/>
            <a:ext cx="5199575" cy="37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7" name="Rectangle 13326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35B1C-3E3A-C0A3-1DD9-ABC8D191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455362"/>
            <a:ext cx="3603625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z-Cyrl-A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об Узбекистане</a:t>
            </a:r>
            <a:endParaRPr lang="pl-PL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0A7B5-5C8D-98C1-9273-14437414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055844"/>
            <a:ext cx="3603625" cy="3926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крупнейших производителей хлопка в мире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Мурунтау: одно из крупнейших в мире месторождений золота, расположенное в Мурунтовских горах Узбекистана, в юго-западной части пустыни Кызыл-кум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Каракалпакстан: автономная республика в составе Узбекистана, расположенная в западной части страны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22" name="Picture 10" descr="Uzbekistan's Muruntau gold mine becomes world's second-largest — Uzbekistan  News | DARYO.UZ">
            <a:extLst>
              <a:ext uri="{FF2B5EF4-FFF2-40B4-BE49-F238E27FC236}">
                <a16:creationId xmlns:a16="http://schemas.microsoft.com/office/drawing/2014/main" id="{D4688DE0-CF5A-D828-ABB7-4BBC08871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6" r="2523" b="-1"/>
          <a:stretch/>
        </p:blipFill>
        <p:spPr bwMode="auto">
          <a:xfrm>
            <a:off x="4748403" y="10"/>
            <a:ext cx="7443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1" name="Rectangle 13330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8403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BCC9-BD84-9E50-F67A-BAD53EBC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47B2A-602B-53C2-841E-504332C82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https://www.unesco.pl/?id=248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https://pl.wikipedia.org/wiki/Uzbekistan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https://pl.wikipedia.org/wiki/Muruntov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https://en.wikipedia.org/wiki/Timur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https://pl.wikipedia.org/wiki/Samarkanda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https://encyklopedia.pwn.pl/haslo/Uzbekistan-Historia;4575636.html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962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03A0B2-4A2F-D846-A5E6-FB7CB9A03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573F1D-73A7-FB41-BCAD-FC9AA7DEF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8ECA89-3FD7-4BB2-A39F-923046763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876F9-B80D-1139-C7CE-9EA42CB3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47140"/>
            <a:ext cx="7891760" cy="3450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F2D2D6-8669-4EA9-A05C-2A810ECFC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51AF58-5E9F-478C-896B-D261D731B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1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8BC91-26A6-5D40-3E7B-65C8F196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040" y="455362"/>
            <a:ext cx="6991800" cy="1550419"/>
          </a:xfrm>
        </p:spPr>
        <p:txBody>
          <a:bodyPr>
            <a:normAutofit/>
          </a:bodyPr>
          <a:lstStyle/>
          <a:p>
            <a:r>
              <a:rPr lang="az-Cyrl-AZ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добраться до Узбекистана?</a:t>
            </a: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BEEBB-C132-CD2A-AF16-0A36FF396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15" r="55755"/>
          <a:stretch/>
        </p:blipFill>
        <p:spPr>
          <a:xfrm>
            <a:off x="20" y="10"/>
            <a:ext cx="4173348" cy="6857990"/>
          </a:xfrm>
          <a:custGeom>
            <a:avLst/>
            <a:gdLst/>
            <a:ahLst/>
            <a:cxnLst/>
            <a:rect l="l" t="t" r="r" b="b"/>
            <a:pathLst>
              <a:path w="4173368" h="6858000">
                <a:moveTo>
                  <a:pt x="0" y="0"/>
                </a:moveTo>
                <a:lnTo>
                  <a:pt x="3603641" y="0"/>
                </a:lnTo>
                <a:lnTo>
                  <a:pt x="3603641" y="565149"/>
                </a:lnTo>
                <a:lnTo>
                  <a:pt x="4173368" y="565149"/>
                </a:lnTo>
                <a:lnTo>
                  <a:pt x="4173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9512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9512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9261C-1432-0420-2ED1-C671E534A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040" y="2160016"/>
            <a:ext cx="6991800" cy="392615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Самолетом: Международные аэропорты расположены в Ташкенте, Самарканде и Бухаре.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Поездом: С пересадкой в Москве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автомобиле самостоятельно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занимает около 60 часов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664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DB71-AB96-313E-277B-E8F59A4F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Узбекистана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7866B-B438-12F9-0F3F-8C4BAC35F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Флаг: три горизонтальные полосы синего, белого и зеленого цветов с красными линиями</a:t>
            </a:r>
            <a:endParaRPr lang="pl-PL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Герб: солнце над горами, хлопок, пшеница, звезда и полумесяц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ED52F84-59CA-CA6A-4172-3E4DEBF5A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10" y="3832860"/>
            <a:ext cx="5730718" cy="291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3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91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A large stone building with towers and towers&#10;&#10;Description automatically generated">
            <a:extLst>
              <a:ext uri="{FF2B5EF4-FFF2-40B4-BE49-F238E27FC236}">
                <a16:creationId xmlns:a16="http://schemas.microsoft.com/office/drawing/2014/main" id="{456CD129-E91D-05A0-A06A-B0C252C4E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 r="-1" b="-1"/>
          <a:stretch/>
        </p:blipFill>
        <p:spPr bwMode="auto">
          <a:xfrm>
            <a:off x="3048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Rectangle">
            <a:extLst>
              <a:ext uri="{FF2B5EF4-FFF2-40B4-BE49-F238E27FC236}">
                <a16:creationId xmlns:a16="http://schemas.microsoft.com/office/drawing/2014/main" id="{F7C9FD24-3092-E04F-925D-C1183BF54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C1FEF-F53B-B89E-BD1C-E869FB71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455362"/>
            <a:ext cx="3780775" cy="1550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z-Cyrl-A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Неофициальные символы Узбекистана</a:t>
            </a:r>
            <a:endParaRPr lang="pl-PL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E982C-9E81-A236-5F7D-1C9A480AE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160016"/>
            <a:ext cx="3780775" cy="39261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Хлопок: символ экономики страны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Самарканд: один из древнейших городов мира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082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Rectangle 3097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1082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9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3185-63D4-E52D-CC52-200D68EAF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Узбекистане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920C-6172-D1EB-52EC-4596D581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2160016"/>
            <a:ext cx="9486690" cy="424262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Столица: Ташкент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основания государства: 1991 (распад СССР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язык: узбекский, роль русского: используется в бизнесе и науке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Религия: ислам и христианские меньшинства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Фамилии жителей: Узбеки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 ок. 34 млн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447 400 км²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3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76E8-37A6-8F89-C7F7-0EF0756D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Узбекистане</a:t>
            </a:r>
            <a:endParaRPr lang="pl-P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0F4D-572B-0B53-18C3-923D326B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система: президентская республика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государства: Президент Шавкат Мирзиёев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законодательный орган: Олий Мажлис (парламент)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Исполнительная власть: правительство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власть: Верховный суд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деление: 12 областей, 1 автономная республика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Валюта: узбекский сом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Членство в международных организациях: ООН, ОБСЕ, СНГ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1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8" name="Rectangle 14357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9" name="Rectangle 14358">
            <a:extLst>
              <a:ext uri="{FF2B5EF4-FFF2-40B4-BE49-F238E27FC236}">
                <a16:creationId xmlns:a16="http://schemas.microsoft.com/office/drawing/2014/main" id="{6DA97320-228E-48F3-BCFA-423F983C8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8144" y="566928"/>
            <a:ext cx="1133856" cy="62910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360" name="Rectangle 14359">
            <a:extLst>
              <a:ext uri="{FF2B5EF4-FFF2-40B4-BE49-F238E27FC236}">
                <a16:creationId xmlns:a16="http://schemas.microsoft.com/office/drawing/2014/main" id="{2C9F0975-851A-4FEC-B19A-6EC12C0D5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5072" y="1"/>
            <a:ext cx="566928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19E3B-DDC4-FC16-D456-63827490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55613"/>
            <a:ext cx="4767031" cy="1549400"/>
          </a:xfrm>
        </p:spPr>
        <p:txBody>
          <a:bodyPr>
            <a:normAutofit/>
          </a:bodyPr>
          <a:lstStyle/>
          <a:p>
            <a:r>
              <a:rPr lang="az-Cyrl-A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страны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E53B2-F650-F017-2D28-215B7465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2" y="1506618"/>
            <a:ext cx="4767031" cy="39258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Империя Тамерлана: империя охватывала большую часть территории современных государств Центральной Азии. Она просуществовала всего столетие и распалась в 1507 году, попав в руки узбекской династии Шейбанидов. Несмотря на свою недолгую жизнь, государство стало родиной многих великих шедевров культуры, искусства и науки, среди которых особенно выделяются Самарканд и Герат. Именно поэтому XV век в Центральной Азии называют "Тамерлановым ренессансом".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B0D9F845-6A6A-C94F-BEBB-CF55D22AF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106" y="1755180"/>
            <a:ext cx="4245788" cy="33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5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E2E6-40DC-ED7F-8DE0-46860850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Cyrl-A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страны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FAB9-D964-1BCD-05CF-115A7270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Cyrl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Узбекистана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 как советская республика и как народ, объединенный и отделенный от других, родился 27 октября 1924 года, после того как различные территориальные образования, существовавшие в Средней Азии, были объединены в Узбекскую ССР. Пять среднеазиатских республик были созданы в результате нового территориального деления, разработанного тогдашним наркомом по делам национальностей Иосифом Сталиным, на основе распределения населения, принадлежащего к каждой национальности.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3388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AnalogousFromLightSeedLeftStep">
      <a:dk1>
        <a:srgbClr val="000000"/>
      </a:dk1>
      <a:lt1>
        <a:srgbClr val="FFFFFF"/>
      </a:lt1>
      <a:dk2>
        <a:srgbClr val="20392B"/>
      </a:dk2>
      <a:lt2>
        <a:srgbClr val="E8E2E3"/>
      </a:lt2>
      <a:accent1>
        <a:srgbClr val="80A9A5"/>
      </a:accent1>
      <a:accent2>
        <a:srgbClr val="75AB90"/>
      </a:accent2>
      <a:accent3>
        <a:srgbClr val="81AC84"/>
      </a:accent3>
      <a:accent4>
        <a:srgbClr val="88AC75"/>
      </a:accent4>
      <a:accent5>
        <a:srgbClr val="9BA57D"/>
      </a:accent5>
      <a:accent6>
        <a:srgbClr val="ABA175"/>
      </a:accent6>
      <a:hlink>
        <a:srgbClr val="AE6970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970</Words>
  <Application>Microsoft Office PowerPoint</Application>
  <PresentationFormat>Panoramiczny</PresentationFormat>
  <Paragraphs>71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Avenir Next</vt:lpstr>
      <vt:lpstr>Neue Haas Grotesk Text Pro</vt:lpstr>
      <vt:lpstr>Times New Roman</vt:lpstr>
      <vt:lpstr>InterweaveVTI</vt:lpstr>
      <vt:lpstr>Узбекистан</vt:lpstr>
      <vt:lpstr>Расположение Узбекистана</vt:lpstr>
      <vt:lpstr>Как добраться до Узбекистана?</vt:lpstr>
      <vt:lpstr>Символы Узбекистана</vt:lpstr>
      <vt:lpstr>Неофициальные символы Узбекистана</vt:lpstr>
      <vt:lpstr>Информация о Узбекистане</vt:lpstr>
      <vt:lpstr>Информация о Узбекистане</vt:lpstr>
      <vt:lpstr>История страны</vt:lpstr>
      <vt:lpstr>История страны</vt:lpstr>
      <vt:lpstr>Объект Всемирного наследия ЮНЕСКО</vt:lpstr>
      <vt:lpstr>Объект Всемирного наследия ЮНЕСКО</vt:lpstr>
      <vt:lpstr>Популярные туристические направления</vt:lpstr>
      <vt:lpstr>Популярные туристические направления</vt:lpstr>
      <vt:lpstr>Рекомендуемый город для посещения: Самарканд</vt:lpstr>
      <vt:lpstr>Кухня Узбекистана</vt:lpstr>
      <vt:lpstr>Кухня Узбекистана</vt:lpstr>
      <vt:lpstr>Система образования в стране</vt:lpstr>
      <vt:lpstr>Выдающиеся люди страны мирового значения</vt:lpstr>
      <vt:lpstr>Выдающиеся люди страны мирового значения</vt:lpstr>
      <vt:lpstr>Интересные факты об Узбекистане</vt:lpstr>
      <vt:lpstr>Источники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Dawid Kulpa</dc:creator>
  <cp:lastModifiedBy>Nataliia Zhukovych-Dorodnykh</cp:lastModifiedBy>
  <cp:revision>2</cp:revision>
  <dcterms:created xsi:type="dcterms:W3CDTF">2024-06-24T17:17:15Z</dcterms:created>
  <dcterms:modified xsi:type="dcterms:W3CDTF">2024-07-08T09:34:01Z</dcterms:modified>
</cp:coreProperties>
</file>