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87" r:id="rId5"/>
    <p:sldMasterId id="2147483699" r:id="rId6"/>
    <p:sldMasterId id="2147483674" r:id="rId7"/>
  </p:sldMasterIdLst>
  <p:notesMasterIdLst>
    <p:notesMasterId r:id="rId82"/>
  </p:notesMasterIdLst>
  <p:handoutMasterIdLst>
    <p:handoutMasterId r:id="rId83"/>
  </p:handoutMasterIdLst>
  <p:sldIdLst>
    <p:sldId id="1604" r:id="rId8"/>
    <p:sldId id="1605" r:id="rId9"/>
    <p:sldId id="1520" r:id="rId10"/>
    <p:sldId id="1608" r:id="rId11"/>
    <p:sldId id="1522" r:id="rId12"/>
    <p:sldId id="1609" r:id="rId13"/>
    <p:sldId id="1521" r:id="rId14"/>
    <p:sldId id="1524" r:id="rId15"/>
    <p:sldId id="1607" r:id="rId16"/>
    <p:sldId id="1610" r:id="rId17"/>
    <p:sldId id="1526" r:id="rId18"/>
    <p:sldId id="1595" r:id="rId19"/>
    <p:sldId id="1527" r:id="rId20"/>
    <p:sldId id="1528" r:id="rId21"/>
    <p:sldId id="1529" r:id="rId22"/>
    <p:sldId id="1530" r:id="rId23"/>
    <p:sldId id="1531" r:id="rId24"/>
    <p:sldId id="1533" r:id="rId25"/>
    <p:sldId id="1534" r:id="rId26"/>
    <p:sldId id="1535" r:id="rId27"/>
    <p:sldId id="1594" r:id="rId28"/>
    <p:sldId id="1536" r:id="rId29"/>
    <p:sldId id="1537" r:id="rId30"/>
    <p:sldId id="1539" r:id="rId31"/>
    <p:sldId id="1612" r:id="rId32"/>
    <p:sldId id="1541" r:id="rId33"/>
    <p:sldId id="1542" r:id="rId34"/>
    <p:sldId id="1611" r:id="rId35"/>
    <p:sldId id="1543" r:id="rId36"/>
    <p:sldId id="1544" r:id="rId37"/>
    <p:sldId id="1545" r:id="rId38"/>
    <p:sldId id="1546" r:id="rId39"/>
    <p:sldId id="1601" r:id="rId40"/>
    <p:sldId id="1549" r:id="rId41"/>
    <p:sldId id="1550" r:id="rId42"/>
    <p:sldId id="1551" r:id="rId43"/>
    <p:sldId id="1552" r:id="rId44"/>
    <p:sldId id="1553" r:id="rId45"/>
    <p:sldId id="1554" r:id="rId46"/>
    <p:sldId id="1555" r:id="rId47"/>
    <p:sldId id="1557" r:id="rId48"/>
    <p:sldId id="1558" r:id="rId49"/>
    <p:sldId id="1559" r:id="rId50"/>
    <p:sldId id="1560" r:id="rId51"/>
    <p:sldId id="1561" r:id="rId52"/>
    <p:sldId id="1562" r:id="rId53"/>
    <p:sldId id="1565" r:id="rId54"/>
    <p:sldId id="1566" r:id="rId55"/>
    <p:sldId id="1567" r:id="rId56"/>
    <p:sldId id="1568" r:id="rId57"/>
    <p:sldId id="1569" r:id="rId58"/>
    <p:sldId id="1571" r:id="rId59"/>
    <p:sldId id="1570" r:id="rId60"/>
    <p:sldId id="1572" r:id="rId61"/>
    <p:sldId id="1573" r:id="rId62"/>
    <p:sldId id="1574" r:id="rId63"/>
    <p:sldId id="1575" r:id="rId64"/>
    <p:sldId id="1576" r:id="rId65"/>
    <p:sldId id="1577" r:id="rId66"/>
    <p:sldId id="1578" r:id="rId67"/>
    <p:sldId id="1579" r:id="rId68"/>
    <p:sldId id="1580" r:id="rId69"/>
    <p:sldId id="1581" r:id="rId70"/>
    <p:sldId id="1582" r:id="rId71"/>
    <p:sldId id="1583" r:id="rId72"/>
    <p:sldId id="1585" r:id="rId73"/>
    <p:sldId id="1600" r:id="rId74"/>
    <p:sldId id="1587" r:id="rId75"/>
    <p:sldId id="1593" r:id="rId76"/>
    <p:sldId id="1588" r:id="rId77"/>
    <p:sldId id="1589" r:id="rId78"/>
    <p:sldId id="1590" r:id="rId79"/>
    <p:sldId id="1591" r:id="rId80"/>
    <p:sldId id="1592" r:id="rId81"/>
  </p:sldIdLst>
  <p:sldSz cx="10498138" cy="7874000"/>
  <p:notesSz cx="13995400" cy="787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BD17C6A9-BA19-4BCC-8E39-0A4601E77853}">
          <p14:sldIdLst>
            <p14:sldId id="1604"/>
            <p14:sldId id="1605"/>
            <p14:sldId id="1520"/>
            <p14:sldId id="1608"/>
            <p14:sldId id="1522"/>
            <p14:sldId id="1609"/>
            <p14:sldId id="1521"/>
            <p14:sldId id="1524"/>
            <p14:sldId id="1607"/>
            <p14:sldId id="1610"/>
            <p14:sldId id="1526"/>
            <p14:sldId id="1595"/>
            <p14:sldId id="1527"/>
            <p14:sldId id="1528"/>
            <p14:sldId id="1529"/>
            <p14:sldId id="1530"/>
            <p14:sldId id="1531"/>
            <p14:sldId id="1533"/>
            <p14:sldId id="1534"/>
            <p14:sldId id="1535"/>
            <p14:sldId id="1594"/>
            <p14:sldId id="1536"/>
            <p14:sldId id="1537"/>
            <p14:sldId id="1539"/>
            <p14:sldId id="1612"/>
            <p14:sldId id="1541"/>
            <p14:sldId id="1542"/>
            <p14:sldId id="1611"/>
            <p14:sldId id="1543"/>
            <p14:sldId id="1544"/>
            <p14:sldId id="1545"/>
            <p14:sldId id="1546"/>
            <p14:sldId id="1601"/>
            <p14:sldId id="1549"/>
            <p14:sldId id="1550"/>
            <p14:sldId id="1551"/>
            <p14:sldId id="1552"/>
            <p14:sldId id="1553"/>
            <p14:sldId id="1554"/>
            <p14:sldId id="1555"/>
            <p14:sldId id="1557"/>
            <p14:sldId id="1558"/>
            <p14:sldId id="1559"/>
            <p14:sldId id="1560"/>
            <p14:sldId id="1561"/>
            <p14:sldId id="1562"/>
            <p14:sldId id="1565"/>
            <p14:sldId id="1566"/>
            <p14:sldId id="1567"/>
            <p14:sldId id="1568"/>
            <p14:sldId id="1569"/>
            <p14:sldId id="1571"/>
            <p14:sldId id="1570"/>
            <p14:sldId id="1572"/>
            <p14:sldId id="1573"/>
            <p14:sldId id="1574"/>
            <p14:sldId id="1575"/>
            <p14:sldId id="1576"/>
            <p14:sldId id="1577"/>
            <p14:sldId id="1578"/>
            <p14:sldId id="1579"/>
            <p14:sldId id="1580"/>
            <p14:sldId id="1581"/>
            <p14:sldId id="1582"/>
            <p14:sldId id="1583"/>
            <p14:sldId id="1585"/>
            <p14:sldId id="1600"/>
            <p14:sldId id="1587"/>
            <p14:sldId id="1593"/>
            <p14:sldId id="1588"/>
            <p14:sldId id="1589"/>
            <p14:sldId id="1590"/>
            <p14:sldId id="1591"/>
            <p14:sldId id="15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704" userDrawn="1">
          <p15:clr>
            <a:srgbClr val="A4A3A4"/>
          </p15:clr>
        </p15:guide>
        <p15:guide id="2" pos="22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100A796-A821-41DA-E4FC-28199F7210DA}" name="Klaudyna Śpiewak" initials="KŚ" userId="S::klaudyna.spiewak@ncn.gov.pl::647f463c-0c25-49e2-af18-bd00d999ded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173B"/>
    <a:srgbClr val="E6E6E6"/>
    <a:srgbClr val="C7C7C6"/>
    <a:srgbClr val="EBEBEC"/>
    <a:srgbClr val="E22747"/>
    <a:srgbClr val="D4D4D4"/>
    <a:srgbClr val="FFFFFF"/>
    <a:srgbClr val="E02846"/>
    <a:srgbClr val="58595B"/>
    <a:srgbClr val="28A1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542CBE-6682-4F30-BAA2-B697FD7365AD}" v="15" dt="2024-04-25T07:15:17.96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Styl pośredni 3 — 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Styl pośredni 4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Styl pośredni 3 — Ak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Styl pośredni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Styl pośredni 4 — Ak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21" autoAdjust="0"/>
    <p:restoredTop sz="95226" autoAdjust="0"/>
  </p:normalViewPr>
  <p:slideViewPr>
    <p:cSldViewPr snapToGrid="0">
      <p:cViewPr varScale="1">
        <p:scale>
          <a:sx n="100" d="100"/>
          <a:sy n="100" d="100"/>
        </p:scale>
        <p:origin x="1692" y="72"/>
      </p:cViewPr>
      <p:guideLst>
        <p:guide orient="horz" pos="704"/>
        <p:guide pos="2251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01" d="100"/>
          <a:sy n="101" d="100"/>
        </p:scale>
        <p:origin x="1302" y="12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84" Type="http://schemas.openxmlformats.org/officeDocument/2006/relationships/presProps" Target="presProps.xml"/><Relationship Id="rId89" Type="http://schemas.microsoft.com/office/2018/10/relationships/authors" Target="authors.xml"/><Relationship Id="rId16" Type="http://schemas.openxmlformats.org/officeDocument/2006/relationships/slide" Target="slides/slide9.xml"/><Relationship Id="rId11" Type="http://schemas.openxmlformats.org/officeDocument/2006/relationships/slide" Target="slides/slide4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5" Type="http://schemas.openxmlformats.org/officeDocument/2006/relationships/slideMaster" Target="slideMasters/slideMaster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slide" Target="slides/slide70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slide" Target="slides/slide73.xml"/><Relationship Id="rId85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handoutMaster" Target="handoutMasters/handoutMaster1.xml"/><Relationship Id="rId88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slide" Target="slides/slide74.xml"/><Relationship Id="rId86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6" Type="http://schemas.openxmlformats.org/officeDocument/2006/relationships/slide" Target="slides/slide69.xml"/><Relationship Id="rId7" Type="http://schemas.openxmlformats.org/officeDocument/2006/relationships/slideMaster" Target="slideMasters/slideMaster4.xml"/><Relationship Id="rId71" Type="http://schemas.openxmlformats.org/officeDocument/2006/relationships/slide" Target="slides/slide64.xml"/><Relationship Id="rId2" Type="http://schemas.openxmlformats.org/officeDocument/2006/relationships/customXml" Target="../customXml/item2.xml"/><Relationship Id="rId29" Type="http://schemas.openxmlformats.org/officeDocument/2006/relationships/slide" Target="slides/slide22.xml"/><Relationship Id="rId24" Type="http://schemas.openxmlformats.org/officeDocument/2006/relationships/slide" Target="slides/slide17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66" Type="http://schemas.openxmlformats.org/officeDocument/2006/relationships/slide" Target="slides/slide59.xml"/><Relationship Id="rId87" Type="http://schemas.openxmlformats.org/officeDocument/2006/relationships/tableStyles" Target="tableStyles.xml"/><Relationship Id="rId61" Type="http://schemas.openxmlformats.org/officeDocument/2006/relationships/slide" Target="slides/slide54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2.xml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sv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12" Type="http://schemas.openxmlformats.org/officeDocument/2006/relationships/image" Target="../media/image89.svg"/><Relationship Id="rId2" Type="http://schemas.openxmlformats.org/officeDocument/2006/relationships/image" Target="../media/image79.svg"/><Relationship Id="rId1" Type="http://schemas.openxmlformats.org/officeDocument/2006/relationships/image" Target="../media/image78.png"/><Relationship Id="rId6" Type="http://schemas.openxmlformats.org/officeDocument/2006/relationships/image" Target="../media/image83.sv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0" Type="http://schemas.openxmlformats.org/officeDocument/2006/relationships/image" Target="../media/image87.svg"/><Relationship Id="rId4" Type="http://schemas.openxmlformats.org/officeDocument/2006/relationships/image" Target="../media/image81.svg"/><Relationship Id="rId9" Type="http://schemas.openxmlformats.org/officeDocument/2006/relationships/image" Target="../media/image86.pn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sv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12" Type="http://schemas.openxmlformats.org/officeDocument/2006/relationships/image" Target="../media/image89.svg"/><Relationship Id="rId2" Type="http://schemas.openxmlformats.org/officeDocument/2006/relationships/image" Target="../media/image79.svg"/><Relationship Id="rId1" Type="http://schemas.openxmlformats.org/officeDocument/2006/relationships/image" Target="../media/image78.png"/><Relationship Id="rId6" Type="http://schemas.openxmlformats.org/officeDocument/2006/relationships/image" Target="../media/image83.sv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0" Type="http://schemas.openxmlformats.org/officeDocument/2006/relationships/image" Target="../media/image87.svg"/><Relationship Id="rId4" Type="http://schemas.openxmlformats.org/officeDocument/2006/relationships/image" Target="../media/image81.svg"/><Relationship Id="rId9" Type="http://schemas.openxmlformats.org/officeDocument/2006/relationships/image" Target="../media/image8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0A041F-0703-4B48-AB9F-80AAB4648631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9E7552CF-7F83-4C92-A3D1-F93C848EF4CC}">
      <dgm:prSet phldrT="[Tekst]" custT="1"/>
      <dgm:spPr>
        <a:solidFill>
          <a:srgbClr val="EBEBEC"/>
        </a:solidFill>
        <a:ln w="9525">
          <a:noFill/>
        </a:ln>
      </dgm:spPr>
      <dgm:t>
        <a:bodyPr/>
        <a:lstStyle/>
        <a:p>
          <a:r>
            <a:rPr lang="pl-PL" sz="1800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Wybór konkursu</a:t>
          </a:r>
        </a:p>
      </dgm:t>
    </dgm:pt>
    <dgm:pt modelId="{B188CEA0-F2BC-4DB2-9F75-559B1E70F962}" type="parTrans" cxnId="{79B425DD-C06E-4BD3-BB56-C3157326EEB7}">
      <dgm:prSet/>
      <dgm:spPr/>
      <dgm:t>
        <a:bodyPr/>
        <a:lstStyle/>
        <a:p>
          <a:endParaRPr lang="pl-PL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DF18D7F6-49D8-4517-8659-BA9BBAAF9A73}" type="sibTrans" cxnId="{79B425DD-C06E-4BD3-BB56-C3157326EEB7}">
      <dgm:prSet custT="1"/>
      <dgm:spPr>
        <a:solidFill>
          <a:srgbClr val="EBEBEC"/>
        </a:solidFill>
        <a:ln w="9525">
          <a:noFill/>
        </a:ln>
      </dgm:spPr>
      <dgm:t>
        <a:bodyPr/>
        <a:lstStyle/>
        <a:p>
          <a:endParaRPr lang="pl-PL" sz="1800" dirty="0">
            <a:solidFill>
              <a:schemeClr val="tx1">
                <a:lumMod val="95000"/>
                <a:lumOff val="5000"/>
              </a:schemeClr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268391B6-CE17-46F0-9F8D-2C7154C2ED98}">
      <dgm:prSet phldrT="[Tekst]" custT="1"/>
      <dgm:spPr>
        <a:solidFill>
          <a:srgbClr val="E0E0E0"/>
        </a:solidFill>
        <a:ln w="9525">
          <a:noFill/>
        </a:ln>
      </dgm:spPr>
      <dgm:t>
        <a:bodyPr/>
        <a:lstStyle/>
        <a:p>
          <a:r>
            <a:rPr lang="pl-PL" sz="1800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Przygotowanie wniosku</a:t>
          </a:r>
        </a:p>
      </dgm:t>
    </dgm:pt>
    <dgm:pt modelId="{C53EF0D6-5D69-422D-97C2-D8682B8D8BCF}" type="parTrans" cxnId="{C4A0765C-5F99-4BF5-AED0-173AB7053F22}">
      <dgm:prSet/>
      <dgm:spPr/>
      <dgm:t>
        <a:bodyPr/>
        <a:lstStyle/>
        <a:p>
          <a:endParaRPr lang="pl-PL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E67313A7-FEC1-4A75-A560-D1967C0E6E21}" type="sibTrans" cxnId="{C4A0765C-5F99-4BF5-AED0-173AB7053F22}">
      <dgm:prSet custT="1"/>
      <dgm:spPr>
        <a:solidFill>
          <a:srgbClr val="EBEBEC"/>
        </a:solidFill>
        <a:ln w="9525">
          <a:noFill/>
        </a:ln>
      </dgm:spPr>
      <dgm:t>
        <a:bodyPr/>
        <a:lstStyle/>
        <a:p>
          <a:endParaRPr lang="pl-PL" sz="1800">
            <a:solidFill>
              <a:schemeClr val="tx1">
                <a:lumMod val="95000"/>
                <a:lumOff val="5000"/>
              </a:schemeClr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9C8C0ED7-2D9A-4BD4-A120-50F133624794}">
      <dgm:prSet phldrT="[Tekst]" custT="1"/>
      <dgm:spPr>
        <a:solidFill>
          <a:srgbClr val="EBEBEC"/>
        </a:solidFill>
        <a:ln w="9525">
          <a:noFill/>
        </a:ln>
      </dgm:spPr>
      <dgm:t>
        <a:bodyPr/>
        <a:lstStyle/>
        <a:p>
          <a:r>
            <a:rPr lang="pl-PL" sz="1800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Złożenie w systemie</a:t>
          </a:r>
        </a:p>
      </dgm:t>
    </dgm:pt>
    <dgm:pt modelId="{19DC2F84-E027-48E0-A952-A939FF7BA372}" type="parTrans" cxnId="{29133E1B-765F-4553-8294-028023F5EB1A}">
      <dgm:prSet/>
      <dgm:spPr/>
      <dgm:t>
        <a:bodyPr/>
        <a:lstStyle/>
        <a:p>
          <a:endParaRPr lang="pl-PL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D2A4B969-7413-4F42-A985-F55BFC0F56B9}" type="sibTrans" cxnId="{29133E1B-765F-4553-8294-028023F5EB1A}">
      <dgm:prSet custT="1"/>
      <dgm:spPr>
        <a:solidFill>
          <a:srgbClr val="EBEBEC"/>
        </a:solidFill>
        <a:ln w="9525">
          <a:noFill/>
        </a:ln>
      </dgm:spPr>
      <dgm:t>
        <a:bodyPr/>
        <a:lstStyle/>
        <a:p>
          <a:endParaRPr lang="pl-PL" sz="1800">
            <a:solidFill>
              <a:schemeClr val="tx1">
                <a:lumMod val="95000"/>
                <a:lumOff val="5000"/>
              </a:schemeClr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160FDDBE-5117-41C9-8FFD-F1DD808D21A0}">
      <dgm:prSet phldrT="[Tekst]" custT="1"/>
      <dgm:spPr>
        <a:solidFill>
          <a:srgbClr val="E0E0E0"/>
        </a:solidFill>
        <a:ln w="9525">
          <a:noFill/>
        </a:ln>
      </dgm:spPr>
      <dgm:t>
        <a:bodyPr/>
        <a:lstStyle/>
        <a:p>
          <a:r>
            <a:rPr lang="pl-PL" sz="1800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Ocena przez Zespół Ekspertów</a:t>
          </a:r>
        </a:p>
      </dgm:t>
    </dgm:pt>
    <dgm:pt modelId="{BF0AEF48-A142-4020-A66E-681FCB2D3E25}" type="parTrans" cxnId="{401B2F28-EC22-4D77-9384-EE70D3974B4F}">
      <dgm:prSet/>
      <dgm:spPr/>
      <dgm:t>
        <a:bodyPr/>
        <a:lstStyle/>
        <a:p>
          <a:endParaRPr lang="pl-PL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FF124397-BD17-4D59-B1E2-8BCA6B068C24}" type="sibTrans" cxnId="{401B2F28-EC22-4D77-9384-EE70D3974B4F}">
      <dgm:prSet custT="1"/>
      <dgm:spPr>
        <a:solidFill>
          <a:srgbClr val="EBEBEC"/>
        </a:solidFill>
        <a:ln w="9525">
          <a:noFill/>
        </a:ln>
      </dgm:spPr>
      <dgm:t>
        <a:bodyPr/>
        <a:lstStyle/>
        <a:p>
          <a:endParaRPr lang="pl-PL" sz="1800">
            <a:solidFill>
              <a:schemeClr val="tx1">
                <a:lumMod val="95000"/>
                <a:lumOff val="5000"/>
              </a:schemeClr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75CFEA7E-7199-4F24-86B3-CE146AB2E4A9}">
      <dgm:prSet phldrT="[Tekst]" custT="1"/>
      <dgm:spPr>
        <a:solidFill>
          <a:srgbClr val="EBEBEC"/>
        </a:solidFill>
        <a:ln w="9525">
          <a:noFill/>
        </a:ln>
      </dgm:spPr>
      <dgm:t>
        <a:bodyPr/>
        <a:lstStyle/>
        <a:p>
          <a:r>
            <a:rPr lang="pl-PL" sz="1800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Ocena przez Recenzentów</a:t>
          </a:r>
        </a:p>
      </dgm:t>
    </dgm:pt>
    <dgm:pt modelId="{7142F102-C249-493C-8329-0201E9855D9E}" type="parTrans" cxnId="{35A3F8ED-0CFE-4011-B6F5-B453657F8362}">
      <dgm:prSet/>
      <dgm:spPr/>
      <dgm:t>
        <a:bodyPr/>
        <a:lstStyle/>
        <a:p>
          <a:endParaRPr lang="pl-PL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DAF4FD0D-B7C7-40CB-9DD8-3C9E66A66791}" type="sibTrans" cxnId="{35A3F8ED-0CFE-4011-B6F5-B453657F8362}">
      <dgm:prSet custT="1"/>
      <dgm:spPr>
        <a:solidFill>
          <a:srgbClr val="EBEBEC"/>
        </a:solidFill>
        <a:ln w="9525">
          <a:noFill/>
        </a:ln>
      </dgm:spPr>
      <dgm:t>
        <a:bodyPr/>
        <a:lstStyle/>
        <a:p>
          <a:endParaRPr lang="pl-PL" sz="1800">
            <a:solidFill>
              <a:schemeClr val="tx1">
                <a:lumMod val="95000"/>
                <a:lumOff val="5000"/>
              </a:schemeClr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2EC993A2-642B-467D-99D9-32C514DC424D}">
      <dgm:prSet phldrT="[Tekst]" custT="1"/>
      <dgm:spPr>
        <a:solidFill>
          <a:srgbClr val="E0E0E0"/>
        </a:solidFill>
        <a:ln w="9525">
          <a:noFill/>
        </a:ln>
      </dgm:spPr>
      <dgm:t>
        <a:bodyPr/>
        <a:lstStyle/>
        <a:p>
          <a:r>
            <a:rPr lang="pl-PL" sz="180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Finansowanie wniosku</a:t>
          </a:r>
        </a:p>
      </dgm:t>
    </dgm:pt>
    <dgm:pt modelId="{E2C72918-4DFB-47F9-A3A7-DE761450F749}" type="parTrans" cxnId="{5BCBDF1C-AB3A-4A08-BF5D-728A32B4E77E}">
      <dgm:prSet/>
      <dgm:spPr/>
      <dgm:t>
        <a:bodyPr/>
        <a:lstStyle/>
        <a:p>
          <a:endParaRPr lang="pl-PL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3496ED33-4645-449D-A241-ED5C5122FBFD}" type="sibTrans" cxnId="{5BCBDF1C-AB3A-4A08-BF5D-728A32B4E77E}">
      <dgm:prSet custT="1"/>
      <dgm:spPr>
        <a:solidFill>
          <a:srgbClr val="EBEBEC"/>
        </a:solidFill>
        <a:ln w="9525">
          <a:noFill/>
        </a:ln>
      </dgm:spPr>
      <dgm:t>
        <a:bodyPr/>
        <a:lstStyle/>
        <a:p>
          <a:endParaRPr lang="pl-PL" sz="1800" dirty="0">
            <a:solidFill>
              <a:schemeClr val="tx1">
                <a:lumMod val="95000"/>
                <a:lumOff val="5000"/>
              </a:schemeClr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589FC0FA-0050-4D71-9FFA-8182FED7E7C8}">
      <dgm:prSet phldrT="[Tekst]" custT="1"/>
      <dgm:spPr>
        <a:solidFill>
          <a:srgbClr val="EBEBEC"/>
        </a:solidFill>
        <a:ln w="9525">
          <a:noFill/>
        </a:ln>
      </dgm:spPr>
      <dgm:t>
        <a:bodyPr/>
        <a:lstStyle/>
        <a:p>
          <a:r>
            <a:rPr lang="pl-PL" sz="1800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Realizacja projektu</a:t>
          </a:r>
        </a:p>
      </dgm:t>
    </dgm:pt>
    <dgm:pt modelId="{1827E67D-CD77-486B-9CD5-CC7C29203002}" type="parTrans" cxnId="{0A8C091A-3847-4137-9991-81DFB2B9C85C}">
      <dgm:prSet/>
      <dgm:spPr/>
      <dgm:t>
        <a:bodyPr/>
        <a:lstStyle/>
        <a:p>
          <a:endParaRPr lang="pl-PL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0CB554C9-EEEE-49E1-9370-1AB343DD0815}" type="sibTrans" cxnId="{0A8C091A-3847-4137-9991-81DFB2B9C85C}">
      <dgm:prSet custT="1"/>
      <dgm:spPr>
        <a:solidFill>
          <a:srgbClr val="EBEBEC"/>
        </a:solidFill>
        <a:ln w="9525">
          <a:noFill/>
        </a:ln>
      </dgm:spPr>
      <dgm:t>
        <a:bodyPr/>
        <a:lstStyle/>
        <a:p>
          <a:endParaRPr lang="pl-PL" sz="1800">
            <a:solidFill>
              <a:schemeClr val="tx1">
                <a:lumMod val="95000"/>
                <a:lumOff val="5000"/>
              </a:schemeClr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F31BBCC0-C1AB-46BA-BFB5-133C86E19D07}">
      <dgm:prSet phldrT="[Tekst]" custT="1"/>
      <dgm:spPr>
        <a:solidFill>
          <a:srgbClr val="E0E0E0"/>
        </a:solidFill>
        <a:ln w="9525">
          <a:noFill/>
        </a:ln>
      </dgm:spPr>
      <dgm:t>
        <a:bodyPr/>
        <a:lstStyle/>
        <a:p>
          <a:r>
            <a:rPr lang="pl-PL" sz="1800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Rozliczenie projektu</a:t>
          </a:r>
        </a:p>
      </dgm:t>
    </dgm:pt>
    <dgm:pt modelId="{0507B4A6-ABAE-493E-B691-2F4B85EB4006}" type="parTrans" cxnId="{1984DDF7-7B6F-4569-9B54-BEAA92EDB081}">
      <dgm:prSet/>
      <dgm:spPr/>
      <dgm:t>
        <a:bodyPr/>
        <a:lstStyle/>
        <a:p>
          <a:endParaRPr lang="pl-PL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052DE427-E04D-4E2C-A284-4A3F08F81208}" type="sibTrans" cxnId="{1984DDF7-7B6F-4569-9B54-BEAA92EDB081}">
      <dgm:prSet/>
      <dgm:spPr/>
      <dgm:t>
        <a:bodyPr/>
        <a:lstStyle/>
        <a:p>
          <a:endParaRPr lang="pl-PL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6ECB903A-5161-4CF9-BB38-465EC6B4B122}" type="pres">
      <dgm:prSet presAssocID="{850A041F-0703-4B48-AB9F-80AAB4648631}" presName="linearFlow" presStyleCnt="0">
        <dgm:presLayoutVars>
          <dgm:resizeHandles val="exact"/>
        </dgm:presLayoutVars>
      </dgm:prSet>
      <dgm:spPr/>
    </dgm:pt>
    <dgm:pt modelId="{F2188057-028E-4918-9E41-B97CD70FEAF1}" type="pres">
      <dgm:prSet presAssocID="{9E7552CF-7F83-4C92-A3D1-F93C848EF4CC}" presName="node" presStyleLbl="node1" presStyleIdx="0" presStyleCnt="8" custScaleX="223363">
        <dgm:presLayoutVars>
          <dgm:bulletEnabled val="1"/>
        </dgm:presLayoutVars>
      </dgm:prSet>
      <dgm:spPr>
        <a:prstGeom prst="snip2DiagRect">
          <a:avLst/>
        </a:prstGeom>
      </dgm:spPr>
    </dgm:pt>
    <dgm:pt modelId="{A29A8B7A-5636-4480-A062-296AD158A3FB}" type="pres">
      <dgm:prSet presAssocID="{DF18D7F6-49D8-4517-8659-BA9BBAAF9A73}" presName="sibTrans" presStyleLbl="sibTrans2D1" presStyleIdx="0" presStyleCnt="7" custFlipHor="1" custScaleX="81209" custScaleY="88924"/>
      <dgm:spPr/>
    </dgm:pt>
    <dgm:pt modelId="{E7A821E2-CF44-4FC7-9577-5A56E3498BA6}" type="pres">
      <dgm:prSet presAssocID="{DF18D7F6-49D8-4517-8659-BA9BBAAF9A73}" presName="connectorText" presStyleLbl="sibTrans2D1" presStyleIdx="0" presStyleCnt="7"/>
      <dgm:spPr/>
    </dgm:pt>
    <dgm:pt modelId="{0297432A-6608-4045-9794-499C12F2C5F1}" type="pres">
      <dgm:prSet presAssocID="{268391B6-CE17-46F0-9F8D-2C7154C2ED98}" presName="node" presStyleLbl="node1" presStyleIdx="1" presStyleCnt="8" custScaleX="223363">
        <dgm:presLayoutVars>
          <dgm:bulletEnabled val="1"/>
        </dgm:presLayoutVars>
      </dgm:prSet>
      <dgm:spPr>
        <a:prstGeom prst="snip2DiagRect">
          <a:avLst/>
        </a:prstGeom>
      </dgm:spPr>
    </dgm:pt>
    <dgm:pt modelId="{7F5FC2DF-9CB8-478E-88D0-5C40E51B1114}" type="pres">
      <dgm:prSet presAssocID="{E67313A7-FEC1-4A75-A560-D1967C0E6E21}" presName="sibTrans" presStyleLbl="sibTrans2D1" presStyleIdx="1" presStyleCnt="7" custFlipHor="1" custScaleX="81209" custScaleY="88924"/>
      <dgm:spPr/>
    </dgm:pt>
    <dgm:pt modelId="{6F818288-3A81-429B-BBF6-93C188285C51}" type="pres">
      <dgm:prSet presAssocID="{E67313A7-FEC1-4A75-A560-D1967C0E6E21}" presName="connectorText" presStyleLbl="sibTrans2D1" presStyleIdx="1" presStyleCnt="7"/>
      <dgm:spPr/>
    </dgm:pt>
    <dgm:pt modelId="{78EB98F1-4AD0-4213-A099-7CA4EB169D80}" type="pres">
      <dgm:prSet presAssocID="{9C8C0ED7-2D9A-4BD4-A120-50F133624794}" presName="node" presStyleLbl="node1" presStyleIdx="2" presStyleCnt="8" custScaleX="223363">
        <dgm:presLayoutVars>
          <dgm:bulletEnabled val="1"/>
        </dgm:presLayoutVars>
      </dgm:prSet>
      <dgm:spPr>
        <a:prstGeom prst="snip2DiagRect">
          <a:avLst/>
        </a:prstGeom>
      </dgm:spPr>
    </dgm:pt>
    <dgm:pt modelId="{99D7DBFB-DB3A-4769-800C-129801A82163}" type="pres">
      <dgm:prSet presAssocID="{D2A4B969-7413-4F42-A985-F55BFC0F56B9}" presName="sibTrans" presStyleLbl="sibTrans2D1" presStyleIdx="2" presStyleCnt="7" custFlipHor="1" custScaleX="80061" custScaleY="99828"/>
      <dgm:spPr/>
    </dgm:pt>
    <dgm:pt modelId="{01BAC399-B32F-4F99-87CD-1D416604B444}" type="pres">
      <dgm:prSet presAssocID="{D2A4B969-7413-4F42-A985-F55BFC0F56B9}" presName="connectorText" presStyleLbl="sibTrans2D1" presStyleIdx="2" presStyleCnt="7"/>
      <dgm:spPr/>
    </dgm:pt>
    <dgm:pt modelId="{4038F601-6941-400D-8DC5-B2784DE2D4A7}" type="pres">
      <dgm:prSet presAssocID="{160FDDBE-5117-41C9-8FFD-F1DD808D21A0}" presName="node" presStyleLbl="node1" presStyleIdx="3" presStyleCnt="8" custScaleX="223363">
        <dgm:presLayoutVars>
          <dgm:bulletEnabled val="1"/>
        </dgm:presLayoutVars>
      </dgm:prSet>
      <dgm:spPr>
        <a:prstGeom prst="snip2DiagRect">
          <a:avLst/>
        </a:prstGeom>
      </dgm:spPr>
    </dgm:pt>
    <dgm:pt modelId="{AF7DB65E-C6AE-44E5-AF55-214198407FE3}" type="pres">
      <dgm:prSet presAssocID="{FF124397-BD17-4D59-B1E2-8BCA6B068C24}" presName="sibTrans" presStyleLbl="sibTrans2D1" presStyleIdx="3" presStyleCnt="7" custFlipHor="1" custScaleX="81209" custScaleY="88924"/>
      <dgm:spPr/>
    </dgm:pt>
    <dgm:pt modelId="{2F036AA8-1A34-4B0A-A283-EC33BABDCA6D}" type="pres">
      <dgm:prSet presAssocID="{FF124397-BD17-4D59-B1E2-8BCA6B068C24}" presName="connectorText" presStyleLbl="sibTrans2D1" presStyleIdx="3" presStyleCnt="7"/>
      <dgm:spPr/>
    </dgm:pt>
    <dgm:pt modelId="{2A88D15C-E7FD-4533-89A3-4B8AEB173694}" type="pres">
      <dgm:prSet presAssocID="{75CFEA7E-7199-4F24-86B3-CE146AB2E4A9}" presName="node" presStyleLbl="node1" presStyleIdx="4" presStyleCnt="8" custScaleX="223363">
        <dgm:presLayoutVars>
          <dgm:bulletEnabled val="1"/>
        </dgm:presLayoutVars>
      </dgm:prSet>
      <dgm:spPr>
        <a:prstGeom prst="snip2DiagRect">
          <a:avLst/>
        </a:prstGeom>
      </dgm:spPr>
    </dgm:pt>
    <dgm:pt modelId="{F3147812-13C2-4490-95AB-A280C4AF6490}" type="pres">
      <dgm:prSet presAssocID="{DAF4FD0D-B7C7-40CB-9DD8-3C9E66A66791}" presName="sibTrans" presStyleLbl="sibTrans2D1" presStyleIdx="4" presStyleCnt="7" custFlipHor="1" custScaleX="81209" custScaleY="88924"/>
      <dgm:spPr/>
    </dgm:pt>
    <dgm:pt modelId="{6BDF9B82-9439-4CAA-B342-C9EEA21097A0}" type="pres">
      <dgm:prSet presAssocID="{DAF4FD0D-B7C7-40CB-9DD8-3C9E66A66791}" presName="connectorText" presStyleLbl="sibTrans2D1" presStyleIdx="4" presStyleCnt="7"/>
      <dgm:spPr/>
    </dgm:pt>
    <dgm:pt modelId="{389847D5-59A5-4B31-B2D7-16CAB81AB0E1}" type="pres">
      <dgm:prSet presAssocID="{2EC993A2-642B-467D-99D9-32C514DC424D}" presName="node" presStyleLbl="node1" presStyleIdx="5" presStyleCnt="8" custScaleX="223363">
        <dgm:presLayoutVars>
          <dgm:bulletEnabled val="1"/>
        </dgm:presLayoutVars>
      </dgm:prSet>
      <dgm:spPr>
        <a:prstGeom prst="snip2DiagRect">
          <a:avLst/>
        </a:prstGeom>
      </dgm:spPr>
    </dgm:pt>
    <dgm:pt modelId="{F27820AA-5B97-40B3-975F-0441EA83DB43}" type="pres">
      <dgm:prSet presAssocID="{3496ED33-4645-449D-A241-ED5C5122FBFD}" presName="sibTrans" presStyleLbl="sibTrans2D1" presStyleIdx="5" presStyleCnt="7" custLinFactNeighborY="4555"/>
      <dgm:spPr/>
    </dgm:pt>
    <dgm:pt modelId="{34A7D42C-329E-487E-846F-642FF97D1E14}" type="pres">
      <dgm:prSet presAssocID="{3496ED33-4645-449D-A241-ED5C5122FBFD}" presName="connectorText" presStyleLbl="sibTrans2D1" presStyleIdx="5" presStyleCnt="7"/>
      <dgm:spPr/>
    </dgm:pt>
    <dgm:pt modelId="{60566275-C2BC-499B-B15F-C7B47437BA0E}" type="pres">
      <dgm:prSet presAssocID="{589FC0FA-0050-4D71-9FFA-8182FED7E7C8}" presName="node" presStyleLbl="node1" presStyleIdx="6" presStyleCnt="8" custScaleX="223363">
        <dgm:presLayoutVars>
          <dgm:bulletEnabled val="1"/>
        </dgm:presLayoutVars>
      </dgm:prSet>
      <dgm:spPr>
        <a:prstGeom prst="snip2DiagRect">
          <a:avLst/>
        </a:prstGeom>
      </dgm:spPr>
    </dgm:pt>
    <dgm:pt modelId="{AD92E577-A6A3-4981-B115-EB67F807BAB0}" type="pres">
      <dgm:prSet presAssocID="{0CB554C9-EEEE-49E1-9370-1AB343DD0815}" presName="sibTrans" presStyleLbl="sibTrans2D1" presStyleIdx="6" presStyleCnt="7" custLinFactNeighborY="12226"/>
      <dgm:spPr/>
    </dgm:pt>
    <dgm:pt modelId="{284936C0-6866-4B10-9D20-974E89DE586A}" type="pres">
      <dgm:prSet presAssocID="{0CB554C9-EEEE-49E1-9370-1AB343DD0815}" presName="connectorText" presStyleLbl="sibTrans2D1" presStyleIdx="6" presStyleCnt="7"/>
      <dgm:spPr/>
    </dgm:pt>
    <dgm:pt modelId="{9D81651F-2BC4-4768-A4B7-D9490E6B236C}" type="pres">
      <dgm:prSet presAssocID="{F31BBCC0-C1AB-46BA-BFB5-133C86E19D07}" presName="node" presStyleLbl="node1" presStyleIdx="7" presStyleCnt="8" custScaleX="225075" custLinFactNeighborX="285" custLinFactNeighborY="18084">
        <dgm:presLayoutVars>
          <dgm:bulletEnabled val="1"/>
        </dgm:presLayoutVars>
      </dgm:prSet>
      <dgm:spPr>
        <a:prstGeom prst="snip2DiagRect">
          <a:avLst/>
        </a:prstGeom>
      </dgm:spPr>
    </dgm:pt>
  </dgm:ptLst>
  <dgm:cxnLst>
    <dgm:cxn modelId="{0492A202-EB99-4B2A-BBBD-EDBB5206BE99}" type="presOf" srcId="{0CB554C9-EEEE-49E1-9370-1AB343DD0815}" destId="{284936C0-6866-4B10-9D20-974E89DE586A}" srcOrd="1" destOrd="0" presId="urn:microsoft.com/office/officeart/2005/8/layout/process2"/>
    <dgm:cxn modelId="{EC8E450D-513F-4117-8FBB-9DA2E850AEE5}" type="presOf" srcId="{DF18D7F6-49D8-4517-8659-BA9BBAAF9A73}" destId="{E7A821E2-CF44-4FC7-9577-5A56E3498BA6}" srcOrd="1" destOrd="0" presId="urn:microsoft.com/office/officeart/2005/8/layout/process2"/>
    <dgm:cxn modelId="{5D5E2811-EAB3-466F-A829-80D31DE80302}" type="presOf" srcId="{F31BBCC0-C1AB-46BA-BFB5-133C86E19D07}" destId="{9D81651F-2BC4-4768-A4B7-D9490E6B236C}" srcOrd="0" destOrd="0" presId="urn:microsoft.com/office/officeart/2005/8/layout/process2"/>
    <dgm:cxn modelId="{84872212-C191-4F37-9369-7AE709232956}" type="presOf" srcId="{E67313A7-FEC1-4A75-A560-D1967C0E6E21}" destId="{7F5FC2DF-9CB8-478E-88D0-5C40E51B1114}" srcOrd="0" destOrd="0" presId="urn:microsoft.com/office/officeart/2005/8/layout/process2"/>
    <dgm:cxn modelId="{BF764B15-C443-4233-B609-32CDB2213158}" type="presOf" srcId="{E67313A7-FEC1-4A75-A560-D1967C0E6E21}" destId="{6F818288-3A81-429B-BBF6-93C188285C51}" srcOrd="1" destOrd="0" presId="urn:microsoft.com/office/officeart/2005/8/layout/process2"/>
    <dgm:cxn modelId="{0C522E17-219F-4692-9AE8-B28AC157F5FA}" type="presOf" srcId="{DAF4FD0D-B7C7-40CB-9DD8-3C9E66A66791}" destId="{6BDF9B82-9439-4CAA-B342-C9EEA21097A0}" srcOrd="1" destOrd="0" presId="urn:microsoft.com/office/officeart/2005/8/layout/process2"/>
    <dgm:cxn modelId="{0A8C091A-3847-4137-9991-81DFB2B9C85C}" srcId="{850A041F-0703-4B48-AB9F-80AAB4648631}" destId="{589FC0FA-0050-4D71-9FFA-8182FED7E7C8}" srcOrd="6" destOrd="0" parTransId="{1827E67D-CD77-486B-9CD5-CC7C29203002}" sibTransId="{0CB554C9-EEEE-49E1-9370-1AB343DD0815}"/>
    <dgm:cxn modelId="{29133E1B-765F-4553-8294-028023F5EB1A}" srcId="{850A041F-0703-4B48-AB9F-80AAB4648631}" destId="{9C8C0ED7-2D9A-4BD4-A120-50F133624794}" srcOrd="2" destOrd="0" parTransId="{19DC2F84-E027-48E0-A952-A939FF7BA372}" sibTransId="{D2A4B969-7413-4F42-A985-F55BFC0F56B9}"/>
    <dgm:cxn modelId="{5BCBDF1C-AB3A-4A08-BF5D-728A32B4E77E}" srcId="{850A041F-0703-4B48-AB9F-80AAB4648631}" destId="{2EC993A2-642B-467D-99D9-32C514DC424D}" srcOrd="5" destOrd="0" parTransId="{E2C72918-4DFB-47F9-A3A7-DE761450F749}" sibTransId="{3496ED33-4645-449D-A241-ED5C5122FBFD}"/>
    <dgm:cxn modelId="{401B2F28-EC22-4D77-9384-EE70D3974B4F}" srcId="{850A041F-0703-4B48-AB9F-80AAB4648631}" destId="{160FDDBE-5117-41C9-8FFD-F1DD808D21A0}" srcOrd="3" destOrd="0" parTransId="{BF0AEF48-A142-4020-A66E-681FCB2D3E25}" sibTransId="{FF124397-BD17-4D59-B1E2-8BCA6B068C24}"/>
    <dgm:cxn modelId="{C4A0765C-5F99-4BF5-AED0-173AB7053F22}" srcId="{850A041F-0703-4B48-AB9F-80AAB4648631}" destId="{268391B6-CE17-46F0-9F8D-2C7154C2ED98}" srcOrd="1" destOrd="0" parTransId="{C53EF0D6-5D69-422D-97C2-D8682B8D8BCF}" sibTransId="{E67313A7-FEC1-4A75-A560-D1967C0E6E21}"/>
    <dgm:cxn modelId="{94373942-24A1-4C73-8E68-D44537A27FED}" type="presOf" srcId="{2EC993A2-642B-467D-99D9-32C514DC424D}" destId="{389847D5-59A5-4B31-B2D7-16CAB81AB0E1}" srcOrd="0" destOrd="0" presId="urn:microsoft.com/office/officeart/2005/8/layout/process2"/>
    <dgm:cxn modelId="{D9C88647-6FE9-429F-8F2C-7155E41B710D}" type="presOf" srcId="{D2A4B969-7413-4F42-A985-F55BFC0F56B9}" destId="{01BAC399-B32F-4F99-87CD-1D416604B444}" srcOrd="1" destOrd="0" presId="urn:microsoft.com/office/officeart/2005/8/layout/process2"/>
    <dgm:cxn modelId="{499A1148-9BEE-4936-92C1-9868E8FC24FD}" type="presOf" srcId="{FF124397-BD17-4D59-B1E2-8BCA6B068C24}" destId="{2F036AA8-1A34-4B0A-A283-EC33BABDCA6D}" srcOrd="1" destOrd="0" presId="urn:microsoft.com/office/officeart/2005/8/layout/process2"/>
    <dgm:cxn modelId="{E6F7D74C-FB70-4559-87D5-2BF96DAA1773}" type="presOf" srcId="{3496ED33-4645-449D-A241-ED5C5122FBFD}" destId="{F27820AA-5B97-40B3-975F-0441EA83DB43}" srcOrd="0" destOrd="0" presId="urn:microsoft.com/office/officeart/2005/8/layout/process2"/>
    <dgm:cxn modelId="{5417C671-A9A2-40C1-9AD4-7201528466E0}" type="presOf" srcId="{3496ED33-4645-449D-A241-ED5C5122FBFD}" destId="{34A7D42C-329E-487E-846F-642FF97D1E14}" srcOrd="1" destOrd="0" presId="urn:microsoft.com/office/officeart/2005/8/layout/process2"/>
    <dgm:cxn modelId="{583B3B52-FC95-4E43-8A4C-72DEAF901240}" type="presOf" srcId="{FF124397-BD17-4D59-B1E2-8BCA6B068C24}" destId="{AF7DB65E-C6AE-44E5-AF55-214198407FE3}" srcOrd="0" destOrd="0" presId="urn:microsoft.com/office/officeart/2005/8/layout/process2"/>
    <dgm:cxn modelId="{9D279A53-ED10-4B92-8A66-D7C66EB5540D}" type="presOf" srcId="{DF18D7F6-49D8-4517-8659-BA9BBAAF9A73}" destId="{A29A8B7A-5636-4480-A062-296AD158A3FB}" srcOrd="0" destOrd="0" presId="urn:microsoft.com/office/officeart/2005/8/layout/process2"/>
    <dgm:cxn modelId="{75A2F055-C0DA-42F1-A75F-1CCB9E68D049}" type="presOf" srcId="{589FC0FA-0050-4D71-9FFA-8182FED7E7C8}" destId="{60566275-C2BC-499B-B15F-C7B47437BA0E}" srcOrd="0" destOrd="0" presId="urn:microsoft.com/office/officeart/2005/8/layout/process2"/>
    <dgm:cxn modelId="{56164856-B36D-4F0D-9385-1AAAE5A9F5BF}" type="presOf" srcId="{9C8C0ED7-2D9A-4BD4-A120-50F133624794}" destId="{78EB98F1-4AD0-4213-A099-7CA4EB169D80}" srcOrd="0" destOrd="0" presId="urn:microsoft.com/office/officeart/2005/8/layout/process2"/>
    <dgm:cxn modelId="{1820E886-8647-4064-A371-0D4CEB7A3ED8}" type="presOf" srcId="{D2A4B969-7413-4F42-A985-F55BFC0F56B9}" destId="{99D7DBFB-DB3A-4769-800C-129801A82163}" srcOrd="0" destOrd="0" presId="urn:microsoft.com/office/officeart/2005/8/layout/process2"/>
    <dgm:cxn modelId="{542D1D91-B9EB-45AF-AE9E-1AA7C9E8EFF7}" type="presOf" srcId="{DAF4FD0D-B7C7-40CB-9DD8-3C9E66A66791}" destId="{F3147812-13C2-4490-95AB-A280C4AF6490}" srcOrd="0" destOrd="0" presId="urn:microsoft.com/office/officeart/2005/8/layout/process2"/>
    <dgm:cxn modelId="{A014E491-A832-4D17-BE65-7909290CF92B}" type="presOf" srcId="{850A041F-0703-4B48-AB9F-80AAB4648631}" destId="{6ECB903A-5161-4CF9-BB38-465EC6B4B122}" srcOrd="0" destOrd="0" presId="urn:microsoft.com/office/officeart/2005/8/layout/process2"/>
    <dgm:cxn modelId="{3D8195B9-E90D-4A54-B1DC-4BC69C4FBEA7}" type="presOf" srcId="{9E7552CF-7F83-4C92-A3D1-F93C848EF4CC}" destId="{F2188057-028E-4918-9E41-B97CD70FEAF1}" srcOrd="0" destOrd="0" presId="urn:microsoft.com/office/officeart/2005/8/layout/process2"/>
    <dgm:cxn modelId="{91A6AECC-E52C-4813-BF02-8D98C832E460}" type="presOf" srcId="{75CFEA7E-7199-4F24-86B3-CE146AB2E4A9}" destId="{2A88D15C-E7FD-4533-89A3-4B8AEB173694}" srcOrd="0" destOrd="0" presId="urn:microsoft.com/office/officeart/2005/8/layout/process2"/>
    <dgm:cxn modelId="{F48345D6-F3EB-4147-A5F3-18D9BCE45501}" type="presOf" srcId="{160FDDBE-5117-41C9-8FFD-F1DD808D21A0}" destId="{4038F601-6941-400D-8DC5-B2784DE2D4A7}" srcOrd="0" destOrd="0" presId="urn:microsoft.com/office/officeart/2005/8/layout/process2"/>
    <dgm:cxn modelId="{EB9333D8-9EAE-497C-8DD4-FAF7BBD47A2A}" type="presOf" srcId="{268391B6-CE17-46F0-9F8D-2C7154C2ED98}" destId="{0297432A-6608-4045-9794-499C12F2C5F1}" srcOrd="0" destOrd="0" presId="urn:microsoft.com/office/officeart/2005/8/layout/process2"/>
    <dgm:cxn modelId="{79B425DD-C06E-4BD3-BB56-C3157326EEB7}" srcId="{850A041F-0703-4B48-AB9F-80AAB4648631}" destId="{9E7552CF-7F83-4C92-A3D1-F93C848EF4CC}" srcOrd="0" destOrd="0" parTransId="{B188CEA0-F2BC-4DB2-9F75-559B1E70F962}" sibTransId="{DF18D7F6-49D8-4517-8659-BA9BBAAF9A73}"/>
    <dgm:cxn modelId="{35A3F8ED-0CFE-4011-B6F5-B453657F8362}" srcId="{850A041F-0703-4B48-AB9F-80AAB4648631}" destId="{75CFEA7E-7199-4F24-86B3-CE146AB2E4A9}" srcOrd="4" destOrd="0" parTransId="{7142F102-C249-493C-8329-0201E9855D9E}" sibTransId="{DAF4FD0D-B7C7-40CB-9DD8-3C9E66A66791}"/>
    <dgm:cxn modelId="{1984DDF7-7B6F-4569-9B54-BEAA92EDB081}" srcId="{850A041F-0703-4B48-AB9F-80AAB4648631}" destId="{F31BBCC0-C1AB-46BA-BFB5-133C86E19D07}" srcOrd="7" destOrd="0" parTransId="{0507B4A6-ABAE-493E-B691-2F4B85EB4006}" sibTransId="{052DE427-E04D-4E2C-A284-4A3F08F81208}"/>
    <dgm:cxn modelId="{FE7F16FA-7839-4315-B4B9-882B2EA29836}" type="presOf" srcId="{0CB554C9-EEEE-49E1-9370-1AB343DD0815}" destId="{AD92E577-A6A3-4981-B115-EB67F807BAB0}" srcOrd="0" destOrd="0" presId="urn:microsoft.com/office/officeart/2005/8/layout/process2"/>
    <dgm:cxn modelId="{6BCA7A00-2986-4A7B-B071-38B224D9D624}" type="presParOf" srcId="{6ECB903A-5161-4CF9-BB38-465EC6B4B122}" destId="{F2188057-028E-4918-9E41-B97CD70FEAF1}" srcOrd="0" destOrd="0" presId="urn:microsoft.com/office/officeart/2005/8/layout/process2"/>
    <dgm:cxn modelId="{7B9939B8-42B5-4661-955E-BE020B5F0F92}" type="presParOf" srcId="{6ECB903A-5161-4CF9-BB38-465EC6B4B122}" destId="{A29A8B7A-5636-4480-A062-296AD158A3FB}" srcOrd="1" destOrd="0" presId="urn:microsoft.com/office/officeart/2005/8/layout/process2"/>
    <dgm:cxn modelId="{27050233-5C78-47B3-A193-4203515D9603}" type="presParOf" srcId="{A29A8B7A-5636-4480-A062-296AD158A3FB}" destId="{E7A821E2-CF44-4FC7-9577-5A56E3498BA6}" srcOrd="0" destOrd="0" presId="urn:microsoft.com/office/officeart/2005/8/layout/process2"/>
    <dgm:cxn modelId="{888F219E-BAC6-4395-8517-DCA09D7D51EA}" type="presParOf" srcId="{6ECB903A-5161-4CF9-BB38-465EC6B4B122}" destId="{0297432A-6608-4045-9794-499C12F2C5F1}" srcOrd="2" destOrd="0" presId="urn:microsoft.com/office/officeart/2005/8/layout/process2"/>
    <dgm:cxn modelId="{701BE36D-9D59-4B18-93B2-EEC1606DDC18}" type="presParOf" srcId="{6ECB903A-5161-4CF9-BB38-465EC6B4B122}" destId="{7F5FC2DF-9CB8-478E-88D0-5C40E51B1114}" srcOrd="3" destOrd="0" presId="urn:microsoft.com/office/officeart/2005/8/layout/process2"/>
    <dgm:cxn modelId="{F793A5D4-1A85-49E7-B894-A0AD1173A49D}" type="presParOf" srcId="{7F5FC2DF-9CB8-478E-88D0-5C40E51B1114}" destId="{6F818288-3A81-429B-BBF6-93C188285C51}" srcOrd="0" destOrd="0" presId="urn:microsoft.com/office/officeart/2005/8/layout/process2"/>
    <dgm:cxn modelId="{6D856589-8ACF-47E5-BD76-CED4EF3D3BEA}" type="presParOf" srcId="{6ECB903A-5161-4CF9-BB38-465EC6B4B122}" destId="{78EB98F1-4AD0-4213-A099-7CA4EB169D80}" srcOrd="4" destOrd="0" presId="urn:microsoft.com/office/officeart/2005/8/layout/process2"/>
    <dgm:cxn modelId="{28491205-1749-4C9D-BD51-B7B200DA52A1}" type="presParOf" srcId="{6ECB903A-5161-4CF9-BB38-465EC6B4B122}" destId="{99D7DBFB-DB3A-4769-800C-129801A82163}" srcOrd="5" destOrd="0" presId="urn:microsoft.com/office/officeart/2005/8/layout/process2"/>
    <dgm:cxn modelId="{8F9DD606-C9CB-4A20-A97F-4E44058FE011}" type="presParOf" srcId="{99D7DBFB-DB3A-4769-800C-129801A82163}" destId="{01BAC399-B32F-4F99-87CD-1D416604B444}" srcOrd="0" destOrd="0" presId="urn:microsoft.com/office/officeart/2005/8/layout/process2"/>
    <dgm:cxn modelId="{3CF1D5CD-905A-486A-8F8A-6311270721A4}" type="presParOf" srcId="{6ECB903A-5161-4CF9-BB38-465EC6B4B122}" destId="{4038F601-6941-400D-8DC5-B2784DE2D4A7}" srcOrd="6" destOrd="0" presId="urn:microsoft.com/office/officeart/2005/8/layout/process2"/>
    <dgm:cxn modelId="{420216D4-C91C-40EF-8869-852BB2D6CFD8}" type="presParOf" srcId="{6ECB903A-5161-4CF9-BB38-465EC6B4B122}" destId="{AF7DB65E-C6AE-44E5-AF55-214198407FE3}" srcOrd="7" destOrd="0" presId="urn:microsoft.com/office/officeart/2005/8/layout/process2"/>
    <dgm:cxn modelId="{FE9608E0-EF76-45BF-8B89-50DC48FF85FA}" type="presParOf" srcId="{AF7DB65E-C6AE-44E5-AF55-214198407FE3}" destId="{2F036AA8-1A34-4B0A-A283-EC33BABDCA6D}" srcOrd="0" destOrd="0" presId="urn:microsoft.com/office/officeart/2005/8/layout/process2"/>
    <dgm:cxn modelId="{2D0C5033-394B-4AE9-8900-B5635398E718}" type="presParOf" srcId="{6ECB903A-5161-4CF9-BB38-465EC6B4B122}" destId="{2A88D15C-E7FD-4533-89A3-4B8AEB173694}" srcOrd="8" destOrd="0" presId="urn:microsoft.com/office/officeart/2005/8/layout/process2"/>
    <dgm:cxn modelId="{D40C1DF0-B7B0-4D16-B702-ED80A51D1C95}" type="presParOf" srcId="{6ECB903A-5161-4CF9-BB38-465EC6B4B122}" destId="{F3147812-13C2-4490-95AB-A280C4AF6490}" srcOrd="9" destOrd="0" presId="urn:microsoft.com/office/officeart/2005/8/layout/process2"/>
    <dgm:cxn modelId="{2BA6816B-BA14-4B02-A104-F5294FC22D07}" type="presParOf" srcId="{F3147812-13C2-4490-95AB-A280C4AF6490}" destId="{6BDF9B82-9439-4CAA-B342-C9EEA21097A0}" srcOrd="0" destOrd="0" presId="urn:microsoft.com/office/officeart/2005/8/layout/process2"/>
    <dgm:cxn modelId="{D5D94B61-BAC8-4B9F-BDB9-AA4EDC39CAA4}" type="presParOf" srcId="{6ECB903A-5161-4CF9-BB38-465EC6B4B122}" destId="{389847D5-59A5-4B31-B2D7-16CAB81AB0E1}" srcOrd="10" destOrd="0" presId="urn:microsoft.com/office/officeart/2005/8/layout/process2"/>
    <dgm:cxn modelId="{382E5284-F2EE-45AE-9CE5-95AB39A0B913}" type="presParOf" srcId="{6ECB903A-5161-4CF9-BB38-465EC6B4B122}" destId="{F27820AA-5B97-40B3-975F-0441EA83DB43}" srcOrd="11" destOrd="0" presId="urn:microsoft.com/office/officeart/2005/8/layout/process2"/>
    <dgm:cxn modelId="{DB228E7A-E312-48AE-BC95-D039DB2B7D30}" type="presParOf" srcId="{F27820AA-5B97-40B3-975F-0441EA83DB43}" destId="{34A7D42C-329E-487E-846F-642FF97D1E14}" srcOrd="0" destOrd="0" presId="urn:microsoft.com/office/officeart/2005/8/layout/process2"/>
    <dgm:cxn modelId="{FDA57BE5-B007-47E4-8F62-E64F2C43FA2E}" type="presParOf" srcId="{6ECB903A-5161-4CF9-BB38-465EC6B4B122}" destId="{60566275-C2BC-499B-B15F-C7B47437BA0E}" srcOrd="12" destOrd="0" presId="urn:microsoft.com/office/officeart/2005/8/layout/process2"/>
    <dgm:cxn modelId="{8A1FEBFE-3863-44C5-B6D9-B7F87B6AA7AC}" type="presParOf" srcId="{6ECB903A-5161-4CF9-BB38-465EC6B4B122}" destId="{AD92E577-A6A3-4981-B115-EB67F807BAB0}" srcOrd="13" destOrd="0" presId="urn:microsoft.com/office/officeart/2005/8/layout/process2"/>
    <dgm:cxn modelId="{1719131A-7005-471C-BB08-2E40C1CADD45}" type="presParOf" srcId="{AD92E577-A6A3-4981-B115-EB67F807BAB0}" destId="{284936C0-6866-4B10-9D20-974E89DE586A}" srcOrd="0" destOrd="0" presId="urn:microsoft.com/office/officeart/2005/8/layout/process2"/>
    <dgm:cxn modelId="{041F6DDD-DE9E-4580-84C6-38F97049C5C6}" type="presParOf" srcId="{6ECB903A-5161-4CF9-BB38-465EC6B4B122}" destId="{9D81651F-2BC4-4768-A4B7-D9490E6B236C}" srcOrd="1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E1CD9B6-A5D0-4627-94E6-D2F9E22BE9D5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5D7D9E1F-9E0F-4553-85A8-5209D24AC48F}">
      <dgm:prSet phldrT="[Tekst]" custT="1"/>
      <dgm:spPr>
        <a:solidFill>
          <a:srgbClr val="E22747"/>
        </a:solidFill>
        <a:ln>
          <a:solidFill>
            <a:srgbClr val="E22747"/>
          </a:solidFill>
        </a:ln>
      </dgm:spPr>
      <dgm:t>
        <a:bodyPr/>
        <a:lstStyle/>
        <a:p>
          <a:r>
            <a:rPr lang="pl-PL" sz="2000" dirty="0">
              <a:latin typeface="+mj-lt"/>
            </a:rPr>
            <a:t>Koszty bezpośrednie</a:t>
          </a:r>
        </a:p>
      </dgm:t>
    </dgm:pt>
    <dgm:pt modelId="{09026776-0DFF-4622-A420-3A67B1B1B8DB}" type="parTrans" cxnId="{6240BFBB-3466-4BE2-9947-7F8C263ADA81}">
      <dgm:prSet/>
      <dgm:spPr/>
      <dgm:t>
        <a:bodyPr/>
        <a:lstStyle/>
        <a:p>
          <a:endParaRPr lang="pl-PL"/>
        </a:p>
      </dgm:t>
    </dgm:pt>
    <dgm:pt modelId="{11D7E639-5BBC-4938-AD18-98A6D601F042}" type="sibTrans" cxnId="{6240BFBB-3466-4BE2-9947-7F8C263ADA81}">
      <dgm:prSet custT="1"/>
      <dgm:spPr>
        <a:solidFill>
          <a:srgbClr val="C7C7C6"/>
        </a:solidFill>
        <a:ln>
          <a:noFill/>
        </a:ln>
      </dgm:spPr>
      <dgm:t>
        <a:bodyPr/>
        <a:lstStyle/>
        <a:p>
          <a:endParaRPr lang="pl-PL" sz="2000">
            <a:latin typeface="+mj-lt"/>
          </a:endParaRPr>
        </a:p>
      </dgm:t>
    </dgm:pt>
    <dgm:pt modelId="{966C7CE0-26FC-40D3-AA22-DD215472E89B}">
      <dgm:prSet phldrT="[Tekst]" custT="1"/>
      <dgm:spPr>
        <a:solidFill>
          <a:srgbClr val="E22747"/>
        </a:solidFill>
        <a:ln>
          <a:solidFill>
            <a:srgbClr val="E22747"/>
          </a:solidFill>
        </a:ln>
      </dgm:spPr>
      <dgm:t>
        <a:bodyPr/>
        <a:lstStyle/>
        <a:p>
          <a:r>
            <a:rPr lang="pl-PL" sz="2000" dirty="0">
              <a:latin typeface="+mj-lt"/>
            </a:rPr>
            <a:t>Koszty pośrednie</a:t>
          </a:r>
        </a:p>
      </dgm:t>
    </dgm:pt>
    <dgm:pt modelId="{A9EE2565-FFE6-4648-AC64-38ABC7203D54}" type="parTrans" cxnId="{7C42F9A7-6545-4DAF-AE3E-FE3C9928DA12}">
      <dgm:prSet/>
      <dgm:spPr/>
      <dgm:t>
        <a:bodyPr/>
        <a:lstStyle/>
        <a:p>
          <a:endParaRPr lang="pl-PL"/>
        </a:p>
      </dgm:t>
    </dgm:pt>
    <dgm:pt modelId="{1804B55F-8A79-4CF6-AAC3-3D2EC85DB13A}" type="sibTrans" cxnId="{7C42F9A7-6545-4DAF-AE3E-FE3C9928DA12}">
      <dgm:prSet custT="1"/>
      <dgm:spPr>
        <a:solidFill>
          <a:srgbClr val="C7C7C6"/>
        </a:solidFill>
        <a:ln>
          <a:noFill/>
        </a:ln>
      </dgm:spPr>
      <dgm:t>
        <a:bodyPr/>
        <a:lstStyle/>
        <a:p>
          <a:endParaRPr lang="pl-PL" sz="2000">
            <a:latin typeface="+mj-lt"/>
          </a:endParaRPr>
        </a:p>
      </dgm:t>
    </dgm:pt>
    <dgm:pt modelId="{EFA519AB-BC5B-447E-B37C-E24F534DD8EC}">
      <dgm:prSet phldrT="[Tekst]" custT="1"/>
      <dgm:spPr>
        <a:solidFill>
          <a:srgbClr val="E22747"/>
        </a:solidFill>
        <a:ln>
          <a:solidFill>
            <a:srgbClr val="E22747"/>
          </a:solidFill>
        </a:ln>
      </dgm:spPr>
      <dgm:t>
        <a:bodyPr/>
        <a:lstStyle/>
        <a:p>
          <a:r>
            <a:rPr lang="pl-PL" sz="2000" dirty="0">
              <a:latin typeface="+mj-lt"/>
              <a:cs typeface="Arial"/>
            </a:rPr>
            <a:t>Koszty kwalifikowalne (budżet projektu)</a:t>
          </a:r>
          <a:endParaRPr lang="pl-PL" sz="2000" dirty="0">
            <a:latin typeface="+mj-lt"/>
          </a:endParaRPr>
        </a:p>
      </dgm:t>
    </dgm:pt>
    <dgm:pt modelId="{BBE2AAD7-9605-493E-8B57-E66FF0CF053E}" type="parTrans" cxnId="{61F6714C-B67A-4FED-81F3-0761B9E2A8A8}">
      <dgm:prSet/>
      <dgm:spPr/>
      <dgm:t>
        <a:bodyPr/>
        <a:lstStyle/>
        <a:p>
          <a:endParaRPr lang="pl-PL"/>
        </a:p>
      </dgm:t>
    </dgm:pt>
    <dgm:pt modelId="{FB8B7542-C1B4-41DE-B518-DF99EC9A681F}" type="sibTrans" cxnId="{61F6714C-B67A-4FED-81F3-0761B9E2A8A8}">
      <dgm:prSet/>
      <dgm:spPr/>
      <dgm:t>
        <a:bodyPr/>
        <a:lstStyle/>
        <a:p>
          <a:endParaRPr lang="pl-PL"/>
        </a:p>
      </dgm:t>
    </dgm:pt>
    <dgm:pt modelId="{D5D3EE68-F3DA-4937-8441-6B2C0EB3069B}" type="pres">
      <dgm:prSet presAssocID="{CE1CD9B6-A5D0-4627-94E6-D2F9E22BE9D5}" presName="linearFlow" presStyleCnt="0">
        <dgm:presLayoutVars>
          <dgm:dir/>
          <dgm:resizeHandles val="exact"/>
        </dgm:presLayoutVars>
      </dgm:prSet>
      <dgm:spPr/>
    </dgm:pt>
    <dgm:pt modelId="{4923AA1D-88C2-4C6C-8255-07F2FC3C9E4F}" type="pres">
      <dgm:prSet presAssocID="{5D7D9E1F-9E0F-4553-85A8-5209D24AC48F}" presName="node" presStyleLbl="node1" presStyleIdx="0" presStyleCnt="3" custScaleX="138657" custScaleY="133367" custLinFactX="-4896" custLinFactNeighborX="-100000" custLinFactNeighborY="-2442">
        <dgm:presLayoutVars>
          <dgm:bulletEnabled val="1"/>
        </dgm:presLayoutVars>
      </dgm:prSet>
      <dgm:spPr/>
    </dgm:pt>
    <dgm:pt modelId="{E43C00D5-A4B3-40C8-97DD-20269E1294A6}" type="pres">
      <dgm:prSet presAssocID="{11D7E639-5BBC-4938-AD18-98A6D601F042}" presName="spacerL" presStyleCnt="0"/>
      <dgm:spPr/>
    </dgm:pt>
    <dgm:pt modelId="{8FABD4DF-27B8-4513-8D50-2C3829745B6F}" type="pres">
      <dgm:prSet presAssocID="{11D7E639-5BBC-4938-AD18-98A6D601F042}" presName="sibTrans" presStyleLbl="sibTrans2D1" presStyleIdx="0" presStyleCnt="2" custScaleX="58282" custScaleY="54749" custLinFactNeighborX="-70076" custLinFactNeighborY="167"/>
      <dgm:spPr/>
    </dgm:pt>
    <dgm:pt modelId="{0EEE56F6-EE5F-49FA-816E-4904D0DAEC21}" type="pres">
      <dgm:prSet presAssocID="{11D7E639-5BBC-4938-AD18-98A6D601F042}" presName="spacerR" presStyleCnt="0"/>
      <dgm:spPr/>
    </dgm:pt>
    <dgm:pt modelId="{2A3EBFE4-B482-4288-8848-99FB6885212C}" type="pres">
      <dgm:prSet presAssocID="{966C7CE0-26FC-40D3-AA22-DD215472E89B}" presName="node" presStyleLbl="node1" presStyleIdx="1" presStyleCnt="3" custLinFactX="-2998" custLinFactNeighborX="-100000" custLinFactNeighborY="-5926">
        <dgm:presLayoutVars>
          <dgm:bulletEnabled val="1"/>
        </dgm:presLayoutVars>
      </dgm:prSet>
      <dgm:spPr/>
    </dgm:pt>
    <dgm:pt modelId="{A9095358-5041-4EB0-8A43-D9D4AF8DA4B9}" type="pres">
      <dgm:prSet presAssocID="{1804B55F-8A79-4CF6-AAC3-3D2EC85DB13A}" presName="spacerL" presStyleCnt="0"/>
      <dgm:spPr/>
    </dgm:pt>
    <dgm:pt modelId="{33500F15-7465-4041-AE21-D4F37B82F4CD}" type="pres">
      <dgm:prSet presAssocID="{1804B55F-8A79-4CF6-AAC3-3D2EC85DB13A}" presName="sibTrans" presStyleLbl="sibTrans2D1" presStyleIdx="1" presStyleCnt="2" custScaleX="54264" custScaleY="59023" custLinFactX="-4982" custLinFactNeighborX="-100000" custLinFactNeighborY="-7240"/>
      <dgm:spPr/>
    </dgm:pt>
    <dgm:pt modelId="{80946485-7886-4460-8D4C-7139B4C0CCD6}" type="pres">
      <dgm:prSet presAssocID="{1804B55F-8A79-4CF6-AAC3-3D2EC85DB13A}" presName="spacerR" presStyleCnt="0"/>
      <dgm:spPr/>
    </dgm:pt>
    <dgm:pt modelId="{F4F1F10A-391C-4795-983E-7FB8D99FAA83}" type="pres">
      <dgm:prSet presAssocID="{EFA519AB-BC5B-447E-B37C-E24F534DD8EC}" presName="node" presStyleLbl="node1" presStyleIdx="2" presStyleCnt="3" custScaleX="154560" custScaleY="130441">
        <dgm:presLayoutVars>
          <dgm:bulletEnabled val="1"/>
        </dgm:presLayoutVars>
      </dgm:prSet>
      <dgm:spPr/>
    </dgm:pt>
  </dgm:ptLst>
  <dgm:cxnLst>
    <dgm:cxn modelId="{62C09F1C-8279-46EF-88E9-A2807E148C10}" type="presOf" srcId="{966C7CE0-26FC-40D3-AA22-DD215472E89B}" destId="{2A3EBFE4-B482-4288-8848-99FB6885212C}" srcOrd="0" destOrd="0" presId="urn:microsoft.com/office/officeart/2005/8/layout/equation1"/>
    <dgm:cxn modelId="{E587C85F-60B3-4BFB-8DB0-A587E5946E07}" type="presOf" srcId="{1804B55F-8A79-4CF6-AAC3-3D2EC85DB13A}" destId="{33500F15-7465-4041-AE21-D4F37B82F4CD}" srcOrd="0" destOrd="0" presId="urn:microsoft.com/office/officeart/2005/8/layout/equation1"/>
    <dgm:cxn modelId="{61F6714C-B67A-4FED-81F3-0761B9E2A8A8}" srcId="{CE1CD9B6-A5D0-4627-94E6-D2F9E22BE9D5}" destId="{EFA519AB-BC5B-447E-B37C-E24F534DD8EC}" srcOrd="2" destOrd="0" parTransId="{BBE2AAD7-9605-493E-8B57-E66FF0CF053E}" sibTransId="{FB8B7542-C1B4-41DE-B518-DF99EC9A681F}"/>
    <dgm:cxn modelId="{B6A70653-2D44-428E-BCDF-E5E9E29B2036}" type="presOf" srcId="{EFA519AB-BC5B-447E-B37C-E24F534DD8EC}" destId="{F4F1F10A-391C-4795-983E-7FB8D99FAA83}" srcOrd="0" destOrd="0" presId="urn:microsoft.com/office/officeart/2005/8/layout/equation1"/>
    <dgm:cxn modelId="{4325D799-3A69-4F76-945B-315B6335862F}" type="presOf" srcId="{5D7D9E1F-9E0F-4553-85A8-5209D24AC48F}" destId="{4923AA1D-88C2-4C6C-8255-07F2FC3C9E4F}" srcOrd="0" destOrd="0" presId="urn:microsoft.com/office/officeart/2005/8/layout/equation1"/>
    <dgm:cxn modelId="{0D924C9E-BC68-407E-BF3D-E7FEB14A7EB3}" type="presOf" srcId="{11D7E639-5BBC-4938-AD18-98A6D601F042}" destId="{8FABD4DF-27B8-4513-8D50-2C3829745B6F}" srcOrd="0" destOrd="0" presId="urn:microsoft.com/office/officeart/2005/8/layout/equation1"/>
    <dgm:cxn modelId="{7C42F9A7-6545-4DAF-AE3E-FE3C9928DA12}" srcId="{CE1CD9B6-A5D0-4627-94E6-D2F9E22BE9D5}" destId="{966C7CE0-26FC-40D3-AA22-DD215472E89B}" srcOrd="1" destOrd="0" parTransId="{A9EE2565-FFE6-4648-AC64-38ABC7203D54}" sibTransId="{1804B55F-8A79-4CF6-AAC3-3D2EC85DB13A}"/>
    <dgm:cxn modelId="{6240BFBB-3466-4BE2-9947-7F8C263ADA81}" srcId="{CE1CD9B6-A5D0-4627-94E6-D2F9E22BE9D5}" destId="{5D7D9E1F-9E0F-4553-85A8-5209D24AC48F}" srcOrd="0" destOrd="0" parTransId="{09026776-0DFF-4622-A420-3A67B1B1B8DB}" sibTransId="{11D7E639-5BBC-4938-AD18-98A6D601F042}"/>
    <dgm:cxn modelId="{CB7A2AEB-1446-413A-BDE7-2DBB3A61CAE9}" type="presOf" srcId="{CE1CD9B6-A5D0-4627-94E6-D2F9E22BE9D5}" destId="{D5D3EE68-F3DA-4937-8441-6B2C0EB3069B}" srcOrd="0" destOrd="0" presId="urn:microsoft.com/office/officeart/2005/8/layout/equation1"/>
    <dgm:cxn modelId="{4969BF0A-19FE-48B9-9AB2-2AF0D173C704}" type="presParOf" srcId="{D5D3EE68-F3DA-4937-8441-6B2C0EB3069B}" destId="{4923AA1D-88C2-4C6C-8255-07F2FC3C9E4F}" srcOrd="0" destOrd="0" presId="urn:microsoft.com/office/officeart/2005/8/layout/equation1"/>
    <dgm:cxn modelId="{58BD231B-05DD-4B96-B8CE-71F9EF5F99EC}" type="presParOf" srcId="{D5D3EE68-F3DA-4937-8441-6B2C0EB3069B}" destId="{E43C00D5-A4B3-40C8-97DD-20269E1294A6}" srcOrd="1" destOrd="0" presId="urn:microsoft.com/office/officeart/2005/8/layout/equation1"/>
    <dgm:cxn modelId="{132063A9-0BF6-442C-B5A8-D1D82ACA8925}" type="presParOf" srcId="{D5D3EE68-F3DA-4937-8441-6B2C0EB3069B}" destId="{8FABD4DF-27B8-4513-8D50-2C3829745B6F}" srcOrd="2" destOrd="0" presId="urn:microsoft.com/office/officeart/2005/8/layout/equation1"/>
    <dgm:cxn modelId="{AEECDE91-C53F-4748-897D-0F7F28577FB7}" type="presParOf" srcId="{D5D3EE68-F3DA-4937-8441-6B2C0EB3069B}" destId="{0EEE56F6-EE5F-49FA-816E-4904D0DAEC21}" srcOrd="3" destOrd="0" presId="urn:microsoft.com/office/officeart/2005/8/layout/equation1"/>
    <dgm:cxn modelId="{DA65EB38-FA56-4A36-8C37-DF7ABE903ECD}" type="presParOf" srcId="{D5D3EE68-F3DA-4937-8441-6B2C0EB3069B}" destId="{2A3EBFE4-B482-4288-8848-99FB6885212C}" srcOrd="4" destOrd="0" presId="urn:microsoft.com/office/officeart/2005/8/layout/equation1"/>
    <dgm:cxn modelId="{202C3D99-D853-4356-8B45-148F2D53D4ED}" type="presParOf" srcId="{D5D3EE68-F3DA-4937-8441-6B2C0EB3069B}" destId="{A9095358-5041-4EB0-8A43-D9D4AF8DA4B9}" srcOrd="5" destOrd="0" presId="urn:microsoft.com/office/officeart/2005/8/layout/equation1"/>
    <dgm:cxn modelId="{BB8F6510-D532-48E0-94C9-464E1E5F6388}" type="presParOf" srcId="{D5D3EE68-F3DA-4937-8441-6B2C0EB3069B}" destId="{33500F15-7465-4041-AE21-D4F37B82F4CD}" srcOrd="6" destOrd="0" presId="urn:microsoft.com/office/officeart/2005/8/layout/equation1"/>
    <dgm:cxn modelId="{D4A02608-4277-4472-BD8B-3AAF175BBB7A}" type="presParOf" srcId="{D5D3EE68-F3DA-4937-8441-6B2C0EB3069B}" destId="{80946485-7886-4460-8D4C-7139B4C0CCD6}" srcOrd="7" destOrd="0" presId="urn:microsoft.com/office/officeart/2005/8/layout/equation1"/>
    <dgm:cxn modelId="{CBC07D46-E0F7-494F-A8E4-B83E8B118E11}" type="presParOf" srcId="{D5D3EE68-F3DA-4937-8441-6B2C0EB3069B}" destId="{F4F1F10A-391C-4795-983E-7FB8D99FAA83}" srcOrd="8" destOrd="0" presId="urn:microsoft.com/office/officeart/2005/8/layout/equation1"/>
  </dgm:cxnLst>
  <dgm:bg>
    <a:solidFill>
      <a:srgbClr val="EBEBEC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E1CD9B6-A5D0-4627-94E6-D2F9E22BE9D5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</dgm:pt>
    <dgm:pt modelId="{5D7D9E1F-9E0F-4553-85A8-5209D24AC48F}">
      <dgm:prSet phldrT="[Tekst]" custT="1"/>
      <dgm:spPr>
        <a:solidFill>
          <a:srgbClr val="E22747"/>
        </a:solidFill>
        <a:ln>
          <a:noFill/>
        </a:ln>
      </dgm:spPr>
      <dgm:t>
        <a:bodyPr/>
        <a:lstStyle/>
        <a:p>
          <a:r>
            <a:rPr lang="pl-PL" sz="2000" dirty="0">
              <a:latin typeface="+mj-lt"/>
            </a:rPr>
            <a:t>koszty pośrednie</a:t>
          </a:r>
        </a:p>
      </dgm:t>
    </dgm:pt>
    <dgm:pt modelId="{09026776-0DFF-4622-A420-3A67B1B1B8DB}" type="parTrans" cxnId="{6240BFBB-3466-4BE2-9947-7F8C263ADA81}">
      <dgm:prSet/>
      <dgm:spPr/>
      <dgm:t>
        <a:bodyPr/>
        <a:lstStyle/>
        <a:p>
          <a:endParaRPr lang="pl-PL"/>
        </a:p>
      </dgm:t>
    </dgm:pt>
    <dgm:pt modelId="{11D7E639-5BBC-4938-AD18-98A6D601F042}" type="sibTrans" cxnId="{6240BFBB-3466-4BE2-9947-7F8C263ADA81}">
      <dgm:prSet custT="1"/>
      <dgm:spPr>
        <a:solidFill>
          <a:srgbClr val="C7C7C6"/>
        </a:solidFill>
        <a:ln>
          <a:noFill/>
        </a:ln>
      </dgm:spPr>
      <dgm:t>
        <a:bodyPr/>
        <a:lstStyle/>
        <a:p>
          <a:r>
            <a:rPr lang="pl-PL" sz="2000" dirty="0">
              <a:latin typeface="+mj-lt"/>
            </a:rPr>
            <a:t>stypendia</a:t>
          </a:r>
        </a:p>
      </dgm:t>
    </dgm:pt>
    <dgm:pt modelId="{966C7CE0-26FC-40D3-AA22-DD215472E89B}">
      <dgm:prSet phldrT="[Tekst]" custT="1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rPr>
            <a:t>aparatura</a:t>
          </a:r>
        </a:p>
      </dgm:t>
    </dgm:pt>
    <dgm:pt modelId="{A9EE2565-FFE6-4648-AC64-38ABC7203D54}" type="parTrans" cxnId="{7C42F9A7-6545-4DAF-AE3E-FE3C9928DA12}">
      <dgm:prSet/>
      <dgm:spPr/>
      <dgm:t>
        <a:bodyPr/>
        <a:lstStyle/>
        <a:p>
          <a:endParaRPr lang="pl-PL"/>
        </a:p>
      </dgm:t>
    </dgm:pt>
    <dgm:pt modelId="{1804B55F-8A79-4CF6-AAC3-3D2EC85DB13A}" type="sibTrans" cxnId="{7C42F9A7-6545-4DAF-AE3E-FE3C9928DA12}">
      <dgm:prSet custT="1"/>
      <dgm:spPr>
        <a:solidFill>
          <a:srgbClr val="C7C7C6"/>
        </a:solidFill>
        <a:ln>
          <a:noFill/>
        </a:ln>
      </dgm:spPr>
      <dgm:t>
        <a:bodyPr/>
        <a:lstStyle/>
        <a:p>
          <a:r>
            <a:rPr lang="pl-PL" sz="2000" dirty="0">
              <a:latin typeface="+mj-lt"/>
            </a:rPr>
            <a:t>inne koszty</a:t>
          </a:r>
        </a:p>
      </dgm:t>
    </dgm:pt>
    <dgm:pt modelId="{EFA519AB-BC5B-447E-B37C-E24F534DD8EC}">
      <dgm:prSet phldrT="[Tekst]" custT="1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/>
            </a:rPr>
            <a:t>płace</a:t>
          </a:r>
          <a:endParaRPr lang="pl-PL" sz="2000" dirty="0">
            <a:solidFill>
              <a:schemeClr val="tx1">
                <a:lumMod val="65000"/>
                <a:lumOff val="35000"/>
              </a:schemeClr>
            </a:solidFill>
            <a:latin typeface="+mj-lt"/>
          </a:endParaRPr>
        </a:p>
      </dgm:t>
    </dgm:pt>
    <dgm:pt modelId="{BBE2AAD7-9605-493E-8B57-E66FF0CF053E}" type="parTrans" cxnId="{61F6714C-B67A-4FED-81F3-0761B9E2A8A8}">
      <dgm:prSet/>
      <dgm:spPr/>
      <dgm:t>
        <a:bodyPr/>
        <a:lstStyle/>
        <a:p>
          <a:endParaRPr lang="pl-PL"/>
        </a:p>
      </dgm:t>
    </dgm:pt>
    <dgm:pt modelId="{FB8B7542-C1B4-41DE-B518-DF99EC9A681F}" type="sibTrans" cxnId="{61F6714C-B67A-4FED-81F3-0761B9E2A8A8}">
      <dgm:prSet/>
      <dgm:spPr>
        <a:solidFill>
          <a:srgbClr val="EBEBEC"/>
        </a:solidFill>
        <a:ln>
          <a:noFill/>
        </a:ln>
      </dgm:spPr>
      <dgm:t>
        <a:bodyPr/>
        <a:lstStyle/>
        <a:p>
          <a:endParaRPr lang="pl-PL" dirty="0"/>
        </a:p>
      </dgm:t>
    </dgm:pt>
    <dgm:pt modelId="{DF5F98C2-4A15-4D04-A421-5A31C292B7AA}" type="pres">
      <dgm:prSet presAssocID="{CE1CD9B6-A5D0-4627-94E6-D2F9E22BE9D5}" presName="Name0" presStyleCnt="0">
        <dgm:presLayoutVars>
          <dgm:chMax/>
          <dgm:chPref/>
          <dgm:dir/>
          <dgm:animLvl val="lvl"/>
        </dgm:presLayoutVars>
      </dgm:prSet>
      <dgm:spPr/>
    </dgm:pt>
    <dgm:pt modelId="{63DE6557-746C-4415-94E8-D61D990606FB}" type="pres">
      <dgm:prSet presAssocID="{5D7D9E1F-9E0F-4553-85A8-5209D24AC48F}" presName="composite" presStyleCnt="0"/>
      <dgm:spPr/>
    </dgm:pt>
    <dgm:pt modelId="{E43A9D82-A75C-430D-81EC-503D74261643}" type="pres">
      <dgm:prSet presAssocID="{5D7D9E1F-9E0F-4553-85A8-5209D24AC48F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EB9704C7-0BE4-46E4-A84A-022A8B68A788}" type="pres">
      <dgm:prSet presAssocID="{5D7D9E1F-9E0F-4553-85A8-5209D24AC48F}" presName="Childtext1" presStyleLbl="revTx" presStyleIdx="0" presStyleCnt="3">
        <dgm:presLayoutVars>
          <dgm:chMax val="0"/>
          <dgm:chPref val="0"/>
          <dgm:bulletEnabled val="1"/>
        </dgm:presLayoutVars>
      </dgm:prSet>
      <dgm:spPr>
        <a:ln>
          <a:noFill/>
        </a:ln>
      </dgm:spPr>
    </dgm:pt>
    <dgm:pt modelId="{71A4EAA4-074D-4B71-B106-C7D1422C6ACE}" type="pres">
      <dgm:prSet presAssocID="{5D7D9E1F-9E0F-4553-85A8-5209D24AC48F}" presName="BalanceSpacing" presStyleCnt="0"/>
      <dgm:spPr/>
    </dgm:pt>
    <dgm:pt modelId="{3223B7AB-CCD3-44A3-B353-51DB268E1B43}" type="pres">
      <dgm:prSet presAssocID="{5D7D9E1F-9E0F-4553-85A8-5209D24AC48F}" presName="BalanceSpacing1" presStyleCnt="0"/>
      <dgm:spPr/>
    </dgm:pt>
    <dgm:pt modelId="{481BD345-FB4B-4239-B792-B7B24AD4DF15}" type="pres">
      <dgm:prSet presAssocID="{11D7E639-5BBC-4938-AD18-98A6D601F042}" presName="Accent1Text" presStyleLbl="node1" presStyleIdx="1" presStyleCnt="6"/>
      <dgm:spPr/>
    </dgm:pt>
    <dgm:pt modelId="{9D2D067E-554F-4CB9-872D-B1FD9C552CDB}" type="pres">
      <dgm:prSet presAssocID="{11D7E639-5BBC-4938-AD18-98A6D601F042}" presName="spaceBetweenRectangles" presStyleCnt="0"/>
      <dgm:spPr/>
    </dgm:pt>
    <dgm:pt modelId="{BEC5B958-9D68-4B1E-8F59-86F0EAAAA9AD}" type="pres">
      <dgm:prSet presAssocID="{966C7CE0-26FC-40D3-AA22-DD215472E89B}" presName="composite" presStyleCnt="0"/>
      <dgm:spPr/>
    </dgm:pt>
    <dgm:pt modelId="{C6B1D550-477A-4441-8920-3DBAAB13B4A9}" type="pres">
      <dgm:prSet presAssocID="{966C7CE0-26FC-40D3-AA22-DD215472E89B}" presName="Parent1" presStyleLbl="node1" presStyleIdx="2" presStyleCnt="6" custLinFactX="62836" custLinFactNeighborX="100000" custLinFactNeighborY="-85529">
        <dgm:presLayoutVars>
          <dgm:chMax val="1"/>
          <dgm:chPref val="1"/>
          <dgm:bulletEnabled val="1"/>
        </dgm:presLayoutVars>
      </dgm:prSet>
      <dgm:spPr/>
    </dgm:pt>
    <dgm:pt modelId="{C1C1F706-77A6-41DE-8ED7-7A510609F151}" type="pres">
      <dgm:prSet presAssocID="{966C7CE0-26FC-40D3-AA22-DD215472E89B}" presName="Childtext1" presStyleLbl="revTx" presStyleIdx="1" presStyleCnt="3">
        <dgm:presLayoutVars>
          <dgm:chMax val="0"/>
          <dgm:chPref val="0"/>
          <dgm:bulletEnabled val="1"/>
        </dgm:presLayoutVars>
      </dgm:prSet>
      <dgm:spPr>
        <a:ln>
          <a:noFill/>
        </a:ln>
      </dgm:spPr>
    </dgm:pt>
    <dgm:pt modelId="{E834325A-45DD-4271-9F9C-DB7610B98752}" type="pres">
      <dgm:prSet presAssocID="{966C7CE0-26FC-40D3-AA22-DD215472E89B}" presName="BalanceSpacing" presStyleCnt="0"/>
      <dgm:spPr/>
    </dgm:pt>
    <dgm:pt modelId="{39C6B09B-F631-444D-A119-8BB8A77FEFC7}" type="pres">
      <dgm:prSet presAssocID="{966C7CE0-26FC-40D3-AA22-DD215472E89B}" presName="BalanceSpacing1" presStyleCnt="0"/>
      <dgm:spPr/>
    </dgm:pt>
    <dgm:pt modelId="{BC7FC163-CEDD-4E1F-9632-FB3553F61412}" type="pres">
      <dgm:prSet presAssocID="{1804B55F-8A79-4CF6-AAC3-3D2EC85DB13A}" presName="Accent1Text" presStyleLbl="node1" presStyleIdx="3" presStyleCnt="6" custLinFactNeighborX="548" custLinFactNeighborY="494"/>
      <dgm:spPr/>
    </dgm:pt>
    <dgm:pt modelId="{0A30D798-C08A-49F9-9EA7-F3942EBA1EB6}" type="pres">
      <dgm:prSet presAssocID="{1804B55F-8A79-4CF6-AAC3-3D2EC85DB13A}" presName="spaceBetweenRectangles" presStyleCnt="0"/>
      <dgm:spPr/>
    </dgm:pt>
    <dgm:pt modelId="{D4BDC340-1C04-49D4-B3EE-AA7811F5D7A9}" type="pres">
      <dgm:prSet presAssocID="{EFA519AB-BC5B-447E-B37C-E24F534DD8EC}" presName="composite" presStyleCnt="0"/>
      <dgm:spPr/>
    </dgm:pt>
    <dgm:pt modelId="{EF3E9920-D726-481D-B96B-257AAA60AB78}" type="pres">
      <dgm:prSet presAssocID="{EFA519AB-BC5B-447E-B37C-E24F534DD8EC}" presName="Parent1" presStyleLbl="node1" presStyleIdx="4" presStyleCnt="6" custLinFactNeighborX="-53448" custLinFactNeighborY="-84801">
        <dgm:presLayoutVars>
          <dgm:chMax val="1"/>
          <dgm:chPref val="1"/>
          <dgm:bulletEnabled val="1"/>
        </dgm:presLayoutVars>
      </dgm:prSet>
      <dgm:spPr/>
    </dgm:pt>
    <dgm:pt modelId="{5901B839-0F47-4E56-8171-64C08A92F559}" type="pres">
      <dgm:prSet presAssocID="{EFA519AB-BC5B-447E-B37C-E24F534DD8EC}" presName="Childtext1" presStyleLbl="revTx" presStyleIdx="2" presStyleCnt="3">
        <dgm:presLayoutVars>
          <dgm:chMax val="0"/>
          <dgm:chPref val="0"/>
          <dgm:bulletEnabled val="1"/>
        </dgm:presLayoutVars>
      </dgm:prSet>
      <dgm:spPr>
        <a:ln>
          <a:noFill/>
        </a:ln>
      </dgm:spPr>
    </dgm:pt>
    <dgm:pt modelId="{5D6BC8F6-1FCF-42E2-A938-F4825A40B8D1}" type="pres">
      <dgm:prSet presAssocID="{EFA519AB-BC5B-447E-B37C-E24F534DD8EC}" presName="BalanceSpacing" presStyleCnt="0"/>
      <dgm:spPr/>
    </dgm:pt>
    <dgm:pt modelId="{1B3DBC61-B9AA-4391-8641-A183C83F3C4C}" type="pres">
      <dgm:prSet presAssocID="{EFA519AB-BC5B-447E-B37C-E24F534DD8EC}" presName="BalanceSpacing1" presStyleCnt="0"/>
      <dgm:spPr/>
    </dgm:pt>
    <dgm:pt modelId="{2D68814C-C8BB-4906-BFDC-A923E20DB16D}" type="pres">
      <dgm:prSet presAssocID="{FB8B7542-C1B4-41DE-B518-DF99EC9A681F}" presName="Accent1Text" presStyleLbl="node1" presStyleIdx="5" presStyleCnt="6" custScaleX="28100" custScaleY="39125" custLinFactNeighborX="-70404" custLinFactNeighborY="-63350"/>
      <dgm:spPr/>
    </dgm:pt>
  </dgm:ptLst>
  <dgm:cxnLst>
    <dgm:cxn modelId="{B23FD412-35B1-4E2C-A269-05457E397EC9}" type="presOf" srcId="{1804B55F-8A79-4CF6-AAC3-3D2EC85DB13A}" destId="{BC7FC163-CEDD-4E1F-9632-FB3553F61412}" srcOrd="0" destOrd="0" presId="urn:microsoft.com/office/officeart/2008/layout/AlternatingHexagons"/>
    <dgm:cxn modelId="{61F6714C-B67A-4FED-81F3-0761B9E2A8A8}" srcId="{CE1CD9B6-A5D0-4627-94E6-D2F9E22BE9D5}" destId="{EFA519AB-BC5B-447E-B37C-E24F534DD8EC}" srcOrd="2" destOrd="0" parTransId="{BBE2AAD7-9605-493E-8B57-E66FF0CF053E}" sibTransId="{FB8B7542-C1B4-41DE-B518-DF99EC9A681F}"/>
    <dgm:cxn modelId="{36130086-6721-4E5D-9BB8-3E6B75300758}" type="presOf" srcId="{EFA519AB-BC5B-447E-B37C-E24F534DD8EC}" destId="{EF3E9920-D726-481D-B96B-257AAA60AB78}" srcOrd="0" destOrd="0" presId="urn:microsoft.com/office/officeart/2008/layout/AlternatingHexagons"/>
    <dgm:cxn modelId="{C6C94E97-AD61-4EF7-8EE1-9A7A47DEB30B}" type="presOf" srcId="{5D7D9E1F-9E0F-4553-85A8-5209D24AC48F}" destId="{E43A9D82-A75C-430D-81EC-503D74261643}" srcOrd="0" destOrd="0" presId="urn:microsoft.com/office/officeart/2008/layout/AlternatingHexagons"/>
    <dgm:cxn modelId="{7C42F9A7-6545-4DAF-AE3E-FE3C9928DA12}" srcId="{CE1CD9B6-A5D0-4627-94E6-D2F9E22BE9D5}" destId="{966C7CE0-26FC-40D3-AA22-DD215472E89B}" srcOrd="1" destOrd="0" parTransId="{A9EE2565-FFE6-4648-AC64-38ABC7203D54}" sibTransId="{1804B55F-8A79-4CF6-AAC3-3D2EC85DB13A}"/>
    <dgm:cxn modelId="{626FB5B3-18B5-46B1-8F33-12C0E9861451}" type="presOf" srcId="{CE1CD9B6-A5D0-4627-94E6-D2F9E22BE9D5}" destId="{DF5F98C2-4A15-4D04-A421-5A31C292B7AA}" srcOrd="0" destOrd="0" presId="urn:microsoft.com/office/officeart/2008/layout/AlternatingHexagons"/>
    <dgm:cxn modelId="{6240BFBB-3466-4BE2-9947-7F8C263ADA81}" srcId="{CE1CD9B6-A5D0-4627-94E6-D2F9E22BE9D5}" destId="{5D7D9E1F-9E0F-4553-85A8-5209D24AC48F}" srcOrd="0" destOrd="0" parTransId="{09026776-0DFF-4622-A420-3A67B1B1B8DB}" sibTransId="{11D7E639-5BBC-4938-AD18-98A6D601F042}"/>
    <dgm:cxn modelId="{BFACC2CE-584C-4A31-9270-81FB1C6715DB}" type="presOf" srcId="{11D7E639-5BBC-4938-AD18-98A6D601F042}" destId="{481BD345-FB4B-4239-B792-B7B24AD4DF15}" srcOrd="0" destOrd="0" presId="urn:microsoft.com/office/officeart/2008/layout/AlternatingHexagons"/>
    <dgm:cxn modelId="{7C0743D8-639E-48FD-B343-F28177CEBBEF}" type="presOf" srcId="{966C7CE0-26FC-40D3-AA22-DD215472E89B}" destId="{C6B1D550-477A-4441-8920-3DBAAB13B4A9}" srcOrd="0" destOrd="0" presId="urn:microsoft.com/office/officeart/2008/layout/AlternatingHexagons"/>
    <dgm:cxn modelId="{8504A5EE-2ABC-4A00-88B2-FBEFBC01B42B}" type="presOf" srcId="{FB8B7542-C1B4-41DE-B518-DF99EC9A681F}" destId="{2D68814C-C8BB-4906-BFDC-A923E20DB16D}" srcOrd="0" destOrd="0" presId="urn:microsoft.com/office/officeart/2008/layout/AlternatingHexagons"/>
    <dgm:cxn modelId="{D25B2D0C-35F7-4BB3-902D-5C138E76256C}" type="presParOf" srcId="{DF5F98C2-4A15-4D04-A421-5A31C292B7AA}" destId="{63DE6557-746C-4415-94E8-D61D990606FB}" srcOrd="0" destOrd="0" presId="urn:microsoft.com/office/officeart/2008/layout/AlternatingHexagons"/>
    <dgm:cxn modelId="{2349899E-E1D2-4D95-A36B-3B07A274BEAC}" type="presParOf" srcId="{63DE6557-746C-4415-94E8-D61D990606FB}" destId="{E43A9D82-A75C-430D-81EC-503D74261643}" srcOrd="0" destOrd="0" presId="urn:microsoft.com/office/officeart/2008/layout/AlternatingHexagons"/>
    <dgm:cxn modelId="{9B8EB1C5-73F5-4FC3-AE0F-F911833AFA40}" type="presParOf" srcId="{63DE6557-746C-4415-94E8-D61D990606FB}" destId="{EB9704C7-0BE4-46E4-A84A-022A8B68A788}" srcOrd="1" destOrd="0" presId="urn:microsoft.com/office/officeart/2008/layout/AlternatingHexagons"/>
    <dgm:cxn modelId="{3CBE41C0-4EA5-4C96-B92F-C95121F64E02}" type="presParOf" srcId="{63DE6557-746C-4415-94E8-D61D990606FB}" destId="{71A4EAA4-074D-4B71-B106-C7D1422C6ACE}" srcOrd="2" destOrd="0" presId="urn:microsoft.com/office/officeart/2008/layout/AlternatingHexagons"/>
    <dgm:cxn modelId="{3DFEF420-2C5B-475E-8924-5BA255726B85}" type="presParOf" srcId="{63DE6557-746C-4415-94E8-D61D990606FB}" destId="{3223B7AB-CCD3-44A3-B353-51DB268E1B43}" srcOrd="3" destOrd="0" presId="urn:microsoft.com/office/officeart/2008/layout/AlternatingHexagons"/>
    <dgm:cxn modelId="{FCDDF1D9-6453-4271-8948-7424B783E0A3}" type="presParOf" srcId="{63DE6557-746C-4415-94E8-D61D990606FB}" destId="{481BD345-FB4B-4239-B792-B7B24AD4DF15}" srcOrd="4" destOrd="0" presId="urn:microsoft.com/office/officeart/2008/layout/AlternatingHexagons"/>
    <dgm:cxn modelId="{BFBEC908-FF6F-4568-A78F-B9DCAEC23739}" type="presParOf" srcId="{DF5F98C2-4A15-4D04-A421-5A31C292B7AA}" destId="{9D2D067E-554F-4CB9-872D-B1FD9C552CDB}" srcOrd="1" destOrd="0" presId="urn:microsoft.com/office/officeart/2008/layout/AlternatingHexagons"/>
    <dgm:cxn modelId="{6CA9C44C-14FE-48ED-8991-CE627CABFF80}" type="presParOf" srcId="{DF5F98C2-4A15-4D04-A421-5A31C292B7AA}" destId="{BEC5B958-9D68-4B1E-8F59-86F0EAAAA9AD}" srcOrd="2" destOrd="0" presId="urn:microsoft.com/office/officeart/2008/layout/AlternatingHexagons"/>
    <dgm:cxn modelId="{EF215392-6B15-4DB1-809C-853323F89CB8}" type="presParOf" srcId="{BEC5B958-9D68-4B1E-8F59-86F0EAAAA9AD}" destId="{C6B1D550-477A-4441-8920-3DBAAB13B4A9}" srcOrd="0" destOrd="0" presId="urn:microsoft.com/office/officeart/2008/layout/AlternatingHexagons"/>
    <dgm:cxn modelId="{4A29B640-36F3-42B2-A7F5-AA9F0071328F}" type="presParOf" srcId="{BEC5B958-9D68-4B1E-8F59-86F0EAAAA9AD}" destId="{C1C1F706-77A6-41DE-8ED7-7A510609F151}" srcOrd="1" destOrd="0" presId="urn:microsoft.com/office/officeart/2008/layout/AlternatingHexagons"/>
    <dgm:cxn modelId="{22209502-9293-410F-A8DB-6C8DCFCADA09}" type="presParOf" srcId="{BEC5B958-9D68-4B1E-8F59-86F0EAAAA9AD}" destId="{E834325A-45DD-4271-9F9C-DB7610B98752}" srcOrd="2" destOrd="0" presId="urn:microsoft.com/office/officeart/2008/layout/AlternatingHexagons"/>
    <dgm:cxn modelId="{4919E954-85D3-4717-A7A6-490CC3B5C7BE}" type="presParOf" srcId="{BEC5B958-9D68-4B1E-8F59-86F0EAAAA9AD}" destId="{39C6B09B-F631-444D-A119-8BB8A77FEFC7}" srcOrd="3" destOrd="0" presId="urn:microsoft.com/office/officeart/2008/layout/AlternatingHexagons"/>
    <dgm:cxn modelId="{9DF544B7-BF64-4162-B621-DC2D88FCA18A}" type="presParOf" srcId="{BEC5B958-9D68-4B1E-8F59-86F0EAAAA9AD}" destId="{BC7FC163-CEDD-4E1F-9632-FB3553F61412}" srcOrd="4" destOrd="0" presId="urn:microsoft.com/office/officeart/2008/layout/AlternatingHexagons"/>
    <dgm:cxn modelId="{A660B1CC-3D81-4B4D-998C-BD4FF8E6AA49}" type="presParOf" srcId="{DF5F98C2-4A15-4D04-A421-5A31C292B7AA}" destId="{0A30D798-C08A-49F9-9EA7-F3942EBA1EB6}" srcOrd="3" destOrd="0" presId="urn:microsoft.com/office/officeart/2008/layout/AlternatingHexagons"/>
    <dgm:cxn modelId="{CD0AF362-38E6-48C9-89AB-28E05439AA37}" type="presParOf" srcId="{DF5F98C2-4A15-4D04-A421-5A31C292B7AA}" destId="{D4BDC340-1C04-49D4-B3EE-AA7811F5D7A9}" srcOrd="4" destOrd="0" presId="urn:microsoft.com/office/officeart/2008/layout/AlternatingHexagons"/>
    <dgm:cxn modelId="{FE883CA4-4357-4CB4-8A45-7D824252B83C}" type="presParOf" srcId="{D4BDC340-1C04-49D4-B3EE-AA7811F5D7A9}" destId="{EF3E9920-D726-481D-B96B-257AAA60AB78}" srcOrd="0" destOrd="0" presId="urn:microsoft.com/office/officeart/2008/layout/AlternatingHexagons"/>
    <dgm:cxn modelId="{753A67E1-89AE-4340-A16C-2B678015D898}" type="presParOf" srcId="{D4BDC340-1C04-49D4-B3EE-AA7811F5D7A9}" destId="{5901B839-0F47-4E56-8171-64C08A92F559}" srcOrd="1" destOrd="0" presId="urn:microsoft.com/office/officeart/2008/layout/AlternatingHexagons"/>
    <dgm:cxn modelId="{F6ADE571-93F2-4AAD-A331-2C913516B2AE}" type="presParOf" srcId="{D4BDC340-1C04-49D4-B3EE-AA7811F5D7A9}" destId="{5D6BC8F6-1FCF-42E2-A938-F4825A40B8D1}" srcOrd="2" destOrd="0" presId="urn:microsoft.com/office/officeart/2008/layout/AlternatingHexagons"/>
    <dgm:cxn modelId="{DC90E0D0-A3A1-489D-9FF4-787E800C25F4}" type="presParOf" srcId="{D4BDC340-1C04-49D4-B3EE-AA7811F5D7A9}" destId="{1B3DBC61-B9AA-4391-8641-A183C83F3C4C}" srcOrd="3" destOrd="0" presId="urn:microsoft.com/office/officeart/2008/layout/AlternatingHexagons"/>
    <dgm:cxn modelId="{49167610-423E-4A60-9E42-6CB48A53FE58}" type="presParOf" srcId="{D4BDC340-1C04-49D4-B3EE-AA7811F5D7A9}" destId="{2D68814C-C8BB-4906-BFDC-A923E20DB16D}" srcOrd="4" destOrd="0" presId="urn:microsoft.com/office/officeart/2008/layout/AlternatingHexagons"/>
  </dgm:cxnLst>
  <dgm:bg>
    <a:solidFill>
      <a:srgbClr val="EBEBEC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FAEF9F4-53E9-41B5-9B53-259FA98B89C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A3AF8E0-2786-47E0-B6D0-EC210106C054}">
      <dgm:prSet custT="1"/>
      <dgm:spPr>
        <a:solidFill>
          <a:srgbClr val="E6E6E6"/>
        </a:solidFill>
      </dgm:spPr>
      <dgm:t>
        <a:bodyPr/>
        <a:lstStyle/>
        <a:p>
          <a:r>
            <a:rPr lang="pl-PL" sz="18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	   Streszczenie – obowiązkowe</a:t>
          </a:r>
        </a:p>
      </dgm:t>
    </dgm:pt>
    <dgm:pt modelId="{23613D4A-BE81-4C05-8FAE-E9CBE0137553}" type="parTrans" cxnId="{D0E4154D-73AF-4121-8622-FA70DD1B8B48}">
      <dgm:prSet/>
      <dgm:spPr/>
      <dgm:t>
        <a:bodyPr/>
        <a:lstStyle/>
        <a:p>
          <a:endParaRPr lang="pl-PL" sz="18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6E02B6BE-FDFD-4571-A896-6180EA38BB31}" type="sibTrans" cxnId="{D0E4154D-73AF-4121-8622-FA70DD1B8B48}">
      <dgm:prSet/>
      <dgm:spPr/>
      <dgm:t>
        <a:bodyPr/>
        <a:lstStyle/>
        <a:p>
          <a:endParaRPr lang="pl-PL" sz="18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D41360F2-46CC-4BB0-B8E8-08ED491D0226}">
      <dgm:prSet custT="1"/>
      <dgm:spPr>
        <a:solidFill>
          <a:srgbClr val="E6E6E6"/>
        </a:solidFill>
      </dgm:spPr>
      <dgm:t>
        <a:bodyPr/>
        <a:lstStyle/>
        <a:p>
          <a:r>
            <a:rPr lang="pl-PL" sz="18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	   Plan badań – część umowy </a:t>
          </a:r>
        </a:p>
      </dgm:t>
    </dgm:pt>
    <dgm:pt modelId="{CBA350C0-ED8D-4EDD-A65B-CBB7F2752196}" type="parTrans" cxnId="{C724CED9-C485-42F1-AF29-BBE32F972B0E}">
      <dgm:prSet/>
      <dgm:spPr/>
      <dgm:t>
        <a:bodyPr/>
        <a:lstStyle/>
        <a:p>
          <a:endParaRPr lang="pl-PL" sz="18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A5D47E80-E896-42C5-8002-DB22C58BA270}" type="sibTrans" cxnId="{C724CED9-C485-42F1-AF29-BBE32F972B0E}">
      <dgm:prSet/>
      <dgm:spPr/>
      <dgm:t>
        <a:bodyPr/>
        <a:lstStyle/>
        <a:p>
          <a:endParaRPr lang="pl-PL" sz="18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12E759E1-542B-4A60-AA7B-A27E3988B3C6}">
      <dgm:prSet custT="1"/>
      <dgm:spPr>
        <a:solidFill>
          <a:srgbClr val="E6E6E6"/>
        </a:solidFill>
      </dgm:spPr>
      <dgm:t>
        <a:bodyPr/>
        <a:lstStyle/>
        <a:p>
          <a:r>
            <a:rPr lang="pl-PL" sz="18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	   Odpowiednie załączniki</a:t>
          </a:r>
        </a:p>
      </dgm:t>
    </dgm:pt>
    <dgm:pt modelId="{467D0448-50D4-44F6-BAAA-45534C2C6453}" type="parTrans" cxnId="{C6837419-0C13-421C-B437-F79178AC9480}">
      <dgm:prSet/>
      <dgm:spPr/>
      <dgm:t>
        <a:bodyPr/>
        <a:lstStyle/>
        <a:p>
          <a:endParaRPr lang="pl-PL" sz="18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F1FE0E51-E702-4ED7-A922-688ECEF131E6}" type="sibTrans" cxnId="{C6837419-0C13-421C-B437-F79178AC9480}">
      <dgm:prSet/>
      <dgm:spPr/>
      <dgm:t>
        <a:bodyPr/>
        <a:lstStyle/>
        <a:p>
          <a:endParaRPr lang="pl-PL" sz="18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BE1810A0-7340-4883-A153-663D06F741DB}">
      <dgm:prSet custT="1"/>
      <dgm:spPr>
        <a:solidFill>
          <a:srgbClr val="E6E6E6"/>
        </a:solidFill>
      </dgm:spPr>
      <dgm:t>
        <a:bodyPr/>
        <a:lstStyle/>
        <a:p>
          <a:r>
            <a:rPr lang="pl-PL" sz="18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	   Bibliografia – w skróconym i szczegółowym opisie</a:t>
          </a:r>
        </a:p>
      </dgm:t>
    </dgm:pt>
    <dgm:pt modelId="{D64DA974-C3F3-43F1-A01C-4D3219AE4888}" type="parTrans" cxnId="{EFDA5A2D-6A7D-48E9-8469-DD665ED803F5}">
      <dgm:prSet/>
      <dgm:spPr/>
      <dgm:t>
        <a:bodyPr/>
        <a:lstStyle/>
        <a:p>
          <a:endParaRPr lang="pl-PL" sz="18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FCD6E64F-5766-4EAA-816E-89A025EB55DB}" type="sibTrans" cxnId="{EFDA5A2D-6A7D-48E9-8469-DD665ED803F5}">
      <dgm:prSet/>
      <dgm:spPr/>
      <dgm:t>
        <a:bodyPr/>
        <a:lstStyle/>
        <a:p>
          <a:endParaRPr lang="pl-PL" sz="18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6176167B-D7C1-4052-8DCF-057D7C89EC9A}">
      <dgm:prSet custT="1"/>
      <dgm:spPr>
        <a:solidFill>
          <a:srgbClr val="E6E6E6"/>
        </a:solidFill>
      </dgm:spPr>
      <dgm:t>
        <a:bodyPr/>
        <a:lstStyle/>
        <a:p>
          <a:r>
            <a:rPr lang="pl-PL" sz="18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	  Koszty – nie tylko optymalne, ale i uzasadnione</a:t>
          </a:r>
        </a:p>
      </dgm:t>
    </dgm:pt>
    <dgm:pt modelId="{4630EBCC-ACC0-4AE0-B04F-42F2B5F3977C}" type="parTrans" cxnId="{277F3252-BA97-485D-BDD5-AB9004EEF7EF}">
      <dgm:prSet/>
      <dgm:spPr/>
      <dgm:t>
        <a:bodyPr/>
        <a:lstStyle/>
        <a:p>
          <a:endParaRPr lang="pl-PL" sz="18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4D9DAF96-A49B-4D94-9AB5-9F6A54890601}" type="sibTrans" cxnId="{277F3252-BA97-485D-BDD5-AB9004EEF7EF}">
      <dgm:prSet/>
      <dgm:spPr/>
      <dgm:t>
        <a:bodyPr/>
        <a:lstStyle/>
        <a:p>
          <a:endParaRPr lang="pl-PL" sz="18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B5671DF3-7C70-4280-9F82-DF0C2A5830A1}">
      <dgm:prSet custT="1"/>
      <dgm:spPr>
        <a:solidFill>
          <a:srgbClr val="E6E6E6"/>
        </a:solidFill>
      </dgm:spPr>
      <dgm:t>
        <a:bodyPr/>
        <a:lstStyle/>
        <a:p>
          <a:r>
            <a:rPr lang="pl-PL" sz="18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	  Plan Zarządzania Danymi/Etyka: po angielsku </a:t>
          </a:r>
        </a:p>
      </dgm:t>
    </dgm:pt>
    <dgm:pt modelId="{5FE07CB9-562F-49B2-92D1-2F5EB88FFF90}" type="parTrans" cxnId="{6EDA82FC-267E-4C6D-8F41-0C3E876BD264}">
      <dgm:prSet/>
      <dgm:spPr/>
      <dgm:t>
        <a:bodyPr/>
        <a:lstStyle/>
        <a:p>
          <a:endParaRPr lang="pl-PL" sz="18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634425A7-C56A-41C5-8DC8-3D408FA26226}" type="sibTrans" cxnId="{6EDA82FC-267E-4C6D-8F41-0C3E876BD264}">
      <dgm:prSet/>
      <dgm:spPr/>
      <dgm:t>
        <a:bodyPr/>
        <a:lstStyle/>
        <a:p>
          <a:endParaRPr lang="pl-PL" sz="18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F3550815-A5CD-4D4C-A63B-53D7A4E84340}" type="pres">
      <dgm:prSet presAssocID="{0FAEF9F4-53E9-41B5-9B53-259FA98B89CC}" presName="linear" presStyleCnt="0">
        <dgm:presLayoutVars>
          <dgm:animLvl val="lvl"/>
          <dgm:resizeHandles val="exact"/>
        </dgm:presLayoutVars>
      </dgm:prSet>
      <dgm:spPr/>
    </dgm:pt>
    <dgm:pt modelId="{C0650758-41FB-4FE8-811C-EAB015170CB7}" type="pres">
      <dgm:prSet presAssocID="{3A3AF8E0-2786-47E0-B6D0-EC210106C054}" presName="parentText" presStyleLbl="node1" presStyleIdx="0" presStyleCnt="6" custLinFactNeighborX="343" custLinFactNeighborY="-3140">
        <dgm:presLayoutVars>
          <dgm:chMax val="0"/>
          <dgm:bulletEnabled val="1"/>
        </dgm:presLayoutVars>
      </dgm:prSet>
      <dgm:spPr/>
    </dgm:pt>
    <dgm:pt modelId="{1CC69FB9-E2B3-4449-9E32-109050EE4833}" type="pres">
      <dgm:prSet presAssocID="{6E02B6BE-FDFD-4571-A896-6180EA38BB31}" presName="spacer" presStyleCnt="0"/>
      <dgm:spPr/>
    </dgm:pt>
    <dgm:pt modelId="{FD010C1D-91BE-4C1A-8E00-BFB25A138BA9}" type="pres">
      <dgm:prSet presAssocID="{D41360F2-46CC-4BB0-B8E8-08ED491D0226}" presName="parentText" presStyleLbl="node1" presStyleIdx="1" presStyleCnt="6" custLinFactNeighborY="807">
        <dgm:presLayoutVars>
          <dgm:chMax val="0"/>
          <dgm:bulletEnabled val="1"/>
        </dgm:presLayoutVars>
      </dgm:prSet>
      <dgm:spPr/>
    </dgm:pt>
    <dgm:pt modelId="{E425D204-E4D8-4C1A-83C9-651FE2ECB4D9}" type="pres">
      <dgm:prSet presAssocID="{A5D47E80-E896-42C5-8002-DB22C58BA270}" presName="spacer" presStyleCnt="0"/>
      <dgm:spPr/>
    </dgm:pt>
    <dgm:pt modelId="{F42768FC-846C-4E9E-801E-74AA3F89FAFB}" type="pres">
      <dgm:prSet presAssocID="{12E759E1-542B-4A60-AA7B-A27E3988B3C6}" presName="parentText" presStyleLbl="node1" presStyleIdx="2" presStyleCnt="6" custLinFactNeighborX="526" custLinFactNeighborY="16532">
        <dgm:presLayoutVars>
          <dgm:chMax val="0"/>
          <dgm:bulletEnabled val="1"/>
        </dgm:presLayoutVars>
      </dgm:prSet>
      <dgm:spPr/>
    </dgm:pt>
    <dgm:pt modelId="{FDEB92AF-3F60-476C-909F-A77AA95F722F}" type="pres">
      <dgm:prSet presAssocID="{F1FE0E51-E702-4ED7-A922-688ECEF131E6}" presName="spacer" presStyleCnt="0"/>
      <dgm:spPr/>
    </dgm:pt>
    <dgm:pt modelId="{8F7061F3-BB05-4859-BABC-17DA1720E513}" type="pres">
      <dgm:prSet presAssocID="{BE1810A0-7340-4883-A153-663D06F741DB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F43C0298-AFCC-4059-B301-9A2F160A8C24}" type="pres">
      <dgm:prSet presAssocID="{FCD6E64F-5766-4EAA-816E-89A025EB55DB}" presName="spacer" presStyleCnt="0"/>
      <dgm:spPr/>
    </dgm:pt>
    <dgm:pt modelId="{1888A7A7-F8A0-4436-AABF-C5DCDD422A5B}" type="pres">
      <dgm:prSet presAssocID="{6176167B-D7C1-4052-8DCF-057D7C89EC9A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2364A1BC-1774-4E39-ABC6-B48A0A9C3962}" type="pres">
      <dgm:prSet presAssocID="{4D9DAF96-A49B-4D94-9AB5-9F6A54890601}" presName="spacer" presStyleCnt="0"/>
      <dgm:spPr/>
    </dgm:pt>
    <dgm:pt modelId="{ED7B8DA8-DD37-46F4-8176-CAF2E4B76A0F}" type="pres">
      <dgm:prSet presAssocID="{B5671DF3-7C70-4280-9F82-DF0C2A5830A1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F149EF03-E262-489D-ABB7-1A3254E4B105}" type="presOf" srcId="{6176167B-D7C1-4052-8DCF-057D7C89EC9A}" destId="{1888A7A7-F8A0-4436-AABF-C5DCDD422A5B}" srcOrd="0" destOrd="0" presId="urn:microsoft.com/office/officeart/2005/8/layout/vList2"/>
    <dgm:cxn modelId="{D45F9E0A-B0E2-4EFB-B6C5-09FF68AF4E54}" type="presOf" srcId="{BE1810A0-7340-4883-A153-663D06F741DB}" destId="{8F7061F3-BB05-4859-BABC-17DA1720E513}" srcOrd="0" destOrd="0" presId="urn:microsoft.com/office/officeart/2005/8/layout/vList2"/>
    <dgm:cxn modelId="{C6837419-0C13-421C-B437-F79178AC9480}" srcId="{0FAEF9F4-53E9-41B5-9B53-259FA98B89CC}" destId="{12E759E1-542B-4A60-AA7B-A27E3988B3C6}" srcOrd="2" destOrd="0" parTransId="{467D0448-50D4-44F6-BAAA-45534C2C6453}" sibTransId="{F1FE0E51-E702-4ED7-A922-688ECEF131E6}"/>
    <dgm:cxn modelId="{C873001E-9CEF-41B8-891C-30EF44695A99}" type="presOf" srcId="{0FAEF9F4-53E9-41B5-9B53-259FA98B89CC}" destId="{F3550815-A5CD-4D4C-A63B-53D7A4E84340}" srcOrd="0" destOrd="0" presId="urn:microsoft.com/office/officeart/2005/8/layout/vList2"/>
    <dgm:cxn modelId="{EFDA5A2D-6A7D-48E9-8469-DD665ED803F5}" srcId="{0FAEF9F4-53E9-41B5-9B53-259FA98B89CC}" destId="{BE1810A0-7340-4883-A153-663D06F741DB}" srcOrd="3" destOrd="0" parTransId="{D64DA974-C3F3-43F1-A01C-4D3219AE4888}" sibTransId="{FCD6E64F-5766-4EAA-816E-89A025EB55DB}"/>
    <dgm:cxn modelId="{D0E4154D-73AF-4121-8622-FA70DD1B8B48}" srcId="{0FAEF9F4-53E9-41B5-9B53-259FA98B89CC}" destId="{3A3AF8E0-2786-47E0-B6D0-EC210106C054}" srcOrd="0" destOrd="0" parTransId="{23613D4A-BE81-4C05-8FAE-E9CBE0137553}" sibTransId="{6E02B6BE-FDFD-4571-A896-6180EA38BB31}"/>
    <dgm:cxn modelId="{AC5AD451-13FE-462F-B6AA-B1C0EDCDA7FF}" type="presOf" srcId="{D41360F2-46CC-4BB0-B8E8-08ED491D0226}" destId="{FD010C1D-91BE-4C1A-8E00-BFB25A138BA9}" srcOrd="0" destOrd="0" presId="urn:microsoft.com/office/officeart/2005/8/layout/vList2"/>
    <dgm:cxn modelId="{277F3252-BA97-485D-BDD5-AB9004EEF7EF}" srcId="{0FAEF9F4-53E9-41B5-9B53-259FA98B89CC}" destId="{6176167B-D7C1-4052-8DCF-057D7C89EC9A}" srcOrd="4" destOrd="0" parTransId="{4630EBCC-ACC0-4AE0-B04F-42F2B5F3977C}" sibTransId="{4D9DAF96-A49B-4D94-9AB5-9F6A54890601}"/>
    <dgm:cxn modelId="{104898C0-C6AD-4576-9ACE-C43CF8777795}" type="presOf" srcId="{B5671DF3-7C70-4280-9F82-DF0C2A5830A1}" destId="{ED7B8DA8-DD37-46F4-8176-CAF2E4B76A0F}" srcOrd="0" destOrd="0" presId="urn:microsoft.com/office/officeart/2005/8/layout/vList2"/>
    <dgm:cxn modelId="{2345BED1-56D5-487A-8915-EAE1E4C46E61}" type="presOf" srcId="{3A3AF8E0-2786-47E0-B6D0-EC210106C054}" destId="{C0650758-41FB-4FE8-811C-EAB015170CB7}" srcOrd="0" destOrd="0" presId="urn:microsoft.com/office/officeart/2005/8/layout/vList2"/>
    <dgm:cxn modelId="{C724CED9-C485-42F1-AF29-BBE32F972B0E}" srcId="{0FAEF9F4-53E9-41B5-9B53-259FA98B89CC}" destId="{D41360F2-46CC-4BB0-B8E8-08ED491D0226}" srcOrd="1" destOrd="0" parTransId="{CBA350C0-ED8D-4EDD-A65B-CBB7F2752196}" sibTransId="{A5D47E80-E896-42C5-8002-DB22C58BA270}"/>
    <dgm:cxn modelId="{B29A3BFB-B25A-48FD-ADF4-F0615191C568}" type="presOf" srcId="{12E759E1-542B-4A60-AA7B-A27E3988B3C6}" destId="{F42768FC-846C-4E9E-801E-74AA3F89FAFB}" srcOrd="0" destOrd="0" presId="urn:microsoft.com/office/officeart/2005/8/layout/vList2"/>
    <dgm:cxn modelId="{6EDA82FC-267E-4C6D-8F41-0C3E876BD264}" srcId="{0FAEF9F4-53E9-41B5-9B53-259FA98B89CC}" destId="{B5671DF3-7C70-4280-9F82-DF0C2A5830A1}" srcOrd="5" destOrd="0" parTransId="{5FE07CB9-562F-49B2-92D1-2F5EB88FFF90}" sibTransId="{634425A7-C56A-41C5-8DC8-3D408FA26226}"/>
    <dgm:cxn modelId="{9C2C6F07-A5BC-4453-B014-0F68597B0A3F}" type="presParOf" srcId="{F3550815-A5CD-4D4C-A63B-53D7A4E84340}" destId="{C0650758-41FB-4FE8-811C-EAB015170CB7}" srcOrd="0" destOrd="0" presId="urn:microsoft.com/office/officeart/2005/8/layout/vList2"/>
    <dgm:cxn modelId="{162435C0-07C3-4D71-AB7C-3FB6A8B7D928}" type="presParOf" srcId="{F3550815-A5CD-4D4C-A63B-53D7A4E84340}" destId="{1CC69FB9-E2B3-4449-9E32-109050EE4833}" srcOrd="1" destOrd="0" presId="urn:microsoft.com/office/officeart/2005/8/layout/vList2"/>
    <dgm:cxn modelId="{C0E6967A-CE81-4034-AD4F-B7976B27861A}" type="presParOf" srcId="{F3550815-A5CD-4D4C-A63B-53D7A4E84340}" destId="{FD010C1D-91BE-4C1A-8E00-BFB25A138BA9}" srcOrd="2" destOrd="0" presId="urn:microsoft.com/office/officeart/2005/8/layout/vList2"/>
    <dgm:cxn modelId="{C6B1366B-61D7-4D2C-B06F-41978F59BCDC}" type="presParOf" srcId="{F3550815-A5CD-4D4C-A63B-53D7A4E84340}" destId="{E425D204-E4D8-4C1A-83C9-651FE2ECB4D9}" srcOrd="3" destOrd="0" presId="urn:microsoft.com/office/officeart/2005/8/layout/vList2"/>
    <dgm:cxn modelId="{1CAE4425-89CD-4EC1-A208-0D5F987AA9DA}" type="presParOf" srcId="{F3550815-A5CD-4D4C-A63B-53D7A4E84340}" destId="{F42768FC-846C-4E9E-801E-74AA3F89FAFB}" srcOrd="4" destOrd="0" presId="urn:microsoft.com/office/officeart/2005/8/layout/vList2"/>
    <dgm:cxn modelId="{C8BFE109-6CB0-4435-9B3E-9917CEF840D7}" type="presParOf" srcId="{F3550815-A5CD-4D4C-A63B-53D7A4E84340}" destId="{FDEB92AF-3F60-476C-909F-A77AA95F722F}" srcOrd="5" destOrd="0" presId="urn:microsoft.com/office/officeart/2005/8/layout/vList2"/>
    <dgm:cxn modelId="{F5159743-0A0E-4E66-B47F-3C9A1444FA3D}" type="presParOf" srcId="{F3550815-A5CD-4D4C-A63B-53D7A4E84340}" destId="{8F7061F3-BB05-4859-BABC-17DA1720E513}" srcOrd="6" destOrd="0" presId="urn:microsoft.com/office/officeart/2005/8/layout/vList2"/>
    <dgm:cxn modelId="{61862EC3-94F2-465B-9211-61096B9A47FA}" type="presParOf" srcId="{F3550815-A5CD-4D4C-A63B-53D7A4E84340}" destId="{F43C0298-AFCC-4059-B301-9A2F160A8C24}" srcOrd="7" destOrd="0" presId="urn:microsoft.com/office/officeart/2005/8/layout/vList2"/>
    <dgm:cxn modelId="{C4591CDC-1421-47C1-8970-1D5D6AF76378}" type="presParOf" srcId="{F3550815-A5CD-4D4C-A63B-53D7A4E84340}" destId="{1888A7A7-F8A0-4436-AABF-C5DCDD422A5B}" srcOrd="8" destOrd="0" presId="urn:microsoft.com/office/officeart/2005/8/layout/vList2"/>
    <dgm:cxn modelId="{8460EC09-7F6B-4D28-8D24-B7F64CE21AA5}" type="presParOf" srcId="{F3550815-A5CD-4D4C-A63B-53D7A4E84340}" destId="{2364A1BC-1774-4E39-ABC6-B48A0A9C3962}" srcOrd="9" destOrd="0" presId="urn:microsoft.com/office/officeart/2005/8/layout/vList2"/>
    <dgm:cxn modelId="{46D19D71-63DA-4723-B00E-9A980F5E750B}" type="presParOf" srcId="{F3550815-A5CD-4D4C-A63B-53D7A4E84340}" destId="{ED7B8DA8-DD37-46F4-8176-CAF2E4B76A0F}" srcOrd="10" destOrd="0" presId="urn:microsoft.com/office/officeart/2005/8/layout/vList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6E4977-FB76-4620-BE14-DF193733885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BFEAA76-7B67-4D2F-A5E3-7B9B6FFA1EDC}">
      <dgm:prSet custT="1"/>
      <dgm:spPr>
        <a:solidFill>
          <a:srgbClr val="EBEBEC"/>
        </a:solidFill>
        <a:ln>
          <a:noFill/>
        </a:ln>
      </dgm:spPr>
      <dgm:t>
        <a:bodyPr/>
        <a:lstStyle/>
        <a:p>
          <a:r>
            <a:rPr lang="pl-PL" sz="18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rPr>
            <a:t>Jeden</a:t>
          </a:r>
          <a:r>
            <a:rPr lang="pl-PL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rPr>
            <a:t> kierownik – </a:t>
          </a:r>
          <a:r>
            <a:rPr lang="pl-PL" sz="18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rPr>
            <a:t>jeden</a:t>
          </a:r>
          <a:r>
            <a:rPr lang="pl-PL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rPr>
            <a:t> wiosek w danej edycji</a:t>
          </a:r>
        </a:p>
      </dgm:t>
    </dgm:pt>
    <dgm:pt modelId="{256EC202-6ABA-4B64-9015-B9440AC50F38}" type="sibTrans" cxnId="{8E674529-2D84-4B65-8351-AFD859274229}">
      <dgm:prSet/>
      <dgm:spPr/>
      <dgm:t>
        <a:bodyPr/>
        <a:lstStyle/>
        <a:p>
          <a:endParaRPr lang="pl-PL" sz="1800"/>
        </a:p>
      </dgm:t>
    </dgm:pt>
    <dgm:pt modelId="{E0E128B6-00BF-4417-AD02-7823C5C88461}" type="parTrans" cxnId="{8E674529-2D84-4B65-8351-AFD859274229}">
      <dgm:prSet/>
      <dgm:spPr/>
      <dgm:t>
        <a:bodyPr/>
        <a:lstStyle/>
        <a:p>
          <a:endParaRPr lang="pl-PL" sz="1800"/>
        </a:p>
      </dgm:t>
    </dgm:pt>
    <dgm:pt modelId="{9E6CC532-B47F-4C1E-BDAA-8C8AF2B06140}">
      <dgm:prSet custT="1"/>
      <dgm:spPr>
        <a:solidFill>
          <a:srgbClr val="EBEBEC"/>
        </a:solidFill>
        <a:ln>
          <a:noFill/>
        </a:ln>
      </dgm:spPr>
      <dgm:t>
        <a:bodyPr/>
        <a:lstStyle/>
        <a:p>
          <a:r>
            <a:rPr lang="pl-PL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rPr>
            <a:t>Najwyżej </a:t>
          </a:r>
          <a:r>
            <a:rPr lang="pl-PL" sz="18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rPr>
            <a:t>dwa</a:t>
          </a:r>
          <a:r>
            <a:rPr lang="pl-PL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rPr>
            <a:t> projekty finansowane przez NCN jednocześnie </a:t>
          </a:r>
        </a:p>
      </dgm:t>
    </dgm:pt>
    <dgm:pt modelId="{9F2C8468-A647-4CE9-B945-F22B5E14D3B1}" type="sibTrans" cxnId="{EC5D952E-7B43-4F49-A2C7-C1CB8E5CD252}">
      <dgm:prSet/>
      <dgm:spPr/>
      <dgm:t>
        <a:bodyPr/>
        <a:lstStyle/>
        <a:p>
          <a:endParaRPr lang="pl-PL" sz="1800"/>
        </a:p>
      </dgm:t>
    </dgm:pt>
    <dgm:pt modelId="{4A548549-EF08-451B-A700-1F1862AA2CF5}" type="parTrans" cxnId="{EC5D952E-7B43-4F49-A2C7-C1CB8E5CD252}">
      <dgm:prSet/>
      <dgm:spPr/>
      <dgm:t>
        <a:bodyPr/>
        <a:lstStyle/>
        <a:p>
          <a:endParaRPr lang="pl-PL" sz="1800"/>
        </a:p>
      </dgm:t>
    </dgm:pt>
    <dgm:pt modelId="{EB83E0D5-6830-42B8-958F-819A525068B8}">
      <dgm:prSet custT="1"/>
      <dgm:spPr>
        <a:solidFill>
          <a:srgbClr val="EBEBEC"/>
        </a:solidFill>
        <a:ln>
          <a:noFill/>
        </a:ln>
      </dgm:spPr>
      <dgm:t>
        <a:bodyPr/>
        <a:lstStyle/>
        <a:p>
          <a:pPr algn="just"/>
          <a:r>
            <a:rPr lang="pl-PL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rPr>
            <a:t>Kierownikiem projektu PRELUDIUM, SONATINA, SONATA, SONATA BIS oraz MINIATURY </a:t>
          </a:r>
          <a:r>
            <a:rPr lang="pl-PL" sz="18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rPr>
            <a:t>można być tylko raz</a:t>
          </a:r>
          <a:endParaRPr lang="pl-PL" sz="1800" dirty="0">
            <a:solidFill>
              <a:schemeClr val="tx1">
                <a:lumMod val="65000"/>
                <a:lumOff val="35000"/>
              </a:schemeClr>
            </a:solidFill>
            <a:latin typeface="+mj-lt"/>
          </a:endParaRPr>
        </a:p>
      </dgm:t>
    </dgm:pt>
    <dgm:pt modelId="{338ABF24-D499-434B-ADAD-5141D4DC083E}" type="sibTrans" cxnId="{68D84DD2-DC23-4CEF-B1B4-519FD5DAD528}">
      <dgm:prSet/>
      <dgm:spPr/>
      <dgm:t>
        <a:bodyPr/>
        <a:lstStyle/>
        <a:p>
          <a:endParaRPr lang="pl-PL" sz="1800"/>
        </a:p>
      </dgm:t>
    </dgm:pt>
    <dgm:pt modelId="{BBFF29D7-E090-425A-9EC3-7B1C9C389ECF}" type="parTrans" cxnId="{68D84DD2-DC23-4CEF-B1B4-519FD5DAD528}">
      <dgm:prSet/>
      <dgm:spPr/>
      <dgm:t>
        <a:bodyPr/>
        <a:lstStyle/>
        <a:p>
          <a:endParaRPr lang="pl-PL" sz="1800"/>
        </a:p>
      </dgm:t>
    </dgm:pt>
    <dgm:pt modelId="{1B9F44F5-C1D1-42EB-AB83-CC56F12EF2EC}">
      <dgm:prSet custT="1"/>
      <dgm:spPr>
        <a:solidFill>
          <a:srgbClr val="EBEBEC"/>
        </a:solidFill>
        <a:ln>
          <a:noFill/>
        </a:ln>
      </dgm:spPr>
      <dgm:t>
        <a:bodyPr/>
        <a:lstStyle/>
        <a:p>
          <a:r>
            <a:rPr lang="pl-PL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rPr>
            <a:t>Można kierować </a:t>
          </a:r>
          <a:r>
            <a:rPr lang="pl-PL" sz="18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rPr>
            <a:t>dwoma</a:t>
          </a:r>
          <a:r>
            <a:rPr lang="pl-PL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rPr>
            <a:t> projektami PRELUDIUM BIS jednocześnie</a:t>
          </a:r>
        </a:p>
      </dgm:t>
    </dgm:pt>
    <dgm:pt modelId="{EC301016-BAC9-40BB-BFB8-F904A2E2C1E4}" type="sibTrans" cxnId="{93E2D462-B4CD-4540-8B70-F2DEBD6C3531}">
      <dgm:prSet/>
      <dgm:spPr/>
      <dgm:t>
        <a:bodyPr/>
        <a:lstStyle/>
        <a:p>
          <a:endParaRPr lang="pl-PL" sz="1800"/>
        </a:p>
      </dgm:t>
    </dgm:pt>
    <dgm:pt modelId="{DD96637C-3235-4F6C-9BCC-1CDA4DD8EFC8}" type="parTrans" cxnId="{93E2D462-B4CD-4540-8B70-F2DEBD6C3531}">
      <dgm:prSet/>
      <dgm:spPr/>
      <dgm:t>
        <a:bodyPr/>
        <a:lstStyle/>
        <a:p>
          <a:endParaRPr lang="pl-PL" sz="1800"/>
        </a:p>
      </dgm:t>
    </dgm:pt>
    <dgm:pt modelId="{CD131923-8934-43A8-B9C1-64DC30FAB852}">
      <dgm:prSet custT="1"/>
      <dgm:spPr>
        <a:solidFill>
          <a:srgbClr val="EBEBEC"/>
        </a:solidFill>
        <a:ln>
          <a:noFill/>
        </a:ln>
      </dgm:spPr>
      <dgm:t>
        <a:bodyPr/>
        <a:lstStyle/>
        <a:p>
          <a:r>
            <a:rPr lang="pl-PL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rPr>
            <a:t>Kierownik: </a:t>
          </a:r>
          <a:r>
            <a:rPr lang="pl-PL" sz="18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rPr>
            <a:t>50% </a:t>
          </a:r>
          <a:r>
            <a:rPr lang="pl-PL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rPr>
            <a:t>czasu trwania projektu w Polsce, </a:t>
          </a:r>
          <a:br>
            <a:rPr lang="pl-PL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rPr>
          </a:br>
          <a:r>
            <a:rPr lang="pl-PL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rPr>
            <a:t>z wyjątkiem PRELUDIUM BIS </a:t>
          </a:r>
        </a:p>
      </dgm:t>
    </dgm:pt>
    <dgm:pt modelId="{AF28FCBD-06DD-424A-BB3F-D2B5BFA2A685}" type="sibTrans" cxnId="{DD7D64D1-968F-4AF6-BA30-1FE0C6FFF7C0}">
      <dgm:prSet/>
      <dgm:spPr/>
      <dgm:t>
        <a:bodyPr/>
        <a:lstStyle/>
        <a:p>
          <a:endParaRPr lang="pl-PL" sz="1800"/>
        </a:p>
      </dgm:t>
    </dgm:pt>
    <dgm:pt modelId="{292B6831-0F3B-4B8E-8F4B-05D1936B2760}" type="parTrans" cxnId="{DD7D64D1-968F-4AF6-BA30-1FE0C6FFF7C0}">
      <dgm:prSet/>
      <dgm:spPr/>
      <dgm:t>
        <a:bodyPr/>
        <a:lstStyle/>
        <a:p>
          <a:endParaRPr lang="pl-PL" sz="1800"/>
        </a:p>
      </dgm:t>
    </dgm:pt>
    <dgm:pt modelId="{46DF2564-0498-4F9E-8025-6513E5FDD250}" type="pres">
      <dgm:prSet presAssocID="{276E4977-FB76-4620-BE14-DF193733885C}" presName="linear" presStyleCnt="0">
        <dgm:presLayoutVars>
          <dgm:animLvl val="lvl"/>
          <dgm:resizeHandles val="exact"/>
        </dgm:presLayoutVars>
      </dgm:prSet>
      <dgm:spPr/>
    </dgm:pt>
    <dgm:pt modelId="{20E7567F-7E13-4564-BA0F-BC6E4F430828}" type="pres">
      <dgm:prSet presAssocID="{FBFEAA76-7B67-4D2F-A5E3-7B9B6FFA1EDC}" presName="parentText" presStyleLbl="node1" presStyleIdx="0" presStyleCnt="5" custLinFactY="258" custLinFactNeighborY="100000">
        <dgm:presLayoutVars>
          <dgm:chMax val="0"/>
          <dgm:bulletEnabled val="1"/>
        </dgm:presLayoutVars>
      </dgm:prSet>
      <dgm:spPr/>
    </dgm:pt>
    <dgm:pt modelId="{E9029BDF-FFCB-4295-8179-4079A83C2F8B}" type="pres">
      <dgm:prSet presAssocID="{256EC202-6ABA-4B64-9015-B9440AC50F38}" presName="spacer" presStyleCnt="0"/>
      <dgm:spPr/>
    </dgm:pt>
    <dgm:pt modelId="{35378B36-FAAB-4352-B85D-8CE2BC3015FA}" type="pres">
      <dgm:prSet presAssocID="{9E6CC532-B47F-4C1E-BDAA-8C8AF2B06140}" presName="parentText" presStyleLbl="node1" presStyleIdx="1" presStyleCnt="5" custLinFactNeighborX="184" custLinFactNeighborY="90594">
        <dgm:presLayoutVars>
          <dgm:chMax val="0"/>
          <dgm:bulletEnabled val="1"/>
        </dgm:presLayoutVars>
      </dgm:prSet>
      <dgm:spPr/>
    </dgm:pt>
    <dgm:pt modelId="{FF6FDF2A-3702-4D56-900D-2F914BD55BC6}" type="pres">
      <dgm:prSet presAssocID="{9F2C8468-A647-4CE9-B945-F22B5E14D3B1}" presName="spacer" presStyleCnt="0"/>
      <dgm:spPr/>
    </dgm:pt>
    <dgm:pt modelId="{72AE200C-D83E-4CC0-8A49-39FB501F7568}" type="pres">
      <dgm:prSet presAssocID="{EB83E0D5-6830-42B8-958F-819A525068B8}" presName="parentText" presStyleLbl="node1" presStyleIdx="2" presStyleCnt="5" custLinFactNeighborX="369" custLinFactNeighborY="68039">
        <dgm:presLayoutVars>
          <dgm:chMax val="0"/>
          <dgm:bulletEnabled val="1"/>
        </dgm:presLayoutVars>
      </dgm:prSet>
      <dgm:spPr/>
    </dgm:pt>
    <dgm:pt modelId="{B0CB3811-9906-4EB3-AA50-FA3E8A2C5781}" type="pres">
      <dgm:prSet presAssocID="{338ABF24-D499-434B-ADAD-5141D4DC083E}" presName="spacer" presStyleCnt="0"/>
      <dgm:spPr/>
    </dgm:pt>
    <dgm:pt modelId="{4F424360-5C25-4EA4-B2BA-AC751970C8C5}" type="pres">
      <dgm:prSet presAssocID="{1B9F44F5-C1D1-42EB-AB83-CC56F12EF2EC}" presName="parentText" presStyleLbl="node1" presStyleIdx="3" presStyleCnt="5" custLinFactNeighborY="51961">
        <dgm:presLayoutVars>
          <dgm:chMax val="0"/>
          <dgm:bulletEnabled val="1"/>
        </dgm:presLayoutVars>
      </dgm:prSet>
      <dgm:spPr/>
    </dgm:pt>
    <dgm:pt modelId="{E29EB470-229F-4149-A4BB-E02D9F3F4D2F}" type="pres">
      <dgm:prSet presAssocID="{EC301016-BAC9-40BB-BFB8-F904A2E2C1E4}" presName="spacer" presStyleCnt="0"/>
      <dgm:spPr/>
    </dgm:pt>
    <dgm:pt modelId="{4CE4768F-2A75-4BAA-B577-0E4D9A3E02DD}" type="pres">
      <dgm:prSet presAssocID="{CD131923-8934-43A8-B9C1-64DC30FAB852}" presName="parentText" presStyleLbl="node1" presStyleIdx="4" presStyleCnt="5" custLinFactY="14290" custLinFactNeighborY="100000">
        <dgm:presLayoutVars>
          <dgm:chMax val="0"/>
          <dgm:bulletEnabled val="1"/>
        </dgm:presLayoutVars>
      </dgm:prSet>
      <dgm:spPr/>
    </dgm:pt>
  </dgm:ptLst>
  <dgm:cxnLst>
    <dgm:cxn modelId="{8E674529-2D84-4B65-8351-AFD859274229}" srcId="{276E4977-FB76-4620-BE14-DF193733885C}" destId="{FBFEAA76-7B67-4D2F-A5E3-7B9B6FFA1EDC}" srcOrd="0" destOrd="0" parTransId="{E0E128B6-00BF-4417-AD02-7823C5C88461}" sibTransId="{256EC202-6ABA-4B64-9015-B9440AC50F38}"/>
    <dgm:cxn modelId="{EC5D952E-7B43-4F49-A2C7-C1CB8E5CD252}" srcId="{276E4977-FB76-4620-BE14-DF193733885C}" destId="{9E6CC532-B47F-4C1E-BDAA-8C8AF2B06140}" srcOrd="1" destOrd="0" parTransId="{4A548549-EF08-451B-A700-1F1862AA2CF5}" sibTransId="{9F2C8468-A647-4CE9-B945-F22B5E14D3B1}"/>
    <dgm:cxn modelId="{5685D53D-7D5C-42AB-BBD8-ED33E4A3AFBE}" type="presOf" srcId="{1B9F44F5-C1D1-42EB-AB83-CC56F12EF2EC}" destId="{4F424360-5C25-4EA4-B2BA-AC751970C8C5}" srcOrd="0" destOrd="0" presId="urn:microsoft.com/office/officeart/2005/8/layout/vList2"/>
    <dgm:cxn modelId="{93E2D462-B4CD-4540-8B70-F2DEBD6C3531}" srcId="{276E4977-FB76-4620-BE14-DF193733885C}" destId="{1B9F44F5-C1D1-42EB-AB83-CC56F12EF2EC}" srcOrd="3" destOrd="0" parTransId="{DD96637C-3235-4F6C-9BCC-1CDA4DD8EFC8}" sibTransId="{EC301016-BAC9-40BB-BFB8-F904A2E2C1E4}"/>
    <dgm:cxn modelId="{80FD2F55-51D8-40C3-A7F0-D16196F91C4A}" type="presOf" srcId="{CD131923-8934-43A8-B9C1-64DC30FAB852}" destId="{4CE4768F-2A75-4BAA-B577-0E4D9A3E02DD}" srcOrd="0" destOrd="0" presId="urn:microsoft.com/office/officeart/2005/8/layout/vList2"/>
    <dgm:cxn modelId="{DD8CC159-6B5C-4533-B9F2-3336F2743612}" type="presOf" srcId="{9E6CC532-B47F-4C1E-BDAA-8C8AF2B06140}" destId="{35378B36-FAAB-4352-B85D-8CE2BC3015FA}" srcOrd="0" destOrd="0" presId="urn:microsoft.com/office/officeart/2005/8/layout/vList2"/>
    <dgm:cxn modelId="{034BD79D-6724-4B42-B81A-00E2A94CEC77}" type="presOf" srcId="{EB83E0D5-6830-42B8-958F-819A525068B8}" destId="{72AE200C-D83E-4CC0-8A49-39FB501F7568}" srcOrd="0" destOrd="0" presId="urn:microsoft.com/office/officeart/2005/8/layout/vList2"/>
    <dgm:cxn modelId="{DD7D64D1-968F-4AF6-BA30-1FE0C6FFF7C0}" srcId="{276E4977-FB76-4620-BE14-DF193733885C}" destId="{CD131923-8934-43A8-B9C1-64DC30FAB852}" srcOrd="4" destOrd="0" parTransId="{292B6831-0F3B-4B8E-8F4B-05D1936B2760}" sibTransId="{AF28FCBD-06DD-424A-BB3F-D2B5BFA2A685}"/>
    <dgm:cxn modelId="{689B38D2-E1EC-4527-B3D4-DD7A9026B409}" type="presOf" srcId="{276E4977-FB76-4620-BE14-DF193733885C}" destId="{46DF2564-0498-4F9E-8025-6513E5FDD250}" srcOrd="0" destOrd="0" presId="urn:microsoft.com/office/officeart/2005/8/layout/vList2"/>
    <dgm:cxn modelId="{68D84DD2-DC23-4CEF-B1B4-519FD5DAD528}" srcId="{276E4977-FB76-4620-BE14-DF193733885C}" destId="{EB83E0D5-6830-42B8-958F-819A525068B8}" srcOrd="2" destOrd="0" parTransId="{BBFF29D7-E090-425A-9EC3-7B1C9C389ECF}" sibTransId="{338ABF24-D499-434B-ADAD-5141D4DC083E}"/>
    <dgm:cxn modelId="{5EBF81E8-B937-498E-B1AF-88147EACE39D}" type="presOf" srcId="{FBFEAA76-7B67-4D2F-A5E3-7B9B6FFA1EDC}" destId="{20E7567F-7E13-4564-BA0F-BC6E4F430828}" srcOrd="0" destOrd="0" presId="urn:microsoft.com/office/officeart/2005/8/layout/vList2"/>
    <dgm:cxn modelId="{343151BE-A38D-4045-9AEB-7E870FDC93C9}" type="presParOf" srcId="{46DF2564-0498-4F9E-8025-6513E5FDD250}" destId="{20E7567F-7E13-4564-BA0F-BC6E4F430828}" srcOrd="0" destOrd="0" presId="urn:microsoft.com/office/officeart/2005/8/layout/vList2"/>
    <dgm:cxn modelId="{6086A0CB-FADB-4D86-9AEA-E2EC8768C2C2}" type="presParOf" srcId="{46DF2564-0498-4F9E-8025-6513E5FDD250}" destId="{E9029BDF-FFCB-4295-8179-4079A83C2F8B}" srcOrd="1" destOrd="0" presId="urn:microsoft.com/office/officeart/2005/8/layout/vList2"/>
    <dgm:cxn modelId="{612DF719-72ED-4196-880D-9CCDD29C8EE0}" type="presParOf" srcId="{46DF2564-0498-4F9E-8025-6513E5FDD250}" destId="{35378B36-FAAB-4352-B85D-8CE2BC3015FA}" srcOrd="2" destOrd="0" presId="urn:microsoft.com/office/officeart/2005/8/layout/vList2"/>
    <dgm:cxn modelId="{6CEDCA11-5F1D-4025-9281-981D8018F327}" type="presParOf" srcId="{46DF2564-0498-4F9E-8025-6513E5FDD250}" destId="{FF6FDF2A-3702-4D56-900D-2F914BD55BC6}" srcOrd="3" destOrd="0" presId="urn:microsoft.com/office/officeart/2005/8/layout/vList2"/>
    <dgm:cxn modelId="{9EAB5465-BAA0-454E-A7D3-B9CD39EDB20E}" type="presParOf" srcId="{46DF2564-0498-4F9E-8025-6513E5FDD250}" destId="{72AE200C-D83E-4CC0-8A49-39FB501F7568}" srcOrd="4" destOrd="0" presId="urn:microsoft.com/office/officeart/2005/8/layout/vList2"/>
    <dgm:cxn modelId="{D485C4F1-7D81-4B1D-818E-5079BF188B4B}" type="presParOf" srcId="{46DF2564-0498-4F9E-8025-6513E5FDD250}" destId="{B0CB3811-9906-4EB3-AA50-FA3E8A2C5781}" srcOrd="5" destOrd="0" presId="urn:microsoft.com/office/officeart/2005/8/layout/vList2"/>
    <dgm:cxn modelId="{5F0FBD3B-2200-4125-B1D9-6FB930D7689D}" type="presParOf" srcId="{46DF2564-0498-4F9E-8025-6513E5FDD250}" destId="{4F424360-5C25-4EA4-B2BA-AC751970C8C5}" srcOrd="6" destOrd="0" presId="urn:microsoft.com/office/officeart/2005/8/layout/vList2"/>
    <dgm:cxn modelId="{FCC5DCE0-8306-408D-8F40-C9FDF9C17480}" type="presParOf" srcId="{46DF2564-0498-4F9E-8025-6513E5FDD250}" destId="{E29EB470-229F-4149-A4BB-E02D9F3F4D2F}" srcOrd="7" destOrd="0" presId="urn:microsoft.com/office/officeart/2005/8/layout/vList2"/>
    <dgm:cxn modelId="{F9EED97A-3E0B-4338-BCB3-22C83417200B}" type="presParOf" srcId="{46DF2564-0498-4F9E-8025-6513E5FDD250}" destId="{4CE4768F-2A75-4BAA-B577-0E4D9A3E02D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6E4977-FB76-4620-BE14-DF193733885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BFEAA76-7B67-4D2F-A5E3-7B9B6FFA1EDC}">
      <dgm:prSet custT="1"/>
      <dgm:spPr>
        <a:solidFill>
          <a:srgbClr val="EBEBEC"/>
        </a:solidFill>
        <a:ln>
          <a:noFill/>
        </a:ln>
      </dgm:spPr>
      <dgm:t>
        <a:bodyPr/>
        <a:lstStyle/>
        <a:p>
          <a:pPr algn="just"/>
          <a:r>
            <a:rPr lang="pl-PL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rPr>
            <a:t>SONATY BIS nie mogą złożyć osoby przewidziane jako </a:t>
          </a:r>
          <a:r>
            <a:rPr lang="pl-PL" sz="18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rPr>
            <a:t>Kierownik</a:t>
          </a:r>
          <a:r>
            <a:rPr lang="pl-PL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rPr>
            <a:t> w OPUS, który ją poprzedza</a:t>
          </a:r>
          <a:endParaRPr lang="pl-PL" sz="1800" dirty="0">
            <a:solidFill>
              <a:schemeClr val="tx1">
                <a:lumMod val="65000"/>
                <a:lumOff val="35000"/>
              </a:schemeClr>
            </a:solidFill>
            <a:latin typeface="+mj-lt"/>
          </a:endParaRPr>
        </a:p>
      </dgm:t>
    </dgm:pt>
    <dgm:pt modelId="{256EC202-6ABA-4B64-9015-B9440AC50F38}" type="sibTrans" cxnId="{8E674529-2D84-4B65-8351-AFD859274229}">
      <dgm:prSet/>
      <dgm:spPr/>
      <dgm:t>
        <a:bodyPr/>
        <a:lstStyle/>
        <a:p>
          <a:endParaRPr lang="pl-PL" sz="1800"/>
        </a:p>
      </dgm:t>
    </dgm:pt>
    <dgm:pt modelId="{E0E128B6-00BF-4417-AD02-7823C5C88461}" type="parTrans" cxnId="{8E674529-2D84-4B65-8351-AFD859274229}">
      <dgm:prSet/>
      <dgm:spPr/>
      <dgm:t>
        <a:bodyPr/>
        <a:lstStyle/>
        <a:p>
          <a:endParaRPr lang="pl-PL" sz="1800"/>
        </a:p>
      </dgm:t>
    </dgm:pt>
    <dgm:pt modelId="{9E6CC532-B47F-4C1E-BDAA-8C8AF2B06140}">
      <dgm:prSet custT="1"/>
      <dgm:spPr>
        <a:solidFill>
          <a:srgbClr val="EBEBEC"/>
        </a:solidFill>
        <a:ln>
          <a:noFill/>
        </a:ln>
      </dgm:spPr>
      <dgm:t>
        <a:bodyPr/>
        <a:lstStyle/>
        <a:p>
          <a:r>
            <a:rPr lang="pl-PL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rPr>
            <a:t>Można kierować </a:t>
          </a:r>
          <a:r>
            <a:rPr lang="pl-PL" sz="18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rPr>
            <a:t>jednym</a:t>
          </a:r>
          <a:r>
            <a:rPr lang="pl-PL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rPr>
            <a:t> MAESTRO w danym czasie</a:t>
          </a:r>
          <a:endParaRPr lang="pl-PL" sz="1800" dirty="0">
            <a:solidFill>
              <a:schemeClr val="tx1">
                <a:lumMod val="65000"/>
                <a:lumOff val="35000"/>
              </a:schemeClr>
            </a:solidFill>
            <a:latin typeface="+mj-lt"/>
          </a:endParaRPr>
        </a:p>
      </dgm:t>
    </dgm:pt>
    <dgm:pt modelId="{9F2C8468-A647-4CE9-B945-F22B5E14D3B1}" type="sibTrans" cxnId="{EC5D952E-7B43-4F49-A2C7-C1CB8E5CD252}">
      <dgm:prSet/>
      <dgm:spPr/>
      <dgm:t>
        <a:bodyPr/>
        <a:lstStyle/>
        <a:p>
          <a:endParaRPr lang="pl-PL" sz="1800"/>
        </a:p>
      </dgm:t>
    </dgm:pt>
    <dgm:pt modelId="{4A548549-EF08-451B-A700-1F1862AA2CF5}" type="parTrans" cxnId="{EC5D952E-7B43-4F49-A2C7-C1CB8E5CD252}">
      <dgm:prSet/>
      <dgm:spPr/>
      <dgm:t>
        <a:bodyPr/>
        <a:lstStyle/>
        <a:p>
          <a:endParaRPr lang="pl-PL" sz="1800"/>
        </a:p>
      </dgm:t>
    </dgm:pt>
    <dgm:pt modelId="{EB83E0D5-6830-42B8-958F-819A525068B8}">
      <dgm:prSet custT="1"/>
      <dgm:spPr>
        <a:solidFill>
          <a:srgbClr val="EBEBEC"/>
        </a:solidFill>
        <a:ln>
          <a:noFill/>
        </a:ln>
      </dgm:spPr>
      <dgm:t>
        <a:bodyPr/>
        <a:lstStyle/>
        <a:p>
          <a:r>
            <a:rPr lang="pl-PL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rPr>
            <a:t>O </a:t>
          </a:r>
          <a:r>
            <a:rPr lang="pl-PL" sz="18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rPr>
            <a:t>drugie</a:t>
          </a:r>
          <a:r>
            <a:rPr lang="pl-PL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rPr>
            <a:t> </a:t>
          </a:r>
          <a:r>
            <a:rPr lang="pl-PL" sz="1800" b="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rPr>
            <a:t>MAESTRO</a:t>
          </a:r>
          <a:r>
            <a:rPr lang="pl-PL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rPr>
            <a:t> mogą ubiegać się osoby, które wystąpiły z wnioskiem lub kierowały projektem ERC</a:t>
          </a:r>
          <a:endParaRPr lang="pl-PL" sz="1800" dirty="0">
            <a:solidFill>
              <a:schemeClr val="tx1">
                <a:lumMod val="65000"/>
                <a:lumOff val="35000"/>
              </a:schemeClr>
            </a:solidFill>
            <a:latin typeface="+mj-lt"/>
          </a:endParaRPr>
        </a:p>
      </dgm:t>
    </dgm:pt>
    <dgm:pt modelId="{338ABF24-D499-434B-ADAD-5141D4DC083E}" type="sibTrans" cxnId="{68D84DD2-DC23-4CEF-B1B4-519FD5DAD528}">
      <dgm:prSet/>
      <dgm:spPr/>
      <dgm:t>
        <a:bodyPr/>
        <a:lstStyle/>
        <a:p>
          <a:endParaRPr lang="pl-PL" sz="1800"/>
        </a:p>
      </dgm:t>
    </dgm:pt>
    <dgm:pt modelId="{BBFF29D7-E090-425A-9EC3-7B1C9C389ECF}" type="parTrans" cxnId="{68D84DD2-DC23-4CEF-B1B4-519FD5DAD528}">
      <dgm:prSet/>
      <dgm:spPr/>
      <dgm:t>
        <a:bodyPr/>
        <a:lstStyle/>
        <a:p>
          <a:endParaRPr lang="pl-PL" sz="1800"/>
        </a:p>
      </dgm:t>
    </dgm:pt>
    <dgm:pt modelId="{46DF2564-0498-4F9E-8025-6513E5FDD250}" type="pres">
      <dgm:prSet presAssocID="{276E4977-FB76-4620-BE14-DF193733885C}" presName="linear" presStyleCnt="0">
        <dgm:presLayoutVars>
          <dgm:animLvl val="lvl"/>
          <dgm:resizeHandles val="exact"/>
        </dgm:presLayoutVars>
      </dgm:prSet>
      <dgm:spPr/>
    </dgm:pt>
    <dgm:pt modelId="{20E7567F-7E13-4564-BA0F-BC6E4F430828}" type="pres">
      <dgm:prSet presAssocID="{FBFEAA76-7B67-4D2F-A5E3-7B9B6FFA1EDC}" presName="parentText" presStyleLbl="node1" presStyleIdx="0" presStyleCnt="3" custLinFactNeighborX="368" custLinFactNeighborY="95045">
        <dgm:presLayoutVars>
          <dgm:chMax val="0"/>
          <dgm:bulletEnabled val="1"/>
        </dgm:presLayoutVars>
      </dgm:prSet>
      <dgm:spPr/>
    </dgm:pt>
    <dgm:pt modelId="{E9029BDF-FFCB-4295-8179-4079A83C2F8B}" type="pres">
      <dgm:prSet presAssocID="{256EC202-6ABA-4B64-9015-B9440AC50F38}" presName="spacer" presStyleCnt="0"/>
      <dgm:spPr/>
    </dgm:pt>
    <dgm:pt modelId="{35378B36-FAAB-4352-B85D-8CE2BC3015FA}" type="pres">
      <dgm:prSet presAssocID="{9E6CC532-B47F-4C1E-BDAA-8C8AF2B06140}" presName="parentText" presStyleLbl="node1" presStyleIdx="1" presStyleCnt="3" custLinFactNeighborX="184" custLinFactNeighborY="90594">
        <dgm:presLayoutVars>
          <dgm:chMax val="0"/>
          <dgm:bulletEnabled val="1"/>
        </dgm:presLayoutVars>
      </dgm:prSet>
      <dgm:spPr/>
    </dgm:pt>
    <dgm:pt modelId="{FF6FDF2A-3702-4D56-900D-2F914BD55BC6}" type="pres">
      <dgm:prSet presAssocID="{9F2C8468-A647-4CE9-B945-F22B5E14D3B1}" presName="spacer" presStyleCnt="0"/>
      <dgm:spPr/>
    </dgm:pt>
    <dgm:pt modelId="{72AE200C-D83E-4CC0-8A49-39FB501F7568}" type="pres">
      <dgm:prSet presAssocID="{EB83E0D5-6830-42B8-958F-819A525068B8}" presName="parentText" presStyleLbl="node1" presStyleIdx="2" presStyleCnt="3" custLinFactNeighborX="369" custLinFactNeighborY="68039">
        <dgm:presLayoutVars>
          <dgm:chMax val="0"/>
          <dgm:bulletEnabled val="1"/>
        </dgm:presLayoutVars>
      </dgm:prSet>
      <dgm:spPr/>
    </dgm:pt>
  </dgm:ptLst>
  <dgm:cxnLst>
    <dgm:cxn modelId="{8E674529-2D84-4B65-8351-AFD859274229}" srcId="{276E4977-FB76-4620-BE14-DF193733885C}" destId="{FBFEAA76-7B67-4D2F-A5E3-7B9B6FFA1EDC}" srcOrd="0" destOrd="0" parTransId="{E0E128B6-00BF-4417-AD02-7823C5C88461}" sibTransId="{256EC202-6ABA-4B64-9015-B9440AC50F38}"/>
    <dgm:cxn modelId="{EC5D952E-7B43-4F49-A2C7-C1CB8E5CD252}" srcId="{276E4977-FB76-4620-BE14-DF193733885C}" destId="{9E6CC532-B47F-4C1E-BDAA-8C8AF2B06140}" srcOrd="1" destOrd="0" parTransId="{4A548549-EF08-451B-A700-1F1862AA2CF5}" sibTransId="{9F2C8468-A647-4CE9-B945-F22B5E14D3B1}"/>
    <dgm:cxn modelId="{DD8CC159-6B5C-4533-B9F2-3336F2743612}" type="presOf" srcId="{9E6CC532-B47F-4C1E-BDAA-8C8AF2B06140}" destId="{35378B36-FAAB-4352-B85D-8CE2BC3015FA}" srcOrd="0" destOrd="0" presId="urn:microsoft.com/office/officeart/2005/8/layout/vList2"/>
    <dgm:cxn modelId="{034BD79D-6724-4B42-B81A-00E2A94CEC77}" type="presOf" srcId="{EB83E0D5-6830-42B8-958F-819A525068B8}" destId="{72AE200C-D83E-4CC0-8A49-39FB501F7568}" srcOrd="0" destOrd="0" presId="urn:microsoft.com/office/officeart/2005/8/layout/vList2"/>
    <dgm:cxn modelId="{689B38D2-E1EC-4527-B3D4-DD7A9026B409}" type="presOf" srcId="{276E4977-FB76-4620-BE14-DF193733885C}" destId="{46DF2564-0498-4F9E-8025-6513E5FDD250}" srcOrd="0" destOrd="0" presId="urn:microsoft.com/office/officeart/2005/8/layout/vList2"/>
    <dgm:cxn modelId="{68D84DD2-DC23-4CEF-B1B4-519FD5DAD528}" srcId="{276E4977-FB76-4620-BE14-DF193733885C}" destId="{EB83E0D5-6830-42B8-958F-819A525068B8}" srcOrd="2" destOrd="0" parTransId="{BBFF29D7-E090-425A-9EC3-7B1C9C389ECF}" sibTransId="{338ABF24-D499-434B-ADAD-5141D4DC083E}"/>
    <dgm:cxn modelId="{5EBF81E8-B937-498E-B1AF-88147EACE39D}" type="presOf" srcId="{FBFEAA76-7B67-4D2F-A5E3-7B9B6FFA1EDC}" destId="{20E7567F-7E13-4564-BA0F-BC6E4F430828}" srcOrd="0" destOrd="0" presId="urn:microsoft.com/office/officeart/2005/8/layout/vList2"/>
    <dgm:cxn modelId="{343151BE-A38D-4045-9AEB-7E870FDC93C9}" type="presParOf" srcId="{46DF2564-0498-4F9E-8025-6513E5FDD250}" destId="{20E7567F-7E13-4564-BA0F-BC6E4F430828}" srcOrd="0" destOrd="0" presId="urn:microsoft.com/office/officeart/2005/8/layout/vList2"/>
    <dgm:cxn modelId="{6086A0CB-FADB-4D86-9AEA-E2EC8768C2C2}" type="presParOf" srcId="{46DF2564-0498-4F9E-8025-6513E5FDD250}" destId="{E9029BDF-FFCB-4295-8179-4079A83C2F8B}" srcOrd="1" destOrd="0" presId="urn:microsoft.com/office/officeart/2005/8/layout/vList2"/>
    <dgm:cxn modelId="{612DF719-72ED-4196-880D-9CCDD29C8EE0}" type="presParOf" srcId="{46DF2564-0498-4F9E-8025-6513E5FDD250}" destId="{35378B36-FAAB-4352-B85D-8CE2BC3015FA}" srcOrd="2" destOrd="0" presId="urn:microsoft.com/office/officeart/2005/8/layout/vList2"/>
    <dgm:cxn modelId="{6CEDCA11-5F1D-4025-9281-981D8018F327}" type="presParOf" srcId="{46DF2564-0498-4F9E-8025-6513E5FDD250}" destId="{FF6FDF2A-3702-4D56-900D-2F914BD55BC6}" srcOrd="3" destOrd="0" presId="urn:microsoft.com/office/officeart/2005/8/layout/vList2"/>
    <dgm:cxn modelId="{9EAB5465-BAA0-454E-A7D3-B9CD39EDB20E}" type="presParOf" srcId="{46DF2564-0498-4F9E-8025-6513E5FDD250}" destId="{72AE200C-D83E-4CC0-8A49-39FB501F7568}" srcOrd="4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6E4977-FB76-4620-BE14-DF193733885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BFEAA76-7B67-4D2F-A5E3-7B9B6FFA1EDC}">
      <dgm:prSet custT="1"/>
      <dgm:spPr>
        <a:solidFill>
          <a:srgbClr val="EBEBEC"/>
        </a:solidFill>
        <a:ln>
          <a:noFill/>
        </a:ln>
      </dgm:spPr>
      <dgm:t>
        <a:bodyPr/>
        <a:lstStyle/>
        <a:p>
          <a:pPr algn="just"/>
          <a:r>
            <a:rPr lang="pl-PL" sz="18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rPr>
            <a:t>Wniosek można złożyć ponownie dopiero, kiedy zakończy się jego ocena.</a:t>
          </a:r>
          <a:endParaRPr lang="pl-PL" sz="1800" dirty="0">
            <a:solidFill>
              <a:schemeClr val="tx1">
                <a:lumMod val="65000"/>
                <a:lumOff val="35000"/>
              </a:schemeClr>
            </a:solidFill>
            <a:latin typeface="+mj-lt"/>
            <a:cs typeface="Arial" panose="020B0604020202020204" pitchFamily="34" charset="0"/>
          </a:endParaRPr>
        </a:p>
        <a:p>
          <a:pPr algn="just"/>
          <a:r>
            <a:rPr lang="pl-PL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rPr>
            <a:t>Złożenie odwołania oznacza, że wniosek nadal jest w ocenie</a:t>
          </a:r>
          <a:endParaRPr lang="pl-PL" sz="1800" dirty="0">
            <a:solidFill>
              <a:schemeClr val="tx1">
                <a:lumMod val="65000"/>
                <a:lumOff val="35000"/>
              </a:schemeClr>
            </a:solidFill>
            <a:latin typeface="+mj-lt"/>
          </a:endParaRPr>
        </a:p>
      </dgm:t>
    </dgm:pt>
    <dgm:pt modelId="{256EC202-6ABA-4B64-9015-B9440AC50F38}" type="sibTrans" cxnId="{8E674529-2D84-4B65-8351-AFD859274229}">
      <dgm:prSet/>
      <dgm:spPr/>
      <dgm:t>
        <a:bodyPr/>
        <a:lstStyle/>
        <a:p>
          <a:endParaRPr lang="pl-PL" sz="1800"/>
        </a:p>
      </dgm:t>
    </dgm:pt>
    <dgm:pt modelId="{E0E128B6-00BF-4417-AD02-7823C5C88461}" type="parTrans" cxnId="{8E674529-2D84-4B65-8351-AFD859274229}">
      <dgm:prSet/>
      <dgm:spPr/>
      <dgm:t>
        <a:bodyPr/>
        <a:lstStyle/>
        <a:p>
          <a:endParaRPr lang="pl-PL" sz="1800"/>
        </a:p>
      </dgm:t>
    </dgm:pt>
    <dgm:pt modelId="{9E6CC532-B47F-4C1E-BDAA-8C8AF2B06140}">
      <dgm:prSet custT="1"/>
      <dgm:spPr>
        <a:solidFill>
          <a:srgbClr val="EBEBEC"/>
        </a:solidFill>
        <a:ln>
          <a:noFill/>
        </a:ln>
      </dgm:spPr>
      <dgm:t>
        <a:bodyPr/>
        <a:lstStyle/>
        <a:p>
          <a:r>
            <a:rPr lang="pl-PL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rPr>
            <a:t>W danej edycji nie mogą zostać złożone wnioski obejmujące pokrywające się zadania badawcze</a:t>
          </a:r>
          <a:endParaRPr lang="pl-PL" sz="1800" dirty="0">
            <a:solidFill>
              <a:schemeClr val="tx1">
                <a:lumMod val="65000"/>
                <a:lumOff val="35000"/>
              </a:schemeClr>
            </a:solidFill>
            <a:latin typeface="+mj-lt"/>
          </a:endParaRPr>
        </a:p>
      </dgm:t>
    </dgm:pt>
    <dgm:pt modelId="{9F2C8468-A647-4CE9-B945-F22B5E14D3B1}" type="sibTrans" cxnId="{EC5D952E-7B43-4F49-A2C7-C1CB8E5CD252}">
      <dgm:prSet/>
      <dgm:spPr/>
      <dgm:t>
        <a:bodyPr/>
        <a:lstStyle/>
        <a:p>
          <a:endParaRPr lang="pl-PL" sz="1800"/>
        </a:p>
      </dgm:t>
    </dgm:pt>
    <dgm:pt modelId="{4A548549-EF08-451B-A700-1F1862AA2CF5}" type="parTrans" cxnId="{EC5D952E-7B43-4F49-A2C7-C1CB8E5CD252}">
      <dgm:prSet/>
      <dgm:spPr/>
      <dgm:t>
        <a:bodyPr/>
        <a:lstStyle/>
        <a:p>
          <a:endParaRPr lang="pl-PL" sz="1800"/>
        </a:p>
      </dgm:t>
    </dgm:pt>
    <dgm:pt modelId="{EB83E0D5-6830-42B8-958F-819A525068B8}">
      <dgm:prSet custT="1"/>
      <dgm:spPr>
        <a:solidFill>
          <a:srgbClr val="EBEBEC"/>
        </a:solidFill>
        <a:ln>
          <a:noFill/>
        </a:ln>
      </dgm:spPr>
      <dgm:t>
        <a:bodyPr/>
        <a:lstStyle/>
        <a:p>
          <a:r>
            <a:rPr lang="pl-PL" sz="18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rPr>
            <a:t>Brak karencji w projekcie OPUS, jeśli: </a:t>
          </a:r>
        </a:p>
        <a:p>
          <a:pPr>
            <a:buFont typeface="Arial" panose="020B0604020202020204" pitchFamily="34" charset="0"/>
            <a:buChar char="•"/>
          </a:pPr>
          <a:endParaRPr lang="pl-PL" sz="1800" dirty="0">
            <a:solidFill>
              <a:schemeClr val="tx1">
                <a:lumMod val="65000"/>
                <a:lumOff val="35000"/>
              </a:schemeClr>
            </a:solidFill>
            <a:latin typeface="+mj-lt"/>
            <a:cs typeface="Arial" panose="020B0604020202020204" pitchFamily="34" charset="0"/>
          </a:endParaRPr>
        </a:p>
        <a:p>
          <a:pPr>
            <a:buFont typeface="Arial" panose="020B0604020202020204" pitchFamily="34" charset="0"/>
            <a:buChar char="•"/>
          </a:pPr>
          <a:r>
            <a:rPr lang="pl-PL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rPr>
            <a:t>- wniosek został odrzucony formalnie</a:t>
          </a:r>
        </a:p>
        <a:p>
          <a:pPr>
            <a:buFont typeface="Arial" panose="020B0604020202020204" pitchFamily="34" charset="0"/>
            <a:buChar char="•"/>
          </a:pPr>
          <a:r>
            <a:rPr lang="pl-PL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rPr>
            <a:t>- wniosek został odrzucony za nieprawidłowy kosztorys / panel / niespełnienie warunków</a:t>
          </a:r>
        </a:p>
        <a:p>
          <a:pPr>
            <a:buFont typeface="Arial" panose="020B0604020202020204" pitchFamily="34" charset="0"/>
            <a:buChar char="•"/>
          </a:pPr>
          <a:r>
            <a:rPr lang="pl-PL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rPr>
            <a:t>- wniosek był w II etapie oceny</a:t>
          </a:r>
          <a:endParaRPr lang="pl-PL" sz="1800" dirty="0">
            <a:solidFill>
              <a:schemeClr val="tx1">
                <a:lumMod val="65000"/>
                <a:lumOff val="35000"/>
              </a:schemeClr>
            </a:solidFill>
            <a:latin typeface="+mj-lt"/>
          </a:endParaRPr>
        </a:p>
      </dgm:t>
    </dgm:pt>
    <dgm:pt modelId="{338ABF24-D499-434B-ADAD-5141D4DC083E}" type="sibTrans" cxnId="{68D84DD2-DC23-4CEF-B1B4-519FD5DAD528}">
      <dgm:prSet/>
      <dgm:spPr/>
      <dgm:t>
        <a:bodyPr/>
        <a:lstStyle/>
        <a:p>
          <a:endParaRPr lang="pl-PL" sz="1800"/>
        </a:p>
      </dgm:t>
    </dgm:pt>
    <dgm:pt modelId="{BBFF29D7-E090-425A-9EC3-7B1C9C389ECF}" type="parTrans" cxnId="{68D84DD2-DC23-4CEF-B1B4-519FD5DAD528}">
      <dgm:prSet/>
      <dgm:spPr/>
      <dgm:t>
        <a:bodyPr/>
        <a:lstStyle/>
        <a:p>
          <a:endParaRPr lang="pl-PL" sz="1800"/>
        </a:p>
      </dgm:t>
    </dgm:pt>
    <dgm:pt modelId="{46DF2564-0498-4F9E-8025-6513E5FDD250}" type="pres">
      <dgm:prSet presAssocID="{276E4977-FB76-4620-BE14-DF193733885C}" presName="linear" presStyleCnt="0">
        <dgm:presLayoutVars>
          <dgm:animLvl val="lvl"/>
          <dgm:resizeHandles val="exact"/>
        </dgm:presLayoutVars>
      </dgm:prSet>
      <dgm:spPr/>
    </dgm:pt>
    <dgm:pt modelId="{20E7567F-7E13-4564-BA0F-BC6E4F430828}" type="pres">
      <dgm:prSet presAssocID="{FBFEAA76-7B67-4D2F-A5E3-7B9B6FFA1EDC}" presName="parentText" presStyleLbl="node1" presStyleIdx="0" presStyleCnt="3" custScaleY="65965" custLinFactNeighborX="368" custLinFactNeighborY="95045">
        <dgm:presLayoutVars>
          <dgm:chMax val="0"/>
          <dgm:bulletEnabled val="1"/>
        </dgm:presLayoutVars>
      </dgm:prSet>
      <dgm:spPr/>
    </dgm:pt>
    <dgm:pt modelId="{E9029BDF-FFCB-4295-8179-4079A83C2F8B}" type="pres">
      <dgm:prSet presAssocID="{256EC202-6ABA-4B64-9015-B9440AC50F38}" presName="spacer" presStyleCnt="0"/>
      <dgm:spPr/>
    </dgm:pt>
    <dgm:pt modelId="{35378B36-FAAB-4352-B85D-8CE2BC3015FA}" type="pres">
      <dgm:prSet presAssocID="{9E6CC532-B47F-4C1E-BDAA-8C8AF2B06140}" presName="parentText" presStyleLbl="node1" presStyleIdx="1" presStyleCnt="3" custScaleY="48245" custLinFactNeighborY="99759">
        <dgm:presLayoutVars>
          <dgm:chMax val="0"/>
          <dgm:bulletEnabled val="1"/>
        </dgm:presLayoutVars>
      </dgm:prSet>
      <dgm:spPr/>
    </dgm:pt>
    <dgm:pt modelId="{FF6FDF2A-3702-4D56-900D-2F914BD55BC6}" type="pres">
      <dgm:prSet presAssocID="{9F2C8468-A647-4CE9-B945-F22B5E14D3B1}" presName="spacer" presStyleCnt="0"/>
      <dgm:spPr/>
    </dgm:pt>
    <dgm:pt modelId="{72AE200C-D83E-4CC0-8A49-39FB501F7568}" type="pres">
      <dgm:prSet presAssocID="{EB83E0D5-6830-42B8-958F-819A525068B8}" presName="parentText" presStyleLbl="node1" presStyleIdx="2" presStyleCnt="3" custLinFactNeighborY="95822">
        <dgm:presLayoutVars>
          <dgm:chMax val="0"/>
          <dgm:bulletEnabled val="1"/>
        </dgm:presLayoutVars>
      </dgm:prSet>
      <dgm:spPr/>
    </dgm:pt>
  </dgm:ptLst>
  <dgm:cxnLst>
    <dgm:cxn modelId="{8E674529-2D84-4B65-8351-AFD859274229}" srcId="{276E4977-FB76-4620-BE14-DF193733885C}" destId="{FBFEAA76-7B67-4D2F-A5E3-7B9B6FFA1EDC}" srcOrd="0" destOrd="0" parTransId="{E0E128B6-00BF-4417-AD02-7823C5C88461}" sibTransId="{256EC202-6ABA-4B64-9015-B9440AC50F38}"/>
    <dgm:cxn modelId="{EC5D952E-7B43-4F49-A2C7-C1CB8E5CD252}" srcId="{276E4977-FB76-4620-BE14-DF193733885C}" destId="{9E6CC532-B47F-4C1E-BDAA-8C8AF2B06140}" srcOrd="1" destOrd="0" parTransId="{4A548549-EF08-451B-A700-1F1862AA2CF5}" sibTransId="{9F2C8468-A647-4CE9-B945-F22B5E14D3B1}"/>
    <dgm:cxn modelId="{DD8CC159-6B5C-4533-B9F2-3336F2743612}" type="presOf" srcId="{9E6CC532-B47F-4C1E-BDAA-8C8AF2B06140}" destId="{35378B36-FAAB-4352-B85D-8CE2BC3015FA}" srcOrd="0" destOrd="0" presId="urn:microsoft.com/office/officeart/2005/8/layout/vList2"/>
    <dgm:cxn modelId="{034BD79D-6724-4B42-B81A-00E2A94CEC77}" type="presOf" srcId="{EB83E0D5-6830-42B8-958F-819A525068B8}" destId="{72AE200C-D83E-4CC0-8A49-39FB501F7568}" srcOrd="0" destOrd="0" presId="urn:microsoft.com/office/officeart/2005/8/layout/vList2"/>
    <dgm:cxn modelId="{689B38D2-E1EC-4527-B3D4-DD7A9026B409}" type="presOf" srcId="{276E4977-FB76-4620-BE14-DF193733885C}" destId="{46DF2564-0498-4F9E-8025-6513E5FDD250}" srcOrd="0" destOrd="0" presId="urn:microsoft.com/office/officeart/2005/8/layout/vList2"/>
    <dgm:cxn modelId="{68D84DD2-DC23-4CEF-B1B4-519FD5DAD528}" srcId="{276E4977-FB76-4620-BE14-DF193733885C}" destId="{EB83E0D5-6830-42B8-958F-819A525068B8}" srcOrd="2" destOrd="0" parTransId="{BBFF29D7-E090-425A-9EC3-7B1C9C389ECF}" sibTransId="{338ABF24-D499-434B-ADAD-5141D4DC083E}"/>
    <dgm:cxn modelId="{5EBF81E8-B937-498E-B1AF-88147EACE39D}" type="presOf" srcId="{FBFEAA76-7B67-4D2F-A5E3-7B9B6FFA1EDC}" destId="{20E7567F-7E13-4564-BA0F-BC6E4F430828}" srcOrd="0" destOrd="0" presId="urn:microsoft.com/office/officeart/2005/8/layout/vList2"/>
    <dgm:cxn modelId="{343151BE-A38D-4045-9AEB-7E870FDC93C9}" type="presParOf" srcId="{46DF2564-0498-4F9E-8025-6513E5FDD250}" destId="{20E7567F-7E13-4564-BA0F-BC6E4F430828}" srcOrd="0" destOrd="0" presId="urn:microsoft.com/office/officeart/2005/8/layout/vList2"/>
    <dgm:cxn modelId="{6086A0CB-FADB-4D86-9AEA-E2EC8768C2C2}" type="presParOf" srcId="{46DF2564-0498-4F9E-8025-6513E5FDD250}" destId="{E9029BDF-FFCB-4295-8179-4079A83C2F8B}" srcOrd="1" destOrd="0" presId="urn:microsoft.com/office/officeart/2005/8/layout/vList2"/>
    <dgm:cxn modelId="{612DF719-72ED-4196-880D-9CCDD29C8EE0}" type="presParOf" srcId="{46DF2564-0498-4F9E-8025-6513E5FDD250}" destId="{35378B36-FAAB-4352-B85D-8CE2BC3015FA}" srcOrd="2" destOrd="0" presId="urn:microsoft.com/office/officeart/2005/8/layout/vList2"/>
    <dgm:cxn modelId="{6CEDCA11-5F1D-4025-9281-981D8018F327}" type="presParOf" srcId="{46DF2564-0498-4F9E-8025-6513E5FDD250}" destId="{FF6FDF2A-3702-4D56-900D-2F914BD55BC6}" srcOrd="3" destOrd="0" presId="urn:microsoft.com/office/officeart/2005/8/layout/vList2"/>
    <dgm:cxn modelId="{9EAB5465-BAA0-454E-A7D3-B9CD39EDB20E}" type="presParOf" srcId="{46DF2564-0498-4F9E-8025-6513E5FDD250}" destId="{72AE200C-D83E-4CC0-8A49-39FB501F756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EF5E643-605A-4330-A6E7-A7530A890D6A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pl-PL"/>
        </a:p>
      </dgm:t>
    </dgm:pt>
    <dgm:pt modelId="{8CE56856-D9A7-4A3B-8E43-51E35C998981}">
      <dgm:prSet custT="1"/>
      <dgm:spPr>
        <a:solidFill>
          <a:srgbClr val="EBEBEC"/>
        </a:solidFill>
        <a:ln>
          <a:noFill/>
        </a:ln>
      </dgm:spPr>
      <dgm:t>
        <a:bodyPr/>
        <a:lstStyle/>
        <a:p>
          <a:r>
            <a:rPr lang="pl-PL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rPr>
            <a:t>należy racjonalnie ocenić 	</a:t>
          </a:r>
          <a:r>
            <a:rPr lang="pl-PL" sz="18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rPr>
            <a:t>prawdopodobieństwo</a:t>
          </a:r>
          <a:br>
            <a:rPr lang="pl-PL" sz="18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rPr>
          </a:br>
          <a:r>
            <a:rPr lang="pl-PL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rPr>
            <a:t>wystąpienia zdarzenia, które wywołuje ryzyko</a:t>
          </a:r>
        </a:p>
      </dgm:t>
    </dgm:pt>
    <dgm:pt modelId="{8321F995-AA4D-46CB-9320-8D137EB659AC}" type="parTrans" cxnId="{B23EAAB7-0F98-4FB9-9DE6-A48861695164}">
      <dgm:prSet/>
      <dgm:spPr/>
      <dgm:t>
        <a:bodyPr/>
        <a:lstStyle/>
        <a:p>
          <a:endParaRPr lang="pl-PL" sz="1800"/>
        </a:p>
      </dgm:t>
    </dgm:pt>
    <dgm:pt modelId="{3A4CFD46-27FA-4697-BF0D-DFF3AD8BDCEF}" type="sibTrans" cxnId="{B23EAAB7-0F98-4FB9-9DE6-A48861695164}">
      <dgm:prSet/>
      <dgm:spPr/>
      <dgm:t>
        <a:bodyPr/>
        <a:lstStyle/>
        <a:p>
          <a:endParaRPr lang="pl-PL" sz="1800"/>
        </a:p>
      </dgm:t>
    </dgm:pt>
    <dgm:pt modelId="{58087129-5ED4-49BA-BB39-F2F1FA0017F8}">
      <dgm:prSet custT="1"/>
      <dgm:spPr>
        <a:solidFill>
          <a:srgbClr val="EBEBEC"/>
        </a:solidFill>
        <a:ln>
          <a:noFill/>
        </a:ln>
      </dgm:spPr>
      <dgm:t>
        <a:bodyPr/>
        <a:lstStyle/>
        <a:p>
          <a:r>
            <a:rPr lang="pl-PL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rPr>
            <a:t>należy oszacować </a:t>
          </a:r>
          <a:r>
            <a:rPr lang="pl-PL" sz="18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rPr>
            <a:t>wielkość</a:t>
          </a:r>
          <a:r>
            <a:rPr lang="pl-PL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rPr>
            <a:t> potencjalnych strat</a:t>
          </a:r>
          <a:br>
            <a:rPr lang="pl-PL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rPr>
          </a:br>
          <a:r>
            <a:rPr lang="pl-PL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rPr>
            <a:t>wynikających z wystąpienia negatywnych zdarzeń</a:t>
          </a:r>
        </a:p>
      </dgm:t>
    </dgm:pt>
    <dgm:pt modelId="{4A282BBF-A1B4-4C5C-86F1-4BA1657FDB4D}" type="parTrans" cxnId="{CC583565-07B9-4CE2-AC7C-5EF1A2057FC7}">
      <dgm:prSet/>
      <dgm:spPr/>
      <dgm:t>
        <a:bodyPr/>
        <a:lstStyle/>
        <a:p>
          <a:endParaRPr lang="pl-PL" sz="1800"/>
        </a:p>
      </dgm:t>
    </dgm:pt>
    <dgm:pt modelId="{BEC8B651-8384-47B7-98AE-33E0EEF9227C}" type="sibTrans" cxnId="{CC583565-07B9-4CE2-AC7C-5EF1A2057FC7}">
      <dgm:prSet/>
      <dgm:spPr/>
      <dgm:t>
        <a:bodyPr/>
        <a:lstStyle/>
        <a:p>
          <a:endParaRPr lang="pl-PL" sz="1800"/>
        </a:p>
      </dgm:t>
    </dgm:pt>
    <dgm:pt modelId="{2617EBAE-5B0E-4483-A29A-62FC46D1902E}">
      <dgm:prSet custT="1"/>
      <dgm:spPr>
        <a:solidFill>
          <a:srgbClr val="EBEBEC"/>
        </a:solidFill>
        <a:ln>
          <a:noFill/>
        </a:ln>
      </dgm:spPr>
      <dgm:t>
        <a:bodyPr/>
        <a:lstStyle/>
        <a:p>
          <a:r>
            <a:rPr lang="pl-PL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rPr>
            <a:t>należy zaplanować </a:t>
          </a:r>
          <a:r>
            <a:rPr lang="pl-PL" sz="18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rPr>
            <a:t>reakcję</a:t>
          </a:r>
          <a:r>
            <a:rPr lang="pl-PL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rPr>
            <a:t> na wypadek pojawienia się ryzyka</a:t>
          </a:r>
        </a:p>
      </dgm:t>
    </dgm:pt>
    <dgm:pt modelId="{B9D3DE6B-757A-4633-ADD0-66655B175CEA}" type="parTrans" cxnId="{3BFE1FA9-F1B4-4B90-94B5-5044B6C07D55}">
      <dgm:prSet/>
      <dgm:spPr/>
      <dgm:t>
        <a:bodyPr/>
        <a:lstStyle/>
        <a:p>
          <a:endParaRPr lang="pl-PL" sz="1800"/>
        </a:p>
      </dgm:t>
    </dgm:pt>
    <dgm:pt modelId="{75A8FA22-52D6-4879-887D-3F731B0706BE}" type="sibTrans" cxnId="{3BFE1FA9-F1B4-4B90-94B5-5044B6C07D55}">
      <dgm:prSet/>
      <dgm:spPr/>
      <dgm:t>
        <a:bodyPr/>
        <a:lstStyle/>
        <a:p>
          <a:endParaRPr lang="pl-PL" sz="1800"/>
        </a:p>
      </dgm:t>
    </dgm:pt>
    <dgm:pt modelId="{C4CBF780-55D5-43EB-AB2C-D69816D53DD9}" type="pres">
      <dgm:prSet presAssocID="{6EF5E643-605A-4330-A6E7-A7530A890D6A}" presName="linear" presStyleCnt="0">
        <dgm:presLayoutVars>
          <dgm:animLvl val="lvl"/>
          <dgm:resizeHandles val="exact"/>
        </dgm:presLayoutVars>
      </dgm:prSet>
      <dgm:spPr/>
    </dgm:pt>
    <dgm:pt modelId="{0DCE1BC7-0975-4F8B-BC32-E29F44F2C412}" type="pres">
      <dgm:prSet presAssocID="{8CE56856-D9A7-4A3B-8E43-51E35C998981}" presName="parentText" presStyleLbl="node1" presStyleIdx="0" presStyleCnt="3" custScaleY="102473" custLinFactY="-1346" custLinFactNeighborX="-8147" custLinFactNeighborY="-100000">
        <dgm:presLayoutVars>
          <dgm:chMax val="0"/>
          <dgm:bulletEnabled val="1"/>
        </dgm:presLayoutVars>
      </dgm:prSet>
      <dgm:spPr/>
    </dgm:pt>
    <dgm:pt modelId="{E56E7359-A368-46E4-B20A-317BF8633A70}" type="pres">
      <dgm:prSet presAssocID="{3A4CFD46-27FA-4697-BF0D-DFF3AD8BDCEF}" presName="spacer" presStyleCnt="0"/>
      <dgm:spPr/>
    </dgm:pt>
    <dgm:pt modelId="{00CEAC65-F6EE-4156-8FE2-4214A8FDCE8F}" type="pres">
      <dgm:prSet presAssocID="{58087129-5ED4-49BA-BB39-F2F1FA0017F8}" presName="parentText" presStyleLbl="node1" presStyleIdx="1" presStyleCnt="3" custLinFactNeighborX="-815" custLinFactNeighborY="-21470">
        <dgm:presLayoutVars>
          <dgm:chMax val="0"/>
          <dgm:bulletEnabled val="1"/>
        </dgm:presLayoutVars>
      </dgm:prSet>
      <dgm:spPr/>
    </dgm:pt>
    <dgm:pt modelId="{19040B4A-BE44-48DD-AED2-441A9D1A6584}" type="pres">
      <dgm:prSet presAssocID="{BEC8B651-8384-47B7-98AE-33E0EEF9227C}" presName="spacer" presStyleCnt="0"/>
      <dgm:spPr/>
    </dgm:pt>
    <dgm:pt modelId="{CF359D12-90AC-4E41-94FC-00F21C34E29E}" type="pres">
      <dgm:prSet presAssocID="{2617EBAE-5B0E-4483-A29A-62FC46D1902E}" presName="parentText" presStyleLbl="node1" presStyleIdx="2" presStyleCnt="3" custLinFactNeighborY="82480">
        <dgm:presLayoutVars>
          <dgm:chMax val="0"/>
          <dgm:bulletEnabled val="1"/>
        </dgm:presLayoutVars>
      </dgm:prSet>
      <dgm:spPr/>
    </dgm:pt>
  </dgm:ptLst>
  <dgm:cxnLst>
    <dgm:cxn modelId="{09464904-74AC-43DD-9260-2717C3BD1A76}" type="presOf" srcId="{2617EBAE-5B0E-4483-A29A-62FC46D1902E}" destId="{CF359D12-90AC-4E41-94FC-00F21C34E29E}" srcOrd="0" destOrd="0" presId="urn:microsoft.com/office/officeart/2005/8/layout/vList2"/>
    <dgm:cxn modelId="{CC583565-07B9-4CE2-AC7C-5EF1A2057FC7}" srcId="{6EF5E643-605A-4330-A6E7-A7530A890D6A}" destId="{58087129-5ED4-49BA-BB39-F2F1FA0017F8}" srcOrd="1" destOrd="0" parTransId="{4A282BBF-A1B4-4C5C-86F1-4BA1657FDB4D}" sibTransId="{BEC8B651-8384-47B7-98AE-33E0EEF9227C}"/>
    <dgm:cxn modelId="{C1A1D86A-D49B-4D37-A340-D9F6C32AE110}" type="presOf" srcId="{8CE56856-D9A7-4A3B-8E43-51E35C998981}" destId="{0DCE1BC7-0975-4F8B-BC32-E29F44F2C412}" srcOrd="0" destOrd="0" presId="urn:microsoft.com/office/officeart/2005/8/layout/vList2"/>
    <dgm:cxn modelId="{3BFE1FA9-F1B4-4B90-94B5-5044B6C07D55}" srcId="{6EF5E643-605A-4330-A6E7-A7530A890D6A}" destId="{2617EBAE-5B0E-4483-A29A-62FC46D1902E}" srcOrd="2" destOrd="0" parTransId="{B9D3DE6B-757A-4633-ADD0-66655B175CEA}" sibTransId="{75A8FA22-52D6-4879-887D-3F731B0706BE}"/>
    <dgm:cxn modelId="{B23EAAB7-0F98-4FB9-9DE6-A48861695164}" srcId="{6EF5E643-605A-4330-A6E7-A7530A890D6A}" destId="{8CE56856-D9A7-4A3B-8E43-51E35C998981}" srcOrd="0" destOrd="0" parTransId="{8321F995-AA4D-46CB-9320-8D137EB659AC}" sibTransId="{3A4CFD46-27FA-4697-BF0D-DFF3AD8BDCEF}"/>
    <dgm:cxn modelId="{C21FD6C2-8B15-4410-9B2D-DEEA8A28A5F5}" type="presOf" srcId="{58087129-5ED4-49BA-BB39-F2F1FA0017F8}" destId="{00CEAC65-F6EE-4156-8FE2-4214A8FDCE8F}" srcOrd="0" destOrd="0" presId="urn:microsoft.com/office/officeart/2005/8/layout/vList2"/>
    <dgm:cxn modelId="{BF19D6F6-3AE2-471C-A24F-03B6D948765C}" type="presOf" srcId="{6EF5E643-605A-4330-A6E7-A7530A890D6A}" destId="{C4CBF780-55D5-43EB-AB2C-D69816D53DD9}" srcOrd="0" destOrd="0" presId="urn:microsoft.com/office/officeart/2005/8/layout/vList2"/>
    <dgm:cxn modelId="{243CC931-4932-4033-B02F-79D9C1CD0FDF}" type="presParOf" srcId="{C4CBF780-55D5-43EB-AB2C-D69816D53DD9}" destId="{0DCE1BC7-0975-4F8B-BC32-E29F44F2C412}" srcOrd="0" destOrd="0" presId="urn:microsoft.com/office/officeart/2005/8/layout/vList2"/>
    <dgm:cxn modelId="{8A380672-EA37-4440-8220-1E95DAFCBD24}" type="presParOf" srcId="{C4CBF780-55D5-43EB-AB2C-D69816D53DD9}" destId="{E56E7359-A368-46E4-B20A-317BF8633A70}" srcOrd="1" destOrd="0" presId="urn:microsoft.com/office/officeart/2005/8/layout/vList2"/>
    <dgm:cxn modelId="{05D3E7C5-7C85-4BAE-B226-D74738C0CE85}" type="presParOf" srcId="{C4CBF780-55D5-43EB-AB2C-D69816D53DD9}" destId="{00CEAC65-F6EE-4156-8FE2-4214A8FDCE8F}" srcOrd="2" destOrd="0" presId="urn:microsoft.com/office/officeart/2005/8/layout/vList2"/>
    <dgm:cxn modelId="{2A3CF9F1-6DD7-486A-9D29-B927D0B9D022}" type="presParOf" srcId="{C4CBF780-55D5-43EB-AB2C-D69816D53DD9}" destId="{19040B4A-BE44-48DD-AED2-441A9D1A6584}" srcOrd="3" destOrd="0" presId="urn:microsoft.com/office/officeart/2005/8/layout/vList2"/>
    <dgm:cxn modelId="{0C8EE740-A5AE-4F00-A630-C2B0FC66F027}" type="presParOf" srcId="{C4CBF780-55D5-43EB-AB2C-D69816D53DD9}" destId="{CF359D12-90AC-4E41-94FC-00F21C34E29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5900ABA-52C5-48C8-A3B2-285DD02D5C15}" type="doc">
      <dgm:prSet loTypeId="urn:microsoft.com/office/officeart/2005/8/layout/list1" loCatId="list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6DB46E66-B2B8-47CB-A8CF-33B2A2F31218}">
      <dgm:prSet custT="1"/>
      <dgm:spPr>
        <a:solidFill>
          <a:schemeClr val="bg1"/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pl-PL" sz="1800" dirty="0">
              <a:latin typeface="+mj-lt"/>
              <a:cs typeface="Arial"/>
            </a:rPr>
            <a:t>1. Badania na ludzkich zarodkach oraz materiale pozyskanym z ludzkich zarodków i płodów</a:t>
          </a:r>
          <a:endParaRPr lang="en-US" sz="1800" dirty="0">
            <a:latin typeface="+mj-lt"/>
            <a:cs typeface="Arial" panose="020B0604020202020204" pitchFamily="34" charset="0"/>
          </a:endParaRPr>
        </a:p>
      </dgm:t>
    </dgm:pt>
    <dgm:pt modelId="{B2E4A915-7EC7-4A23-89B9-DF03B494E875}" type="parTrans" cxnId="{A8A1FA68-03BE-4658-AB2A-ECD246BE313E}">
      <dgm:prSet/>
      <dgm:spPr/>
      <dgm:t>
        <a:bodyPr/>
        <a:lstStyle/>
        <a:p>
          <a:endParaRPr lang="en-US"/>
        </a:p>
      </dgm:t>
    </dgm:pt>
    <dgm:pt modelId="{3A9C2571-5157-43AD-9619-F4D5AF1738A7}" type="sibTrans" cxnId="{A8A1FA68-03BE-4658-AB2A-ECD246BE313E}">
      <dgm:prSet/>
      <dgm:spPr/>
      <dgm:t>
        <a:bodyPr/>
        <a:lstStyle/>
        <a:p>
          <a:endParaRPr lang="en-US"/>
        </a:p>
      </dgm:t>
    </dgm:pt>
    <dgm:pt modelId="{E9B3C0D7-FCF1-4FE2-B28E-F77C4B8DA8AA}">
      <dgm:prSet custT="1"/>
      <dgm:spPr>
        <a:solidFill>
          <a:schemeClr val="bg1"/>
        </a:solidFill>
      </dgm:spPr>
      <dgm:t>
        <a:bodyPr/>
        <a:lstStyle/>
        <a:p>
          <a:pPr rtl="0"/>
          <a:r>
            <a:rPr lang="pl-PL" sz="1800" dirty="0">
              <a:latin typeface="+mj-lt"/>
              <a:cs typeface="Arial"/>
            </a:rPr>
            <a:t>2. Badania z udziałem ludzi</a:t>
          </a:r>
          <a:endParaRPr lang="en-US" sz="1800" dirty="0">
            <a:latin typeface="+mj-lt"/>
            <a:cs typeface="Arial" panose="020B0604020202020204" pitchFamily="34" charset="0"/>
          </a:endParaRPr>
        </a:p>
      </dgm:t>
    </dgm:pt>
    <dgm:pt modelId="{11ECCDB2-D3C9-4AFA-9B31-EDF28C26B499}" type="parTrans" cxnId="{659744ED-9319-4656-ACDF-133F5D76F2B1}">
      <dgm:prSet/>
      <dgm:spPr/>
      <dgm:t>
        <a:bodyPr/>
        <a:lstStyle/>
        <a:p>
          <a:endParaRPr lang="en-US"/>
        </a:p>
      </dgm:t>
    </dgm:pt>
    <dgm:pt modelId="{90612983-4974-41FC-83C2-02AEE55C991C}" type="sibTrans" cxnId="{659744ED-9319-4656-ACDF-133F5D76F2B1}">
      <dgm:prSet/>
      <dgm:spPr/>
      <dgm:t>
        <a:bodyPr/>
        <a:lstStyle/>
        <a:p>
          <a:endParaRPr lang="en-US"/>
        </a:p>
      </dgm:t>
    </dgm:pt>
    <dgm:pt modelId="{3C49988F-DF39-4707-8F73-C7E6DE8ADF2D}">
      <dgm:prSet custT="1"/>
      <dgm:spPr>
        <a:solidFill>
          <a:srgbClr val="E6E6E6"/>
        </a:solidFill>
      </dgm:spPr>
      <dgm:t>
        <a:bodyPr/>
        <a:lstStyle/>
        <a:p>
          <a:r>
            <a:rPr lang="pl-PL" sz="1800" dirty="0">
              <a:latin typeface="+mj-lt"/>
              <a:cs typeface="Arial"/>
            </a:rPr>
            <a:t>Czy planowane badania odbywają się z udziałem ludzi? Interwencja?</a:t>
          </a:r>
          <a:endParaRPr lang="en-US" sz="1800" dirty="0">
            <a:latin typeface="+mj-lt"/>
            <a:cs typeface="Arial" panose="020B0604020202020204" pitchFamily="34" charset="0"/>
          </a:endParaRPr>
        </a:p>
      </dgm:t>
    </dgm:pt>
    <dgm:pt modelId="{4BC2318A-3619-4A7C-BE5A-3AD7DDFDE027}" type="parTrans" cxnId="{90978665-5F53-4C86-B8C6-F25CB1814CE4}">
      <dgm:prSet/>
      <dgm:spPr/>
      <dgm:t>
        <a:bodyPr/>
        <a:lstStyle/>
        <a:p>
          <a:endParaRPr lang="en-US"/>
        </a:p>
      </dgm:t>
    </dgm:pt>
    <dgm:pt modelId="{1B985E23-9D19-4024-9038-9A40591A9F0C}" type="sibTrans" cxnId="{90978665-5F53-4C86-B8C6-F25CB1814CE4}">
      <dgm:prSet/>
      <dgm:spPr/>
      <dgm:t>
        <a:bodyPr/>
        <a:lstStyle/>
        <a:p>
          <a:endParaRPr lang="en-US"/>
        </a:p>
      </dgm:t>
    </dgm:pt>
    <dgm:pt modelId="{8CFEE462-1151-403D-8FCA-E79D11A6D00C}">
      <dgm:prSet custT="1"/>
      <dgm:spPr>
        <a:solidFill>
          <a:srgbClr val="E6E6E6"/>
        </a:solidFill>
      </dgm:spPr>
      <dgm:t>
        <a:bodyPr/>
        <a:lstStyle/>
        <a:p>
          <a:pPr rtl="0"/>
          <a:r>
            <a:rPr lang="pl-PL" sz="1800" dirty="0">
              <a:latin typeface="+mj-lt"/>
              <a:cs typeface="Arial"/>
            </a:rPr>
            <a:t>Eksperyment medyczny? Badanie kliniczne? </a:t>
          </a:r>
          <a:endParaRPr lang="en-US" sz="1800" dirty="0">
            <a:latin typeface="+mj-lt"/>
            <a:cs typeface="Arial" panose="020B0604020202020204" pitchFamily="34" charset="0"/>
          </a:endParaRPr>
        </a:p>
      </dgm:t>
    </dgm:pt>
    <dgm:pt modelId="{52A629C8-8EAF-4629-B824-46D434B751A8}" type="parTrans" cxnId="{ADC20005-8986-4791-B181-17F5E27D08F0}">
      <dgm:prSet/>
      <dgm:spPr/>
      <dgm:t>
        <a:bodyPr/>
        <a:lstStyle/>
        <a:p>
          <a:endParaRPr lang="en-US"/>
        </a:p>
      </dgm:t>
    </dgm:pt>
    <dgm:pt modelId="{1922BFA9-6E6D-465F-9D74-19F2D57C5B1B}" type="sibTrans" cxnId="{ADC20005-8986-4791-B181-17F5E27D08F0}">
      <dgm:prSet/>
      <dgm:spPr/>
      <dgm:t>
        <a:bodyPr/>
        <a:lstStyle/>
        <a:p>
          <a:endParaRPr lang="en-US"/>
        </a:p>
      </dgm:t>
    </dgm:pt>
    <dgm:pt modelId="{BECEE078-027B-4F26-84F2-98A3CA50C860}">
      <dgm:prSet custT="1"/>
      <dgm:spPr>
        <a:solidFill>
          <a:srgbClr val="E6E6E6"/>
        </a:solidFill>
      </dgm:spPr>
      <dgm:t>
        <a:bodyPr/>
        <a:lstStyle/>
        <a:p>
          <a:r>
            <a:rPr lang="pl-PL" sz="1800" dirty="0">
              <a:latin typeface="+mj-lt"/>
              <a:cs typeface="Arial"/>
            </a:rPr>
            <a:t>Materiał genetyczny ludzki?</a:t>
          </a:r>
          <a:endParaRPr lang="en-US" sz="1800" dirty="0">
            <a:latin typeface="+mj-lt"/>
            <a:cs typeface="Arial" panose="020B0604020202020204" pitchFamily="34" charset="0"/>
          </a:endParaRPr>
        </a:p>
      </dgm:t>
    </dgm:pt>
    <dgm:pt modelId="{7129A1BA-77DB-43E7-AF60-262B14A5B7CC}" type="parTrans" cxnId="{32704ED3-3105-454C-996C-39A2F3B85892}">
      <dgm:prSet/>
      <dgm:spPr/>
      <dgm:t>
        <a:bodyPr/>
        <a:lstStyle/>
        <a:p>
          <a:endParaRPr lang="en-US"/>
        </a:p>
      </dgm:t>
    </dgm:pt>
    <dgm:pt modelId="{B6204351-C072-4284-B039-5CCD9C0F7569}" type="sibTrans" cxnId="{32704ED3-3105-454C-996C-39A2F3B85892}">
      <dgm:prSet/>
      <dgm:spPr/>
      <dgm:t>
        <a:bodyPr/>
        <a:lstStyle/>
        <a:p>
          <a:endParaRPr lang="en-US"/>
        </a:p>
      </dgm:t>
    </dgm:pt>
    <dgm:pt modelId="{D97B1888-ECCB-48A1-A44E-12F9B8310B61}">
      <dgm:prSet custT="1"/>
      <dgm:spPr>
        <a:solidFill>
          <a:schemeClr val="bg1"/>
        </a:solidFill>
      </dgm:spPr>
      <dgm:t>
        <a:bodyPr/>
        <a:lstStyle/>
        <a:p>
          <a:r>
            <a:rPr lang="pl-PL" sz="1800" dirty="0">
              <a:latin typeface="+mj-lt"/>
              <a:cs typeface="Arial"/>
            </a:rPr>
            <a:t>3. Ludzkie komórki/tkanki</a:t>
          </a:r>
          <a:endParaRPr lang="en-US" sz="1800" dirty="0">
            <a:latin typeface="+mj-lt"/>
            <a:cs typeface="Arial" panose="020B0604020202020204" pitchFamily="34" charset="0"/>
          </a:endParaRPr>
        </a:p>
      </dgm:t>
    </dgm:pt>
    <dgm:pt modelId="{8645C57D-42D5-4B00-BF9F-49B7700BBE18}" type="parTrans" cxnId="{9CCA60FE-2304-4803-ABE0-4F1886B4F99E}">
      <dgm:prSet/>
      <dgm:spPr/>
      <dgm:t>
        <a:bodyPr/>
        <a:lstStyle/>
        <a:p>
          <a:endParaRPr lang="en-US"/>
        </a:p>
      </dgm:t>
    </dgm:pt>
    <dgm:pt modelId="{E9D5589F-C244-4644-A0B6-11CB9FAB24D1}" type="sibTrans" cxnId="{9CCA60FE-2304-4803-ABE0-4F1886B4F99E}">
      <dgm:prSet/>
      <dgm:spPr/>
      <dgm:t>
        <a:bodyPr/>
        <a:lstStyle/>
        <a:p>
          <a:endParaRPr lang="en-US"/>
        </a:p>
      </dgm:t>
    </dgm:pt>
    <dgm:pt modelId="{D8B1F15D-5F58-403D-ACFF-EFA95FC07709}">
      <dgm:prSet custT="1"/>
      <dgm:spPr>
        <a:solidFill>
          <a:srgbClr val="E6E6E6"/>
        </a:solidFill>
      </dgm:spPr>
      <dgm:t>
        <a:bodyPr/>
        <a:lstStyle/>
        <a:p>
          <a:r>
            <a:rPr lang="pl-PL" sz="1800" dirty="0">
              <a:latin typeface="+mj-lt"/>
              <a:cs typeface="Arial"/>
            </a:rPr>
            <a:t>Linie komórkowe? Próbki biologiczne (krew, osocze, wymazy z pochwy?)</a:t>
          </a:r>
          <a:endParaRPr lang="en-US" sz="1800" dirty="0">
            <a:latin typeface="+mj-lt"/>
            <a:cs typeface="Arial" panose="020B0604020202020204" pitchFamily="34" charset="0"/>
          </a:endParaRPr>
        </a:p>
      </dgm:t>
    </dgm:pt>
    <dgm:pt modelId="{07565117-0C84-4AC9-81E1-7BE37F3A9E8B}" type="parTrans" cxnId="{5D9CD035-028E-43A1-A428-84ABE2B90084}">
      <dgm:prSet/>
      <dgm:spPr/>
      <dgm:t>
        <a:bodyPr/>
        <a:lstStyle/>
        <a:p>
          <a:endParaRPr lang="en-US"/>
        </a:p>
      </dgm:t>
    </dgm:pt>
    <dgm:pt modelId="{03C8DCF0-6EB3-4A02-904F-D768EE459D17}" type="sibTrans" cxnId="{5D9CD035-028E-43A1-A428-84ABE2B90084}">
      <dgm:prSet/>
      <dgm:spPr/>
      <dgm:t>
        <a:bodyPr/>
        <a:lstStyle/>
        <a:p>
          <a:endParaRPr lang="en-US"/>
        </a:p>
      </dgm:t>
    </dgm:pt>
    <dgm:pt modelId="{59FDB157-D592-4EC5-B68B-16897E82158E}">
      <dgm:prSet custT="1"/>
      <dgm:spPr>
        <a:solidFill>
          <a:schemeClr val="bg1"/>
        </a:solidFill>
      </dgm:spPr>
      <dgm:t>
        <a:bodyPr/>
        <a:lstStyle/>
        <a:p>
          <a:pPr rtl="0"/>
          <a:r>
            <a:rPr lang="pl-PL" sz="1800" dirty="0">
              <a:latin typeface="+mj-lt"/>
              <a:cs typeface="Arial"/>
            </a:rPr>
            <a:t>4. Dane osobowe </a:t>
          </a:r>
          <a:endParaRPr lang="en-US" sz="1800" dirty="0">
            <a:latin typeface="+mj-lt"/>
            <a:cs typeface="Arial" panose="020B0604020202020204" pitchFamily="34" charset="0"/>
          </a:endParaRPr>
        </a:p>
      </dgm:t>
    </dgm:pt>
    <dgm:pt modelId="{04646294-B560-4F7D-97ED-A80E96C4A4FC}" type="parTrans" cxnId="{E78AE9D4-232B-44B1-9B2E-D5A8A1438079}">
      <dgm:prSet/>
      <dgm:spPr/>
      <dgm:t>
        <a:bodyPr/>
        <a:lstStyle/>
        <a:p>
          <a:endParaRPr lang="en-US"/>
        </a:p>
      </dgm:t>
    </dgm:pt>
    <dgm:pt modelId="{F83FDFF3-7255-43BC-A95C-E07069BA5637}" type="sibTrans" cxnId="{E78AE9D4-232B-44B1-9B2E-D5A8A1438079}">
      <dgm:prSet/>
      <dgm:spPr/>
      <dgm:t>
        <a:bodyPr/>
        <a:lstStyle/>
        <a:p>
          <a:endParaRPr lang="en-US"/>
        </a:p>
      </dgm:t>
    </dgm:pt>
    <dgm:pt modelId="{70EBFB7E-E6EA-4E6F-8D8D-3F9AE457B0DB}">
      <dgm:prSet custT="1"/>
      <dgm:spPr>
        <a:solidFill>
          <a:schemeClr val="bg1"/>
        </a:solidFill>
      </dgm:spPr>
      <dgm:t>
        <a:bodyPr/>
        <a:lstStyle/>
        <a:p>
          <a:r>
            <a:rPr lang="pl-PL" sz="1800" dirty="0">
              <a:latin typeface="+mj-lt"/>
              <a:cs typeface="Arial"/>
            </a:rPr>
            <a:t>5. Zwierzęta</a:t>
          </a:r>
          <a:endParaRPr lang="en-US" sz="1800" dirty="0">
            <a:latin typeface="+mj-lt"/>
            <a:cs typeface="Arial" panose="020B0604020202020204" pitchFamily="34" charset="0"/>
          </a:endParaRPr>
        </a:p>
      </dgm:t>
    </dgm:pt>
    <dgm:pt modelId="{DFAB43FC-01D0-4A48-968D-5D848C9EEBC0}" type="parTrans" cxnId="{D628C452-4BDA-4D00-B570-7DC8B064FFB4}">
      <dgm:prSet/>
      <dgm:spPr/>
      <dgm:t>
        <a:bodyPr/>
        <a:lstStyle/>
        <a:p>
          <a:endParaRPr lang="en-US"/>
        </a:p>
      </dgm:t>
    </dgm:pt>
    <dgm:pt modelId="{DB252016-DB83-4EDD-BAF2-3C58CA8005EA}" type="sibTrans" cxnId="{D628C452-4BDA-4D00-B570-7DC8B064FFB4}">
      <dgm:prSet/>
      <dgm:spPr/>
      <dgm:t>
        <a:bodyPr/>
        <a:lstStyle/>
        <a:p>
          <a:endParaRPr lang="en-US"/>
        </a:p>
      </dgm:t>
    </dgm:pt>
    <dgm:pt modelId="{F75F77BB-7543-4A25-924E-2A2C057725D0}">
      <dgm:prSet custT="1"/>
      <dgm:spPr>
        <a:solidFill>
          <a:srgbClr val="E6E6E6"/>
        </a:solidFill>
      </dgm:spPr>
      <dgm:t>
        <a:bodyPr/>
        <a:lstStyle/>
        <a:p>
          <a:r>
            <a:rPr lang="pl-PL" sz="1800" b="0" dirty="0">
              <a:latin typeface="+mj-lt"/>
              <a:cs typeface="Arial"/>
            </a:rPr>
            <a:t>Zwierzęta kręgowe lub żywe głowonogi?</a:t>
          </a:r>
          <a:endParaRPr lang="en-US" sz="1800" b="0" dirty="0">
            <a:latin typeface="+mj-lt"/>
            <a:cs typeface="Arial" panose="020B0604020202020204" pitchFamily="34" charset="0"/>
          </a:endParaRPr>
        </a:p>
      </dgm:t>
    </dgm:pt>
    <dgm:pt modelId="{6886DB36-9510-4110-8129-2EE7302F9B59}" type="parTrans" cxnId="{B4603550-F074-482A-8BCD-B08BF4DA84D7}">
      <dgm:prSet/>
      <dgm:spPr/>
      <dgm:t>
        <a:bodyPr/>
        <a:lstStyle/>
        <a:p>
          <a:endParaRPr lang="en-US"/>
        </a:p>
      </dgm:t>
    </dgm:pt>
    <dgm:pt modelId="{F0935F57-25A7-451D-ABD1-FCBE4B4A08B2}" type="sibTrans" cxnId="{B4603550-F074-482A-8BCD-B08BF4DA84D7}">
      <dgm:prSet/>
      <dgm:spPr/>
      <dgm:t>
        <a:bodyPr/>
        <a:lstStyle/>
        <a:p>
          <a:endParaRPr lang="en-US"/>
        </a:p>
      </dgm:t>
    </dgm:pt>
    <dgm:pt modelId="{9B1A8FD0-0668-44DB-93BD-AB442FA6E49D}">
      <dgm:prSet custT="1"/>
      <dgm:spPr>
        <a:solidFill>
          <a:srgbClr val="E6E6E6"/>
        </a:solidFill>
      </dgm:spPr>
      <dgm:t>
        <a:bodyPr/>
        <a:lstStyle/>
        <a:p>
          <a:r>
            <a:rPr lang="pl-PL" sz="1800" dirty="0">
              <a:latin typeface="+mj-lt"/>
              <a:cs typeface="Arial"/>
            </a:rPr>
            <a:t>Linie komórkowe? Próbki biologiczne (krew, mocz itp.)?</a:t>
          </a:r>
          <a:endParaRPr lang="en-US" sz="1800" dirty="0">
            <a:latin typeface="+mj-lt"/>
            <a:cs typeface="Arial" panose="020B0604020202020204" pitchFamily="34" charset="0"/>
          </a:endParaRPr>
        </a:p>
      </dgm:t>
    </dgm:pt>
    <dgm:pt modelId="{89382A65-D2D3-4DF1-BB97-103BC2D6D730}" type="parTrans" cxnId="{1EFCD70D-A9C2-4550-8596-BCF65CD5B215}">
      <dgm:prSet/>
      <dgm:spPr/>
      <dgm:t>
        <a:bodyPr/>
        <a:lstStyle/>
        <a:p>
          <a:endParaRPr lang="en-US"/>
        </a:p>
      </dgm:t>
    </dgm:pt>
    <dgm:pt modelId="{A94BC5BF-D427-49FD-89EA-13EA2E0E5542}" type="sibTrans" cxnId="{1EFCD70D-A9C2-4550-8596-BCF65CD5B215}">
      <dgm:prSet/>
      <dgm:spPr/>
      <dgm:t>
        <a:bodyPr/>
        <a:lstStyle/>
        <a:p>
          <a:endParaRPr lang="en-US"/>
        </a:p>
      </dgm:t>
    </dgm:pt>
    <dgm:pt modelId="{80D4C59A-6041-440D-BF18-7104E23F1D13}">
      <dgm:prSet custT="1"/>
      <dgm:spPr>
        <a:solidFill>
          <a:srgbClr val="E6E6E6"/>
        </a:solidFill>
      </dgm:spPr>
      <dgm:t>
        <a:bodyPr/>
        <a:lstStyle/>
        <a:p>
          <a:r>
            <a:rPr lang="pl-PL" sz="1800" dirty="0">
              <a:latin typeface="+mj-lt"/>
              <a:cs typeface="Arial"/>
            </a:rPr>
            <a:t>komórki macierzyste (</a:t>
          </a:r>
          <a:r>
            <a:rPr lang="pl-PL" sz="1800" dirty="0" err="1">
              <a:latin typeface="+mj-lt"/>
              <a:cs typeface="Arial"/>
            </a:rPr>
            <a:t>hESCs</a:t>
          </a:r>
          <a:r>
            <a:rPr lang="pl-PL" sz="1800" dirty="0">
              <a:latin typeface="+mj-lt"/>
              <a:cs typeface="Arial"/>
            </a:rPr>
            <a:t>), komórki/tkanki z ludzkich embrionów?</a:t>
          </a:r>
          <a:endParaRPr lang="en-US" sz="1800" dirty="0">
            <a:latin typeface="+mj-lt"/>
            <a:cs typeface="Arial" panose="020B0604020202020204" pitchFamily="34" charset="0"/>
          </a:endParaRPr>
        </a:p>
      </dgm:t>
    </dgm:pt>
    <dgm:pt modelId="{50CD03C3-959D-4AEF-8EE4-495FA076592E}" type="sibTrans" cxnId="{911CFA3F-56D8-4A43-944A-7CFEE9E45566}">
      <dgm:prSet/>
      <dgm:spPr/>
      <dgm:t>
        <a:bodyPr/>
        <a:lstStyle/>
        <a:p>
          <a:endParaRPr lang="en-US"/>
        </a:p>
      </dgm:t>
    </dgm:pt>
    <dgm:pt modelId="{ECD2F01D-C419-4F2B-B68F-DC91F4D33B16}" type="parTrans" cxnId="{911CFA3F-56D8-4A43-944A-7CFEE9E45566}">
      <dgm:prSet/>
      <dgm:spPr/>
      <dgm:t>
        <a:bodyPr/>
        <a:lstStyle/>
        <a:p>
          <a:endParaRPr lang="en-US"/>
        </a:p>
      </dgm:t>
    </dgm:pt>
    <dgm:pt modelId="{239026B5-A374-4611-926B-D6EC54454FD5}" type="pres">
      <dgm:prSet presAssocID="{25900ABA-52C5-48C8-A3B2-285DD02D5C15}" presName="linear" presStyleCnt="0">
        <dgm:presLayoutVars>
          <dgm:dir/>
          <dgm:animLvl val="lvl"/>
          <dgm:resizeHandles val="exact"/>
        </dgm:presLayoutVars>
      </dgm:prSet>
      <dgm:spPr/>
    </dgm:pt>
    <dgm:pt modelId="{6AF66C5E-3183-4386-9C5B-61824BC82D76}" type="pres">
      <dgm:prSet presAssocID="{6DB46E66-B2B8-47CB-A8CF-33B2A2F31218}" presName="parentLin" presStyleCnt="0"/>
      <dgm:spPr/>
    </dgm:pt>
    <dgm:pt modelId="{4FC7C1FE-AB58-4C33-AD44-55EA02B2B837}" type="pres">
      <dgm:prSet presAssocID="{6DB46E66-B2B8-47CB-A8CF-33B2A2F31218}" presName="parentLeftMargin" presStyleLbl="node1" presStyleIdx="0" presStyleCnt="5"/>
      <dgm:spPr/>
    </dgm:pt>
    <dgm:pt modelId="{EDE5A961-7352-40CC-9930-B11B8F09964D}" type="pres">
      <dgm:prSet presAssocID="{6DB46E66-B2B8-47CB-A8CF-33B2A2F31218}" presName="parentText" presStyleLbl="node1" presStyleIdx="0" presStyleCnt="5" custScaleX="142857" custScaleY="157404">
        <dgm:presLayoutVars>
          <dgm:chMax val="0"/>
          <dgm:bulletEnabled val="1"/>
        </dgm:presLayoutVars>
      </dgm:prSet>
      <dgm:spPr/>
    </dgm:pt>
    <dgm:pt modelId="{06164B1D-63D4-4501-BA59-64CAAD137BA0}" type="pres">
      <dgm:prSet presAssocID="{6DB46E66-B2B8-47CB-A8CF-33B2A2F31218}" presName="negativeSpace" presStyleCnt="0"/>
      <dgm:spPr/>
    </dgm:pt>
    <dgm:pt modelId="{3E89F9AA-4254-4728-B824-1DE7C7B169FB}" type="pres">
      <dgm:prSet presAssocID="{6DB46E66-B2B8-47CB-A8CF-33B2A2F31218}" presName="childText" presStyleLbl="conFgAcc1" presStyleIdx="0" presStyleCnt="5">
        <dgm:presLayoutVars>
          <dgm:bulletEnabled val="1"/>
        </dgm:presLayoutVars>
      </dgm:prSet>
      <dgm:spPr/>
    </dgm:pt>
    <dgm:pt modelId="{31CF87B6-05FD-4146-AB18-776BBBE3209B}" type="pres">
      <dgm:prSet presAssocID="{3A9C2571-5157-43AD-9619-F4D5AF1738A7}" presName="spaceBetweenRectangles" presStyleCnt="0"/>
      <dgm:spPr/>
    </dgm:pt>
    <dgm:pt modelId="{DBF8CEF8-53BC-43F9-A744-00D795E939D9}" type="pres">
      <dgm:prSet presAssocID="{E9B3C0D7-FCF1-4FE2-B28E-F77C4B8DA8AA}" presName="parentLin" presStyleCnt="0"/>
      <dgm:spPr/>
    </dgm:pt>
    <dgm:pt modelId="{B2A091C1-4D2A-4992-80A8-302208116815}" type="pres">
      <dgm:prSet presAssocID="{E9B3C0D7-FCF1-4FE2-B28E-F77C4B8DA8AA}" presName="parentLeftMargin" presStyleLbl="node1" presStyleIdx="0" presStyleCnt="5"/>
      <dgm:spPr/>
    </dgm:pt>
    <dgm:pt modelId="{00AB7C9E-D43E-410A-8E07-7F1E96C048BB}" type="pres">
      <dgm:prSet presAssocID="{E9B3C0D7-FCF1-4FE2-B28E-F77C4B8DA8AA}" presName="parentText" presStyleLbl="node1" presStyleIdx="1" presStyleCnt="5" custScaleX="142857" custScaleY="119324">
        <dgm:presLayoutVars>
          <dgm:chMax val="0"/>
          <dgm:bulletEnabled val="1"/>
        </dgm:presLayoutVars>
      </dgm:prSet>
      <dgm:spPr/>
    </dgm:pt>
    <dgm:pt modelId="{2ADABEE0-058F-45BD-851C-9DE92BC1AE43}" type="pres">
      <dgm:prSet presAssocID="{E9B3C0D7-FCF1-4FE2-B28E-F77C4B8DA8AA}" presName="negativeSpace" presStyleCnt="0"/>
      <dgm:spPr/>
    </dgm:pt>
    <dgm:pt modelId="{B3D41AD0-2415-42E1-9AEF-3EBB7B4F259F}" type="pres">
      <dgm:prSet presAssocID="{E9B3C0D7-FCF1-4FE2-B28E-F77C4B8DA8AA}" presName="childText" presStyleLbl="conFgAcc1" presStyleIdx="1" presStyleCnt="5">
        <dgm:presLayoutVars>
          <dgm:bulletEnabled val="1"/>
        </dgm:presLayoutVars>
      </dgm:prSet>
      <dgm:spPr/>
    </dgm:pt>
    <dgm:pt modelId="{6910277C-0840-4112-B692-EA2D06BAF2C0}" type="pres">
      <dgm:prSet presAssocID="{90612983-4974-41FC-83C2-02AEE55C991C}" presName="spaceBetweenRectangles" presStyleCnt="0"/>
      <dgm:spPr/>
    </dgm:pt>
    <dgm:pt modelId="{561C73DF-B18B-4F01-94FE-92F537F8BA72}" type="pres">
      <dgm:prSet presAssocID="{D97B1888-ECCB-48A1-A44E-12F9B8310B61}" presName="parentLin" presStyleCnt="0"/>
      <dgm:spPr/>
    </dgm:pt>
    <dgm:pt modelId="{04AF790E-FB05-4BEE-8B70-DBF299499DCE}" type="pres">
      <dgm:prSet presAssocID="{D97B1888-ECCB-48A1-A44E-12F9B8310B61}" presName="parentLeftMargin" presStyleLbl="node1" presStyleIdx="1" presStyleCnt="5"/>
      <dgm:spPr/>
    </dgm:pt>
    <dgm:pt modelId="{357DDFB1-DA8C-4B8E-B422-4FFEBBC66EA2}" type="pres">
      <dgm:prSet presAssocID="{D97B1888-ECCB-48A1-A44E-12F9B8310B61}" presName="parentText" presStyleLbl="node1" presStyleIdx="2" presStyleCnt="5" custScaleX="142857" custScaleY="115120">
        <dgm:presLayoutVars>
          <dgm:chMax val="0"/>
          <dgm:bulletEnabled val="1"/>
        </dgm:presLayoutVars>
      </dgm:prSet>
      <dgm:spPr/>
    </dgm:pt>
    <dgm:pt modelId="{B2E93F98-9F36-485C-8351-3267EEEABC2B}" type="pres">
      <dgm:prSet presAssocID="{D97B1888-ECCB-48A1-A44E-12F9B8310B61}" presName="negativeSpace" presStyleCnt="0"/>
      <dgm:spPr/>
    </dgm:pt>
    <dgm:pt modelId="{D07589EB-D68B-4A11-8355-38B01875F5AA}" type="pres">
      <dgm:prSet presAssocID="{D97B1888-ECCB-48A1-A44E-12F9B8310B61}" presName="childText" presStyleLbl="conFgAcc1" presStyleIdx="2" presStyleCnt="5">
        <dgm:presLayoutVars>
          <dgm:bulletEnabled val="1"/>
        </dgm:presLayoutVars>
      </dgm:prSet>
      <dgm:spPr/>
    </dgm:pt>
    <dgm:pt modelId="{5B3527C3-DB90-408D-BE2B-8E6728111A66}" type="pres">
      <dgm:prSet presAssocID="{E9D5589F-C244-4644-A0B6-11CB9FAB24D1}" presName="spaceBetweenRectangles" presStyleCnt="0"/>
      <dgm:spPr/>
    </dgm:pt>
    <dgm:pt modelId="{2B715B0C-F96B-4D67-933D-9BC2C8D23555}" type="pres">
      <dgm:prSet presAssocID="{59FDB157-D592-4EC5-B68B-16897E82158E}" presName="parentLin" presStyleCnt="0"/>
      <dgm:spPr/>
    </dgm:pt>
    <dgm:pt modelId="{C1CE2444-B7A2-4F03-AFEC-564F7F47FF60}" type="pres">
      <dgm:prSet presAssocID="{59FDB157-D592-4EC5-B68B-16897E82158E}" presName="parentLeftMargin" presStyleLbl="node1" presStyleIdx="2" presStyleCnt="5"/>
      <dgm:spPr/>
    </dgm:pt>
    <dgm:pt modelId="{D45CFC56-A4CB-450E-8A04-727AAFF0FA28}" type="pres">
      <dgm:prSet presAssocID="{59FDB157-D592-4EC5-B68B-16897E82158E}" presName="parentText" presStyleLbl="node1" presStyleIdx="3" presStyleCnt="5" custScaleX="143032" custScaleY="112546">
        <dgm:presLayoutVars>
          <dgm:chMax val="0"/>
          <dgm:bulletEnabled val="1"/>
        </dgm:presLayoutVars>
      </dgm:prSet>
      <dgm:spPr/>
    </dgm:pt>
    <dgm:pt modelId="{7CF40DE8-A262-4059-992C-152F5193EB77}" type="pres">
      <dgm:prSet presAssocID="{59FDB157-D592-4EC5-B68B-16897E82158E}" presName="negativeSpace" presStyleCnt="0"/>
      <dgm:spPr/>
    </dgm:pt>
    <dgm:pt modelId="{82586C7F-9AAE-45D2-A9C3-454495BFDA2C}" type="pres">
      <dgm:prSet presAssocID="{59FDB157-D592-4EC5-B68B-16897E82158E}" presName="childText" presStyleLbl="conFgAcc1" presStyleIdx="3" presStyleCnt="5" custLinFactNeighborX="-125" custLinFactNeighborY="50397">
        <dgm:presLayoutVars>
          <dgm:bulletEnabled val="1"/>
        </dgm:presLayoutVars>
      </dgm:prSet>
      <dgm:spPr>
        <a:solidFill>
          <a:srgbClr val="E6E6E6"/>
        </a:solidFill>
      </dgm:spPr>
    </dgm:pt>
    <dgm:pt modelId="{5BDAD105-4030-46AB-BB23-0CCD8D1CAAC0}" type="pres">
      <dgm:prSet presAssocID="{F83FDFF3-7255-43BC-A95C-E07069BA5637}" presName="spaceBetweenRectangles" presStyleCnt="0"/>
      <dgm:spPr/>
    </dgm:pt>
    <dgm:pt modelId="{8174CA30-9BED-4009-8C27-5C1F4D17B8F0}" type="pres">
      <dgm:prSet presAssocID="{70EBFB7E-E6EA-4E6F-8D8D-3F9AE457B0DB}" presName="parentLin" presStyleCnt="0"/>
      <dgm:spPr/>
    </dgm:pt>
    <dgm:pt modelId="{94B247D3-3CEF-4F66-B350-64A2611964BD}" type="pres">
      <dgm:prSet presAssocID="{70EBFB7E-E6EA-4E6F-8D8D-3F9AE457B0DB}" presName="parentLeftMargin" presStyleLbl="node1" presStyleIdx="3" presStyleCnt="5"/>
      <dgm:spPr/>
    </dgm:pt>
    <dgm:pt modelId="{2C4BB3A3-54FF-4903-867A-C7BD0D263EA2}" type="pres">
      <dgm:prSet presAssocID="{70EBFB7E-E6EA-4E6F-8D8D-3F9AE457B0DB}" presName="parentText" presStyleLbl="node1" presStyleIdx="4" presStyleCnt="5" custScaleX="141948" custScaleY="102592" custLinFactNeighborX="26823" custLinFactNeighborY="-2169">
        <dgm:presLayoutVars>
          <dgm:chMax val="0"/>
          <dgm:bulletEnabled val="1"/>
        </dgm:presLayoutVars>
      </dgm:prSet>
      <dgm:spPr/>
    </dgm:pt>
    <dgm:pt modelId="{45E43178-66FF-4A8A-BED7-7471957901A3}" type="pres">
      <dgm:prSet presAssocID="{70EBFB7E-E6EA-4E6F-8D8D-3F9AE457B0DB}" presName="negativeSpace" presStyleCnt="0"/>
      <dgm:spPr/>
    </dgm:pt>
    <dgm:pt modelId="{154B8E18-3A80-45FB-8707-3C9D65C8A7D8}" type="pres">
      <dgm:prSet presAssocID="{70EBFB7E-E6EA-4E6F-8D8D-3F9AE457B0DB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ADC20005-8986-4791-B181-17F5E27D08F0}" srcId="{E9B3C0D7-FCF1-4FE2-B28E-F77C4B8DA8AA}" destId="{8CFEE462-1151-403D-8FCA-E79D11A6D00C}" srcOrd="1" destOrd="0" parTransId="{52A629C8-8EAF-4629-B824-46D434B751A8}" sibTransId="{1922BFA9-6E6D-465F-9D74-19F2D57C5B1B}"/>
    <dgm:cxn modelId="{BC4B2406-EB48-4FF3-A768-23A1E26A77C0}" type="presOf" srcId="{3C49988F-DF39-4707-8F73-C7E6DE8ADF2D}" destId="{B3D41AD0-2415-42E1-9AEF-3EBB7B4F259F}" srcOrd="0" destOrd="0" presId="urn:microsoft.com/office/officeart/2005/8/layout/list1"/>
    <dgm:cxn modelId="{1EFCD70D-A9C2-4550-8596-BCF65CD5B215}" srcId="{70EBFB7E-E6EA-4E6F-8D8D-3F9AE457B0DB}" destId="{9B1A8FD0-0668-44DB-93BD-AB442FA6E49D}" srcOrd="1" destOrd="0" parTransId="{89382A65-D2D3-4DF1-BB97-103BC2D6D730}" sibTransId="{A94BC5BF-D427-49FD-89EA-13EA2E0E5542}"/>
    <dgm:cxn modelId="{5A7A181C-58CD-4BE8-8FED-B0A1FEED3C4F}" type="presOf" srcId="{70EBFB7E-E6EA-4E6F-8D8D-3F9AE457B0DB}" destId="{94B247D3-3CEF-4F66-B350-64A2611964BD}" srcOrd="0" destOrd="0" presId="urn:microsoft.com/office/officeart/2005/8/layout/list1"/>
    <dgm:cxn modelId="{04BADA23-366D-428B-8BB1-9AE7E5BEE8CC}" type="presOf" srcId="{E9B3C0D7-FCF1-4FE2-B28E-F77C4B8DA8AA}" destId="{00AB7C9E-D43E-410A-8E07-7F1E96C048BB}" srcOrd="1" destOrd="0" presId="urn:microsoft.com/office/officeart/2005/8/layout/list1"/>
    <dgm:cxn modelId="{5D9CD035-028E-43A1-A428-84ABE2B90084}" srcId="{D97B1888-ECCB-48A1-A44E-12F9B8310B61}" destId="{D8B1F15D-5F58-403D-ACFF-EFA95FC07709}" srcOrd="0" destOrd="0" parTransId="{07565117-0C84-4AC9-81E1-7BE37F3A9E8B}" sibTransId="{03C8DCF0-6EB3-4A02-904F-D768EE459D17}"/>
    <dgm:cxn modelId="{911CFA3F-56D8-4A43-944A-7CFEE9E45566}" srcId="{6DB46E66-B2B8-47CB-A8CF-33B2A2F31218}" destId="{80D4C59A-6041-440D-BF18-7104E23F1D13}" srcOrd="0" destOrd="0" parTransId="{ECD2F01D-C419-4F2B-B68F-DC91F4D33B16}" sibTransId="{50CD03C3-959D-4AEF-8EE4-495FA076592E}"/>
    <dgm:cxn modelId="{6A68EC62-132B-4A66-805B-98D81F6D7AC5}" type="presOf" srcId="{E9B3C0D7-FCF1-4FE2-B28E-F77C4B8DA8AA}" destId="{B2A091C1-4D2A-4992-80A8-302208116815}" srcOrd="0" destOrd="0" presId="urn:microsoft.com/office/officeart/2005/8/layout/list1"/>
    <dgm:cxn modelId="{90978665-5F53-4C86-B8C6-F25CB1814CE4}" srcId="{E9B3C0D7-FCF1-4FE2-B28E-F77C4B8DA8AA}" destId="{3C49988F-DF39-4707-8F73-C7E6DE8ADF2D}" srcOrd="0" destOrd="0" parTransId="{4BC2318A-3619-4A7C-BE5A-3AD7DDFDE027}" sibTransId="{1B985E23-9D19-4024-9038-9A40591A9F0C}"/>
    <dgm:cxn modelId="{A8A1FA68-03BE-4658-AB2A-ECD246BE313E}" srcId="{25900ABA-52C5-48C8-A3B2-285DD02D5C15}" destId="{6DB46E66-B2B8-47CB-A8CF-33B2A2F31218}" srcOrd="0" destOrd="0" parTransId="{B2E4A915-7EC7-4A23-89B9-DF03B494E875}" sibTransId="{3A9C2571-5157-43AD-9619-F4D5AF1738A7}"/>
    <dgm:cxn modelId="{AD141A69-6C25-4D70-A91C-88AF60855D11}" type="presOf" srcId="{25900ABA-52C5-48C8-A3B2-285DD02D5C15}" destId="{239026B5-A374-4611-926B-D6EC54454FD5}" srcOrd="0" destOrd="0" presId="urn:microsoft.com/office/officeart/2005/8/layout/list1"/>
    <dgm:cxn modelId="{8FB7A54E-9AF6-4F2E-8903-75DE065DE8F9}" type="presOf" srcId="{6DB46E66-B2B8-47CB-A8CF-33B2A2F31218}" destId="{EDE5A961-7352-40CC-9930-B11B8F09964D}" srcOrd="1" destOrd="0" presId="urn:microsoft.com/office/officeart/2005/8/layout/list1"/>
    <dgm:cxn modelId="{B4603550-F074-482A-8BCD-B08BF4DA84D7}" srcId="{70EBFB7E-E6EA-4E6F-8D8D-3F9AE457B0DB}" destId="{F75F77BB-7543-4A25-924E-2A2C057725D0}" srcOrd="0" destOrd="0" parTransId="{6886DB36-9510-4110-8129-2EE7302F9B59}" sibTransId="{F0935F57-25A7-451D-ABD1-FCBE4B4A08B2}"/>
    <dgm:cxn modelId="{D628C452-4BDA-4D00-B570-7DC8B064FFB4}" srcId="{25900ABA-52C5-48C8-A3B2-285DD02D5C15}" destId="{70EBFB7E-E6EA-4E6F-8D8D-3F9AE457B0DB}" srcOrd="4" destOrd="0" parTransId="{DFAB43FC-01D0-4A48-968D-5D848C9EEBC0}" sibTransId="{DB252016-DB83-4EDD-BAF2-3C58CA8005EA}"/>
    <dgm:cxn modelId="{054C1084-9263-4A1C-B282-519B7AE4D43D}" type="presOf" srcId="{F75F77BB-7543-4A25-924E-2A2C057725D0}" destId="{154B8E18-3A80-45FB-8707-3C9D65C8A7D8}" srcOrd="0" destOrd="0" presId="urn:microsoft.com/office/officeart/2005/8/layout/list1"/>
    <dgm:cxn modelId="{07D83389-E58E-43C8-A38F-A7E7DA5829DA}" type="presOf" srcId="{BECEE078-027B-4F26-84F2-98A3CA50C860}" destId="{B3D41AD0-2415-42E1-9AEF-3EBB7B4F259F}" srcOrd="0" destOrd="2" presId="urn:microsoft.com/office/officeart/2005/8/layout/list1"/>
    <dgm:cxn modelId="{C0CAC0A3-9CBA-4650-ABA0-68886AF7E910}" type="presOf" srcId="{8CFEE462-1151-403D-8FCA-E79D11A6D00C}" destId="{B3D41AD0-2415-42E1-9AEF-3EBB7B4F259F}" srcOrd="0" destOrd="1" presId="urn:microsoft.com/office/officeart/2005/8/layout/list1"/>
    <dgm:cxn modelId="{C4B769A6-1821-4442-BDD7-0622A22E9CA2}" type="presOf" srcId="{D8B1F15D-5F58-403D-ACFF-EFA95FC07709}" destId="{D07589EB-D68B-4A11-8355-38B01875F5AA}" srcOrd="0" destOrd="0" presId="urn:microsoft.com/office/officeart/2005/8/layout/list1"/>
    <dgm:cxn modelId="{5108C8A8-6F8D-41F6-B938-9E35AC885F83}" type="presOf" srcId="{9B1A8FD0-0668-44DB-93BD-AB442FA6E49D}" destId="{154B8E18-3A80-45FB-8707-3C9D65C8A7D8}" srcOrd="0" destOrd="1" presId="urn:microsoft.com/office/officeart/2005/8/layout/list1"/>
    <dgm:cxn modelId="{32704ED3-3105-454C-996C-39A2F3B85892}" srcId="{E9B3C0D7-FCF1-4FE2-B28E-F77C4B8DA8AA}" destId="{BECEE078-027B-4F26-84F2-98A3CA50C860}" srcOrd="2" destOrd="0" parTransId="{7129A1BA-77DB-43E7-AF60-262B14A5B7CC}" sibTransId="{B6204351-C072-4284-B039-5CCD9C0F7569}"/>
    <dgm:cxn modelId="{E78AE9D4-232B-44B1-9B2E-D5A8A1438079}" srcId="{25900ABA-52C5-48C8-A3B2-285DD02D5C15}" destId="{59FDB157-D592-4EC5-B68B-16897E82158E}" srcOrd="3" destOrd="0" parTransId="{04646294-B560-4F7D-97ED-A80E96C4A4FC}" sibTransId="{F83FDFF3-7255-43BC-A95C-E07069BA5637}"/>
    <dgm:cxn modelId="{1D111FD6-D7C8-4488-82F4-60A0992B7FA7}" type="presOf" srcId="{59FDB157-D592-4EC5-B68B-16897E82158E}" destId="{D45CFC56-A4CB-450E-8A04-727AAFF0FA28}" srcOrd="1" destOrd="0" presId="urn:microsoft.com/office/officeart/2005/8/layout/list1"/>
    <dgm:cxn modelId="{F155F1E1-97BC-4180-B4D1-D9BD99317A55}" type="presOf" srcId="{D97B1888-ECCB-48A1-A44E-12F9B8310B61}" destId="{04AF790E-FB05-4BEE-8B70-DBF299499DCE}" srcOrd="0" destOrd="0" presId="urn:microsoft.com/office/officeart/2005/8/layout/list1"/>
    <dgm:cxn modelId="{2719C1E7-EFF5-4FD6-B5C7-6636F709CE2A}" type="presOf" srcId="{59FDB157-D592-4EC5-B68B-16897E82158E}" destId="{C1CE2444-B7A2-4F03-AFEC-564F7F47FF60}" srcOrd="0" destOrd="0" presId="urn:microsoft.com/office/officeart/2005/8/layout/list1"/>
    <dgm:cxn modelId="{50D7CAE8-825F-48AE-A641-FD1E55A5A637}" type="presOf" srcId="{70EBFB7E-E6EA-4E6F-8D8D-3F9AE457B0DB}" destId="{2C4BB3A3-54FF-4903-867A-C7BD0D263EA2}" srcOrd="1" destOrd="0" presId="urn:microsoft.com/office/officeart/2005/8/layout/list1"/>
    <dgm:cxn modelId="{17EBD4E9-3C70-47FE-A971-7BB25FCC5025}" type="presOf" srcId="{D97B1888-ECCB-48A1-A44E-12F9B8310B61}" destId="{357DDFB1-DA8C-4B8E-B422-4FFEBBC66EA2}" srcOrd="1" destOrd="0" presId="urn:microsoft.com/office/officeart/2005/8/layout/list1"/>
    <dgm:cxn modelId="{053EBCEC-5504-46AA-9B7E-27371686EEB2}" type="presOf" srcId="{80D4C59A-6041-440D-BF18-7104E23F1D13}" destId="{3E89F9AA-4254-4728-B824-1DE7C7B169FB}" srcOrd="0" destOrd="0" presId="urn:microsoft.com/office/officeart/2005/8/layout/list1"/>
    <dgm:cxn modelId="{659744ED-9319-4656-ACDF-133F5D76F2B1}" srcId="{25900ABA-52C5-48C8-A3B2-285DD02D5C15}" destId="{E9B3C0D7-FCF1-4FE2-B28E-F77C4B8DA8AA}" srcOrd="1" destOrd="0" parTransId="{11ECCDB2-D3C9-4AFA-9B31-EDF28C26B499}" sibTransId="{90612983-4974-41FC-83C2-02AEE55C991C}"/>
    <dgm:cxn modelId="{7F7D79F4-706A-4A08-896E-6152C6880CF8}" type="presOf" srcId="{6DB46E66-B2B8-47CB-A8CF-33B2A2F31218}" destId="{4FC7C1FE-AB58-4C33-AD44-55EA02B2B837}" srcOrd="0" destOrd="0" presId="urn:microsoft.com/office/officeart/2005/8/layout/list1"/>
    <dgm:cxn modelId="{9CCA60FE-2304-4803-ABE0-4F1886B4F99E}" srcId="{25900ABA-52C5-48C8-A3B2-285DD02D5C15}" destId="{D97B1888-ECCB-48A1-A44E-12F9B8310B61}" srcOrd="2" destOrd="0" parTransId="{8645C57D-42D5-4B00-BF9F-49B7700BBE18}" sibTransId="{E9D5589F-C244-4644-A0B6-11CB9FAB24D1}"/>
    <dgm:cxn modelId="{54404A6F-3D68-4839-91CD-E6FC75A70323}" type="presParOf" srcId="{239026B5-A374-4611-926B-D6EC54454FD5}" destId="{6AF66C5E-3183-4386-9C5B-61824BC82D76}" srcOrd="0" destOrd="0" presId="urn:microsoft.com/office/officeart/2005/8/layout/list1"/>
    <dgm:cxn modelId="{F9437976-A16F-4956-9602-7BB8B10FA30A}" type="presParOf" srcId="{6AF66C5E-3183-4386-9C5B-61824BC82D76}" destId="{4FC7C1FE-AB58-4C33-AD44-55EA02B2B837}" srcOrd="0" destOrd="0" presId="urn:microsoft.com/office/officeart/2005/8/layout/list1"/>
    <dgm:cxn modelId="{854AF918-7DB7-4B04-8C1B-7CBE99A933A9}" type="presParOf" srcId="{6AF66C5E-3183-4386-9C5B-61824BC82D76}" destId="{EDE5A961-7352-40CC-9930-B11B8F09964D}" srcOrd="1" destOrd="0" presId="urn:microsoft.com/office/officeart/2005/8/layout/list1"/>
    <dgm:cxn modelId="{9DDD4385-2EC2-4760-83EF-35DF99BB73C1}" type="presParOf" srcId="{239026B5-A374-4611-926B-D6EC54454FD5}" destId="{06164B1D-63D4-4501-BA59-64CAAD137BA0}" srcOrd="1" destOrd="0" presId="urn:microsoft.com/office/officeart/2005/8/layout/list1"/>
    <dgm:cxn modelId="{73451426-A924-4294-A9EA-17017D2D3A55}" type="presParOf" srcId="{239026B5-A374-4611-926B-D6EC54454FD5}" destId="{3E89F9AA-4254-4728-B824-1DE7C7B169FB}" srcOrd="2" destOrd="0" presId="urn:microsoft.com/office/officeart/2005/8/layout/list1"/>
    <dgm:cxn modelId="{AE54CBA1-2379-4809-A4A4-0D402B0D2274}" type="presParOf" srcId="{239026B5-A374-4611-926B-D6EC54454FD5}" destId="{31CF87B6-05FD-4146-AB18-776BBBE3209B}" srcOrd="3" destOrd="0" presId="urn:microsoft.com/office/officeart/2005/8/layout/list1"/>
    <dgm:cxn modelId="{1AE42B78-CCFF-4383-9308-2DECE264FE3E}" type="presParOf" srcId="{239026B5-A374-4611-926B-D6EC54454FD5}" destId="{DBF8CEF8-53BC-43F9-A744-00D795E939D9}" srcOrd="4" destOrd="0" presId="urn:microsoft.com/office/officeart/2005/8/layout/list1"/>
    <dgm:cxn modelId="{E1A979F9-C237-45A1-9592-52E39C8D3A0E}" type="presParOf" srcId="{DBF8CEF8-53BC-43F9-A744-00D795E939D9}" destId="{B2A091C1-4D2A-4992-80A8-302208116815}" srcOrd="0" destOrd="0" presId="urn:microsoft.com/office/officeart/2005/8/layout/list1"/>
    <dgm:cxn modelId="{949EB673-04F3-4911-9832-1C316DCEF7D2}" type="presParOf" srcId="{DBF8CEF8-53BC-43F9-A744-00D795E939D9}" destId="{00AB7C9E-D43E-410A-8E07-7F1E96C048BB}" srcOrd="1" destOrd="0" presId="urn:microsoft.com/office/officeart/2005/8/layout/list1"/>
    <dgm:cxn modelId="{E1417BF1-D455-4428-A410-1B0EC0DBBC32}" type="presParOf" srcId="{239026B5-A374-4611-926B-D6EC54454FD5}" destId="{2ADABEE0-058F-45BD-851C-9DE92BC1AE43}" srcOrd="5" destOrd="0" presId="urn:microsoft.com/office/officeart/2005/8/layout/list1"/>
    <dgm:cxn modelId="{1A40CA96-3978-4C12-9560-E0FD73F06CFC}" type="presParOf" srcId="{239026B5-A374-4611-926B-D6EC54454FD5}" destId="{B3D41AD0-2415-42E1-9AEF-3EBB7B4F259F}" srcOrd="6" destOrd="0" presId="urn:microsoft.com/office/officeart/2005/8/layout/list1"/>
    <dgm:cxn modelId="{613ADC3E-DC06-4ACA-B486-BAA203D3EBD3}" type="presParOf" srcId="{239026B5-A374-4611-926B-D6EC54454FD5}" destId="{6910277C-0840-4112-B692-EA2D06BAF2C0}" srcOrd="7" destOrd="0" presId="urn:microsoft.com/office/officeart/2005/8/layout/list1"/>
    <dgm:cxn modelId="{8B759BAF-0084-46D7-A838-CE2B99D39B3A}" type="presParOf" srcId="{239026B5-A374-4611-926B-D6EC54454FD5}" destId="{561C73DF-B18B-4F01-94FE-92F537F8BA72}" srcOrd="8" destOrd="0" presId="urn:microsoft.com/office/officeart/2005/8/layout/list1"/>
    <dgm:cxn modelId="{A9B27172-1DCF-4EFB-AEB2-7F95700B17B1}" type="presParOf" srcId="{561C73DF-B18B-4F01-94FE-92F537F8BA72}" destId="{04AF790E-FB05-4BEE-8B70-DBF299499DCE}" srcOrd="0" destOrd="0" presId="urn:microsoft.com/office/officeart/2005/8/layout/list1"/>
    <dgm:cxn modelId="{8F609E92-A529-4599-A8BE-66BCAAB599E5}" type="presParOf" srcId="{561C73DF-B18B-4F01-94FE-92F537F8BA72}" destId="{357DDFB1-DA8C-4B8E-B422-4FFEBBC66EA2}" srcOrd="1" destOrd="0" presId="urn:microsoft.com/office/officeart/2005/8/layout/list1"/>
    <dgm:cxn modelId="{6251CB90-4E8A-4B8C-82B6-38A1B3D1B5E9}" type="presParOf" srcId="{239026B5-A374-4611-926B-D6EC54454FD5}" destId="{B2E93F98-9F36-485C-8351-3267EEEABC2B}" srcOrd="9" destOrd="0" presId="urn:microsoft.com/office/officeart/2005/8/layout/list1"/>
    <dgm:cxn modelId="{B0D65AF2-25C2-4459-A2E9-4D11CDE256D4}" type="presParOf" srcId="{239026B5-A374-4611-926B-D6EC54454FD5}" destId="{D07589EB-D68B-4A11-8355-38B01875F5AA}" srcOrd="10" destOrd="0" presId="urn:microsoft.com/office/officeart/2005/8/layout/list1"/>
    <dgm:cxn modelId="{6FC6FEBA-374E-4568-A5D9-7E8D84E26416}" type="presParOf" srcId="{239026B5-A374-4611-926B-D6EC54454FD5}" destId="{5B3527C3-DB90-408D-BE2B-8E6728111A66}" srcOrd="11" destOrd="0" presId="urn:microsoft.com/office/officeart/2005/8/layout/list1"/>
    <dgm:cxn modelId="{C4FAB919-B017-4C85-89FC-0E22ADFB7696}" type="presParOf" srcId="{239026B5-A374-4611-926B-D6EC54454FD5}" destId="{2B715B0C-F96B-4D67-933D-9BC2C8D23555}" srcOrd="12" destOrd="0" presId="urn:microsoft.com/office/officeart/2005/8/layout/list1"/>
    <dgm:cxn modelId="{8FDB3C46-5BF7-4ABE-8808-BBCD5C050476}" type="presParOf" srcId="{2B715B0C-F96B-4D67-933D-9BC2C8D23555}" destId="{C1CE2444-B7A2-4F03-AFEC-564F7F47FF60}" srcOrd="0" destOrd="0" presId="urn:microsoft.com/office/officeart/2005/8/layout/list1"/>
    <dgm:cxn modelId="{5C07C780-8D61-4735-BA4F-F0882EDF2597}" type="presParOf" srcId="{2B715B0C-F96B-4D67-933D-9BC2C8D23555}" destId="{D45CFC56-A4CB-450E-8A04-727AAFF0FA28}" srcOrd="1" destOrd="0" presId="urn:microsoft.com/office/officeart/2005/8/layout/list1"/>
    <dgm:cxn modelId="{BCB2D89A-F56E-46A2-B742-A0744C31A768}" type="presParOf" srcId="{239026B5-A374-4611-926B-D6EC54454FD5}" destId="{7CF40DE8-A262-4059-992C-152F5193EB77}" srcOrd="13" destOrd="0" presId="urn:microsoft.com/office/officeart/2005/8/layout/list1"/>
    <dgm:cxn modelId="{9B2F4E76-6F04-47CD-AF97-72552961AAE7}" type="presParOf" srcId="{239026B5-A374-4611-926B-D6EC54454FD5}" destId="{82586C7F-9AAE-45D2-A9C3-454495BFDA2C}" srcOrd="14" destOrd="0" presId="urn:microsoft.com/office/officeart/2005/8/layout/list1"/>
    <dgm:cxn modelId="{F900E26F-C522-4487-94D9-6603AE05F238}" type="presParOf" srcId="{239026B5-A374-4611-926B-D6EC54454FD5}" destId="{5BDAD105-4030-46AB-BB23-0CCD8D1CAAC0}" srcOrd="15" destOrd="0" presId="urn:microsoft.com/office/officeart/2005/8/layout/list1"/>
    <dgm:cxn modelId="{A0CADF5A-BFB8-42F8-9931-A44DC1E90216}" type="presParOf" srcId="{239026B5-A374-4611-926B-D6EC54454FD5}" destId="{8174CA30-9BED-4009-8C27-5C1F4D17B8F0}" srcOrd="16" destOrd="0" presId="urn:microsoft.com/office/officeart/2005/8/layout/list1"/>
    <dgm:cxn modelId="{DBFB6EA8-05EA-48A4-BA91-057E40FE34CD}" type="presParOf" srcId="{8174CA30-9BED-4009-8C27-5C1F4D17B8F0}" destId="{94B247D3-3CEF-4F66-B350-64A2611964BD}" srcOrd="0" destOrd="0" presId="urn:microsoft.com/office/officeart/2005/8/layout/list1"/>
    <dgm:cxn modelId="{37134C08-B97A-427C-A21B-85B3839B7BF0}" type="presParOf" srcId="{8174CA30-9BED-4009-8C27-5C1F4D17B8F0}" destId="{2C4BB3A3-54FF-4903-867A-C7BD0D263EA2}" srcOrd="1" destOrd="0" presId="urn:microsoft.com/office/officeart/2005/8/layout/list1"/>
    <dgm:cxn modelId="{31C7FDBE-5D54-4CBF-8F1B-68B1B7560275}" type="presParOf" srcId="{239026B5-A374-4611-926B-D6EC54454FD5}" destId="{45E43178-66FF-4A8A-BED7-7471957901A3}" srcOrd="17" destOrd="0" presId="urn:microsoft.com/office/officeart/2005/8/layout/list1"/>
    <dgm:cxn modelId="{0BCD15A7-7D01-4167-97AA-E062085FA1F9}" type="presParOf" srcId="{239026B5-A374-4611-926B-D6EC54454FD5}" destId="{154B8E18-3A80-45FB-8707-3C9D65C8A7D8}" srcOrd="18" destOrd="0" presId="urn:microsoft.com/office/officeart/2005/8/layout/lis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5900ABA-52C5-48C8-A3B2-285DD02D5C15}" type="doc">
      <dgm:prSet loTypeId="urn:microsoft.com/office/officeart/2005/8/layout/list1" loCatId="list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6DB46E66-B2B8-47CB-A8CF-33B2A2F31218}">
      <dgm:prSet custT="1"/>
      <dgm:spPr>
        <a:solidFill>
          <a:schemeClr val="bg1"/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pl-PL" sz="1800" dirty="0">
              <a:latin typeface="Calibri Light" panose="020F0302020204030204" pitchFamily="34" charset="0"/>
              <a:cs typeface="Calibri Light" panose="020F0302020204030204" pitchFamily="34" charset="0"/>
            </a:rPr>
            <a:t>6.  Współpraca naukowa z krajami spoza Unii Europejskiej</a:t>
          </a:r>
          <a:endParaRPr lang="en-US" sz="1800" dirty="0">
            <a:latin typeface="+mj-lt"/>
            <a:cs typeface="Arial" panose="020B0604020202020204" pitchFamily="34" charset="0"/>
          </a:endParaRPr>
        </a:p>
      </dgm:t>
    </dgm:pt>
    <dgm:pt modelId="{B2E4A915-7EC7-4A23-89B9-DF03B494E875}" type="parTrans" cxnId="{A8A1FA68-03BE-4658-AB2A-ECD246BE313E}">
      <dgm:prSet/>
      <dgm:spPr/>
      <dgm:t>
        <a:bodyPr/>
        <a:lstStyle/>
        <a:p>
          <a:endParaRPr lang="en-US"/>
        </a:p>
      </dgm:t>
    </dgm:pt>
    <dgm:pt modelId="{3A9C2571-5157-43AD-9619-F4D5AF1738A7}" type="sibTrans" cxnId="{A8A1FA68-03BE-4658-AB2A-ECD246BE313E}">
      <dgm:prSet/>
      <dgm:spPr/>
      <dgm:t>
        <a:bodyPr/>
        <a:lstStyle/>
        <a:p>
          <a:endParaRPr lang="en-US"/>
        </a:p>
      </dgm:t>
    </dgm:pt>
    <dgm:pt modelId="{E9B3C0D7-FCF1-4FE2-B28E-F77C4B8DA8AA}">
      <dgm:prSet custT="1"/>
      <dgm:spPr>
        <a:solidFill>
          <a:schemeClr val="bg1"/>
        </a:solidFill>
      </dgm:spPr>
      <dgm:t>
        <a:bodyPr/>
        <a:lstStyle/>
        <a:p>
          <a:pPr rtl="0"/>
          <a:r>
            <a:rPr lang="pl-PL" sz="1800" dirty="0">
              <a:latin typeface="Calibri Light" panose="020F0302020204030204" pitchFamily="34" charset="0"/>
              <a:cs typeface="Calibri Light" panose="020F0302020204030204" pitchFamily="34" charset="0"/>
            </a:rPr>
            <a:t>7. Środowisko, zdrowie i bezpieczeństwo (w tym badania na materiale genetycznie zmodyfikowanym)</a:t>
          </a:r>
          <a:endParaRPr lang="en-US" sz="1800" dirty="0">
            <a:latin typeface="+mj-lt"/>
            <a:cs typeface="Arial" panose="020B0604020202020204" pitchFamily="34" charset="0"/>
          </a:endParaRPr>
        </a:p>
      </dgm:t>
    </dgm:pt>
    <dgm:pt modelId="{11ECCDB2-D3C9-4AFA-9B31-EDF28C26B499}" type="parTrans" cxnId="{659744ED-9319-4656-ACDF-133F5D76F2B1}">
      <dgm:prSet/>
      <dgm:spPr/>
      <dgm:t>
        <a:bodyPr/>
        <a:lstStyle/>
        <a:p>
          <a:endParaRPr lang="en-US"/>
        </a:p>
      </dgm:t>
    </dgm:pt>
    <dgm:pt modelId="{90612983-4974-41FC-83C2-02AEE55C991C}" type="sibTrans" cxnId="{659744ED-9319-4656-ACDF-133F5D76F2B1}">
      <dgm:prSet/>
      <dgm:spPr/>
      <dgm:t>
        <a:bodyPr/>
        <a:lstStyle/>
        <a:p>
          <a:endParaRPr lang="en-US"/>
        </a:p>
      </dgm:t>
    </dgm:pt>
    <dgm:pt modelId="{3C49988F-DF39-4707-8F73-C7E6DE8ADF2D}">
      <dgm:prSet custT="1"/>
      <dgm:spPr>
        <a:solidFill>
          <a:srgbClr val="E6E6E6"/>
        </a:solidFill>
      </dgm:spPr>
      <dgm:t>
        <a:bodyPr/>
        <a:lstStyle/>
        <a:p>
          <a:pPr algn="just"/>
          <a:r>
            <a:rPr lang="pl-PL" sz="1800" b="0" u="none" dirty="0">
              <a:latin typeface="Calibri Light" panose="020F0302020204030204" pitchFamily="34" charset="0"/>
              <a:cs typeface="Calibri Light" panose="020F0302020204030204" pitchFamily="34" charset="0"/>
            </a:rPr>
            <a:t>Czy planowane badania wymagają użycia czynników lub warunków, które mogą być szkodliwe dla ludzi, w tym personelu badawczego?</a:t>
          </a:r>
          <a:endParaRPr lang="en-US" sz="1800" dirty="0">
            <a:latin typeface="+mj-lt"/>
            <a:cs typeface="Arial" panose="020B0604020202020204" pitchFamily="34" charset="0"/>
          </a:endParaRPr>
        </a:p>
      </dgm:t>
    </dgm:pt>
    <dgm:pt modelId="{4BC2318A-3619-4A7C-BE5A-3AD7DDFDE027}" type="parTrans" cxnId="{90978665-5F53-4C86-B8C6-F25CB1814CE4}">
      <dgm:prSet/>
      <dgm:spPr/>
      <dgm:t>
        <a:bodyPr/>
        <a:lstStyle/>
        <a:p>
          <a:endParaRPr lang="en-US"/>
        </a:p>
      </dgm:t>
    </dgm:pt>
    <dgm:pt modelId="{1B985E23-9D19-4024-9038-9A40591A9F0C}" type="sibTrans" cxnId="{90978665-5F53-4C86-B8C6-F25CB1814CE4}">
      <dgm:prSet/>
      <dgm:spPr/>
      <dgm:t>
        <a:bodyPr/>
        <a:lstStyle/>
        <a:p>
          <a:endParaRPr lang="en-US"/>
        </a:p>
      </dgm:t>
    </dgm:pt>
    <dgm:pt modelId="{D97B1888-ECCB-48A1-A44E-12F9B8310B61}">
      <dgm:prSet custT="1"/>
      <dgm:spPr>
        <a:solidFill>
          <a:schemeClr val="bg1"/>
        </a:solidFill>
      </dgm:spPr>
      <dgm:t>
        <a:bodyPr/>
        <a:lstStyle/>
        <a:p>
          <a:r>
            <a:rPr lang="pl-PL" sz="1800" dirty="0">
              <a:latin typeface="Calibri Light" panose="020F0302020204030204" pitchFamily="34" charset="0"/>
              <a:cs typeface="Calibri Light" panose="020F0302020204030204" pitchFamily="34" charset="0"/>
            </a:rPr>
            <a:t>8. Dziedzictwo kulturowe</a:t>
          </a:r>
          <a:endParaRPr lang="en-US" sz="1800" dirty="0">
            <a:latin typeface="+mj-lt"/>
            <a:cs typeface="Arial" panose="020B0604020202020204" pitchFamily="34" charset="0"/>
          </a:endParaRPr>
        </a:p>
      </dgm:t>
    </dgm:pt>
    <dgm:pt modelId="{8645C57D-42D5-4B00-BF9F-49B7700BBE18}" type="parTrans" cxnId="{9CCA60FE-2304-4803-ABE0-4F1886B4F99E}">
      <dgm:prSet/>
      <dgm:spPr/>
      <dgm:t>
        <a:bodyPr/>
        <a:lstStyle/>
        <a:p>
          <a:endParaRPr lang="en-US"/>
        </a:p>
      </dgm:t>
    </dgm:pt>
    <dgm:pt modelId="{E9D5589F-C244-4644-A0B6-11CB9FAB24D1}" type="sibTrans" cxnId="{9CCA60FE-2304-4803-ABE0-4F1886B4F99E}">
      <dgm:prSet/>
      <dgm:spPr/>
      <dgm:t>
        <a:bodyPr/>
        <a:lstStyle/>
        <a:p>
          <a:endParaRPr lang="en-US"/>
        </a:p>
      </dgm:t>
    </dgm:pt>
    <dgm:pt modelId="{D8B1F15D-5F58-403D-ACFF-EFA95FC07709}">
      <dgm:prSet custT="1"/>
      <dgm:spPr>
        <a:solidFill>
          <a:srgbClr val="E6E6E6"/>
        </a:solidFill>
      </dgm:spPr>
      <dgm:t>
        <a:bodyPr/>
        <a:lstStyle/>
        <a:p>
          <a:endParaRPr lang="en-US" sz="1800" dirty="0">
            <a:latin typeface="+mj-lt"/>
            <a:cs typeface="Arial" panose="020B0604020202020204" pitchFamily="34" charset="0"/>
          </a:endParaRPr>
        </a:p>
      </dgm:t>
    </dgm:pt>
    <dgm:pt modelId="{07565117-0C84-4AC9-81E1-7BE37F3A9E8B}" type="parTrans" cxnId="{5D9CD035-028E-43A1-A428-84ABE2B90084}">
      <dgm:prSet/>
      <dgm:spPr/>
      <dgm:t>
        <a:bodyPr/>
        <a:lstStyle/>
        <a:p>
          <a:endParaRPr lang="en-US"/>
        </a:p>
      </dgm:t>
    </dgm:pt>
    <dgm:pt modelId="{03C8DCF0-6EB3-4A02-904F-D768EE459D17}" type="sibTrans" cxnId="{5D9CD035-028E-43A1-A428-84ABE2B90084}">
      <dgm:prSet/>
      <dgm:spPr/>
      <dgm:t>
        <a:bodyPr/>
        <a:lstStyle/>
        <a:p>
          <a:endParaRPr lang="en-US"/>
        </a:p>
      </dgm:t>
    </dgm:pt>
    <dgm:pt modelId="{59FDB157-D592-4EC5-B68B-16897E82158E}">
      <dgm:prSet custT="1"/>
      <dgm:spPr>
        <a:solidFill>
          <a:schemeClr val="bg1"/>
        </a:solidFill>
      </dgm:spPr>
      <dgm:t>
        <a:bodyPr/>
        <a:lstStyle/>
        <a:p>
          <a:pPr rtl="0"/>
          <a:r>
            <a:rPr lang="pl-PL" sz="1800" dirty="0">
              <a:latin typeface="Calibri Light" panose="020F0302020204030204" pitchFamily="34" charset="0"/>
              <a:cs typeface="Calibri Light" panose="020F0302020204030204" pitchFamily="34" charset="0"/>
            </a:rPr>
            <a:t>9. Nadużycia i podwójne zastosowanie</a:t>
          </a:r>
          <a:endParaRPr lang="en-US" sz="1800" dirty="0">
            <a:latin typeface="+mj-lt"/>
            <a:cs typeface="Arial" panose="020B0604020202020204" pitchFamily="34" charset="0"/>
          </a:endParaRPr>
        </a:p>
      </dgm:t>
    </dgm:pt>
    <dgm:pt modelId="{04646294-B560-4F7D-97ED-A80E96C4A4FC}" type="parTrans" cxnId="{E78AE9D4-232B-44B1-9B2E-D5A8A1438079}">
      <dgm:prSet/>
      <dgm:spPr/>
      <dgm:t>
        <a:bodyPr/>
        <a:lstStyle/>
        <a:p>
          <a:endParaRPr lang="en-US"/>
        </a:p>
      </dgm:t>
    </dgm:pt>
    <dgm:pt modelId="{F83FDFF3-7255-43BC-A95C-E07069BA5637}" type="sibTrans" cxnId="{E78AE9D4-232B-44B1-9B2E-D5A8A1438079}">
      <dgm:prSet/>
      <dgm:spPr/>
      <dgm:t>
        <a:bodyPr/>
        <a:lstStyle/>
        <a:p>
          <a:endParaRPr lang="en-US"/>
        </a:p>
      </dgm:t>
    </dgm:pt>
    <dgm:pt modelId="{70EBFB7E-E6EA-4E6F-8D8D-3F9AE457B0DB}">
      <dgm:prSet custT="1"/>
      <dgm:spPr>
        <a:solidFill>
          <a:schemeClr val="bg1"/>
        </a:solidFill>
      </dgm:spPr>
      <dgm:t>
        <a:bodyPr/>
        <a:lstStyle/>
        <a:p>
          <a:r>
            <a:rPr lang="pl-PL" sz="1800" dirty="0">
              <a:latin typeface="Calibri Light" panose="020F0302020204030204" pitchFamily="34" charset="0"/>
              <a:cs typeface="Calibri Light" panose="020F0302020204030204" pitchFamily="34" charset="0"/>
            </a:rPr>
            <a:t>10. Inne aspekty etyczne</a:t>
          </a:r>
          <a:endParaRPr lang="en-US" sz="1800" dirty="0">
            <a:latin typeface="+mj-lt"/>
            <a:cs typeface="Arial" panose="020B0604020202020204" pitchFamily="34" charset="0"/>
          </a:endParaRPr>
        </a:p>
      </dgm:t>
    </dgm:pt>
    <dgm:pt modelId="{DFAB43FC-01D0-4A48-968D-5D848C9EEBC0}" type="parTrans" cxnId="{D628C452-4BDA-4D00-B570-7DC8B064FFB4}">
      <dgm:prSet/>
      <dgm:spPr/>
      <dgm:t>
        <a:bodyPr/>
        <a:lstStyle/>
        <a:p>
          <a:endParaRPr lang="en-US"/>
        </a:p>
      </dgm:t>
    </dgm:pt>
    <dgm:pt modelId="{DB252016-DB83-4EDD-BAF2-3C58CA8005EA}" type="sibTrans" cxnId="{D628C452-4BDA-4D00-B570-7DC8B064FFB4}">
      <dgm:prSet/>
      <dgm:spPr/>
      <dgm:t>
        <a:bodyPr/>
        <a:lstStyle/>
        <a:p>
          <a:endParaRPr lang="en-US"/>
        </a:p>
      </dgm:t>
    </dgm:pt>
    <dgm:pt modelId="{F75F77BB-7543-4A25-924E-2A2C057725D0}">
      <dgm:prSet custT="1"/>
      <dgm:spPr>
        <a:solidFill>
          <a:srgbClr val="E6E6E6"/>
        </a:solidFill>
      </dgm:spPr>
      <dgm:t>
        <a:bodyPr/>
        <a:lstStyle/>
        <a:p>
          <a:endParaRPr lang="en-US" sz="1800" b="0" dirty="0">
            <a:latin typeface="+mj-lt"/>
            <a:cs typeface="Arial" panose="020B0604020202020204" pitchFamily="34" charset="0"/>
          </a:endParaRPr>
        </a:p>
      </dgm:t>
    </dgm:pt>
    <dgm:pt modelId="{6886DB36-9510-4110-8129-2EE7302F9B59}" type="parTrans" cxnId="{B4603550-F074-482A-8BCD-B08BF4DA84D7}">
      <dgm:prSet/>
      <dgm:spPr/>
      <dgm:t>
        <a:bodyPr/>
        <a:lstStyle/>
        <a:p>
          <a:endParaRPr lang="en-US"/>
        </a:p>
      </dgm:t>
    </dgm:pt>
    <dgm:pt modelId="{F0935F57-25A7-451D-ABD1-FCBE4B4A08B2}" type="sibTrans" cxnId="{B4603550-F074-482A-8BCD-B08BF4DA84D7}">
      <dgm:prSet/>
      <dgm:spPr/>
      <dgm:t>
        <a:bodyPr/>
        <a:lstStyle/>
        <a:p>
          <a:endParaRPr lang="en-US"/>
        </a:p>
      </dgm:t>
    </dgm:pt>
    <dgm:pt modelId="{80D4C59A-6041-440D-BF18-7104E23F1D13}">
      <dgm:prSet custT="1"/>
      <dgm:spPr>
        <a:solidFill>
          <a:srgbClr val="E6E6E6"/>
        </a:solidFill>
      </dgm:spPr>
      <dgm:t>
        <a:bodyPr/>
        <a:lstStyle/>
        <a:p>
          <a:endParaRPr lang="en-US" sz="1800" dirty="0">
            <a:latin typeface="+mj-lt"/>
            <a:cs typeface="Arial" panose="020B0604020202020204" pitchFamily="34" charset="0"/>
          </a:endParaRPr>
        </a:p>
      </dgm:t>
    </dgm:pt>
    <dgm:pt modelId="{50CD03C3-959D-4AEF-8EE4-495FA076592E}" type="sibTrans" cxnId="{911CFA3F-56D8-4A43-944A-7CFEE9E45566}">
      <dgm:prSet/>
      <dgm:spPr/>
      <dgm:t>
        <a:bodyPr/>
        <a:lstStyle/>
        <a:p>
          <a:endParaRPr lang="en-US"/>
        </a:p>
      </dgm:t>
    </dgm:pt>
    <dgm:pt modelId="{ECD2F01D-C419-4F2B-B68F-DC91F4D33B16}" type="parTrans" cxnId="{911CFA3F-56D8-4A43-944A-7CFEE9E45566}">
      <dgm:prSet/>
      <dgm:spPr/>
      <dgm:t>
        <a:bodyPr/>
        <a:lstStyle/>
        <a:p>
          <a:endParaRPr lang="en-US"/>
        </a:p>
      </dgm:t>
    </dgm:pt>
    <dgm:pt modelId="{D1D3AC0C-C49D-4D9F-9655-874BE9EAB4C6}">
      <dgm:prSet custT="1"/>
      <dgm:spPr/>
      <dgm:t>
        <a:bodyPr/>
        <a:lstStyle/>
        <a:p>
          <a:pPr algn="just"/>
          <a:r>
            <a:rPr lang="pl-PL" sz="1800" b="0" dirty="0">
              <a:latin typeface="Calibri Light" panose="020F0302020204030204" pitchFamily="34" charset="0"/>
              <a:cs typeface="Calibri Light" panose="020F0302020204030204" pitchFamily="34" charset="0"/>
            </a:rPr>
            <a:t>Mikroorganizmy lub organizmy genetycznie zmodyfikowane</a:t>
          </a:r>
          <a:r>
            <a:rPr lang="pl-PL" sz="1800" dirty="0">
              <a:latin typeface="Calibri Light" panose="020F0302020204030204" pitchFamily="34" charset="0"/>
              <a:cs typeface="Calibri Light" panose="020F0302020204030204" pitchFamily="34" charset="0"/>
            </a:rPr>
            <a:t>? (GMM/GMO)</a:t>
          </a:r>
          <a:endParaRPr lang="en-US" sz="180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E8DD5BFE-48CD-473B-ABDD-C6C851192D3B}" type="parTrans" cxnId="{6A737D4A-D05E-46F8-B81A-C3ACEE50DC1E}">
      <dgm:prSet/>
      <dgm:spPr/>
      <dgm:t>
        <a:bodyPr/>
        <a:lstStyle/>
        <a:p>
          <a:endParaRPr lang="pl-PL"/>
        </a:p>
      </dgm:t>
    </dgm:pt>
    <dgm:pt modelId="{22D39D67-C416-4766-AD45-AB13D1E7B197}" type="sibTrans" cxnId="{6A737D4A-D05E-46F8-B81A-C3ACEE50DC1E}">
      <dgm:prSet/>
      <dgm:spPr/>
      <dgm:t>
        <a:bodyPr/>
        <a:lstStyle/>
        <a:p>
          <a:endParaRPr lang="pl-PL"/>
        </a:p>
      </dgm:t>
    </dgm:pt>
    <dgm:pt modelId="{239026B5-A374-4611-926B-D6EC54454FD5}" type="pres">
      <dgm:prSet presAssocID="{25900ABA-52C5-48C8-A3B2-285DD02D5C15}" presName="linear" presStyleCnt="0">
        <dgm:presLayoutVars>
          <dgm:dir/>
          <dgm:animLvl val="lvl"/>
          <dgm:resizeHandles val="exact"/>
        </dgm:presLayoutVars>
      </dgm:prSet>
      <dgm:spPr/>
    </dgm:pt>
    <dgm:pt modelId="{6AF66C5E-3183-4386-9C5B-61824BC82D76}" type="pres">
      <dgm:prSet presAssocID="{6DB46E66-B2B8-47CB-A8CF-33B2A2F31218}" presName="parentLin" presStyleCnt="0"/>
      <dgm:spPr/>
    </dgm:pt>
    <dgm:pt modelId="{4FC7C1FE-AB58-4C33-AD44-55EA02B2B837}" type="pres">
      <dgm:prSet presAssocID="{6DB46E66-B2B8-47CB-A8CF-33B2A2F31218}" presName="parentLeftMargin" presStyleLbl="node1" presStyleIdx="0" presStyleCnt="5"/>
      <dgm:spPr/>
    </dgm:pt>
    <dgm:pt modelId="{EDE5A961-7352-40CC-9930-B11B8F09964D}" type="pres">
      <dgm:prSet presAssocID="{6DB46E66-B2B8-47CB-A8CF-33B2A2F31218}" presName="parentText" presStyleLbl="node1" presStyleIdx="0" presStyleCnt="5" custScaleX="142857" custScaleY="102723">
        <dgm:presLayoutVars>
          <dgm:chMax val="0"/>
          <dgm:bulletEnabled val="1"/>
        </dgm:presLayoutVars>
      </dgm:prSet>
      <dgm:spPr/>
    </dgm:pt>
    <dgm:pt modelId="{06164B1D-63D4-4501-BA59-64CAAD137BA0}" type="pres">
      <dgm:prSet presAssocID="{6DB46E66-B2B8-47CB-A8CF-33B2A2F31218}" presName="negativeSpace" presStyleCnt="0"/>
      <dgm:spPr/>
    </dgm:pt>
    <dgm:pt modelId="{3E89F9AA-4254-4728-B824-1DE7C7B169FB}" type="pres">
      <dgm:prSet presAssocID="{6DB46E66-B2B8-47CB-A8CF-33B2A2F31218}" presName="childText" presStyleLbl="conFgAcc1" presStyleIdx="0" presStyleCnt="5">
        <dgm:presLayoutVars>
          <dgm:bulletEnabled val="1"/>
        </dgm:presLayoutVars>
      </dgm:prSet>
      <dgm:spPr/>
    </dgm:pt>
    <dgm:pt modelId="{31CF87B6-05FD-4146-AB18-776BBBE3209B}" type="pres">
      <dgm:prSet presAssocID="{3A9C2571-5157-43AD-9619-F4D5AF1738A7}" presName="spaceBetweenRectangles" presStyleCnt="0"/>
      <dgm:spPr/>
    </dgm:pt>
    <dgm:pt modelId="{DBF8CEF8-53BC-43F9-A744-00D795E939D9}" type="pres">
      <dgm:prSet presAssocID="{E9B3C0D7-FCF1-4FE2-B28E-F77C4B8DA8AA}" presName="parentLin" presStyleCnt="0"/>
      <dgm:spPr/>
    </dgm:pt>
    <dgm:pt modelId="{B2A091C1-4D2A-4992-80A8-302208116815}" type="pres">
      <dgm:prSet presAssocID="{E9B3C0D7-FCF1-4FE2-B28E-F77C4B8DA8AA}" presName="parentLeftMargin" presStyleLbl="node1" presStyleIdx="0" presStyleCnt="5"/>
      <dgm:spPr/>
    </dgm:pt>
    <dgm:pt modelId="{00AB7C9E-D43E-410A-8E07-7F1E96C048BB}" type="pres">
      <dgm:prSet presAssocID="{E9B3C0D7-FCF1-4FE2-B28E-F77C4B8DA8AA}" presName="parentText" presStyleLbl="node1" presStyleIdx="1" presStyleCnt="5" custScaleX="142857" custScaleY="110490" custLinFactNeighborX="2631">
        <dgm:presLayoutVars>
          <dgm:chMax val="0"/>
          <dgm:bulletEnabled val="1"/>
        </dgm:presLayoutVars>
      </dgm:prSet>
      <dgm:spPr/>
    </dgm:pt>
    <dgm:pt modelId="{2ADABEE0-058F-45BD-851C-9DE92BC1AE43}" type="pres">
      <dgm:prSet presAssocID="{E9B3C0D7-FCF1-4FE2-B28E-F77C4B8DA8AA}" presName="negativeSpace" presStyleCnt="0"/>
      <dgm:spPr/>
    </dgm:pt>
    <dgm:pt modelId="{B3D41AD0-2415-42E1-9AEF-3EBB7B4F259F}" type="pres">
      <dgm:prSet presAssocID="{E9B3C0D7-FCF1-4FE2-B28E-F77C4B8DA8AA}" presName="childText" presStyleLbl="conFgAcc1" presStyleIdx="1" presStyleCnt="5">
        <dgm:presLayoutVars>
          <dgm:bulletEnabled val="1"/>
        </dgm:presLayoutVars>
      </dgm:prSet>
      <dgm:spPr/>
    </dgm:pt>
    <dgm:pt modelId="{6910277C-0840-4112-B692-EA2D06BAF2C0}" type="pres">
      <dgm:prSet presAssocID="{90612983-4974-41FC-83C2-02AEE55C991C}" presName="spaceBetweenRectangles" presStyleCnt="0"/>
      <dgm:spPr/>
    </dgm:pt>
    <dgm:pt modelId="{561C73DF-B18B-4F01-94FE-92F537F8BA72}" type="pres">
      <dgm:prSet presAssocID="{D97B1888-ECCB-48A1-A44E-12F9B8310B61}" presName="parentLin" presStyleCnt="0"/>
      <dgm:spPr/>
    </dgm:pt>
    <dgm:pt modelId="{04AF790E-FB05-4BEE-8B70-DBF299499DCE}" type="pres">
      <dgm:prSet presAssocID="{D97B1888-ECCB-48A1-A44E-12F9B8310B61}" presName="parentLeftMargin" presStyleLbl="node1" presStyleIdx="1" presStyleCnt="5"/>
      <dgm:spPr/>
    </dgm:pt>
    <dgm:pt modelId="{357DDFB1-DA8C-4B8E-B422-4FFEBBC66EA2}" type="pres">
      <dgm:prSet presAssocID="{D97B1888-ECCB-48A1-A44E-12F9B8310B61}" presName="parentText" presStyleLbl="node1" presStyleIdx="2" presStyleCnt="5" custScaleX="142857" custScaleY="95956">
        <dgm:presLayoutVars>
          <dgm:chMax val="0"/>
          <dgm:bulletEnabled val="1"/>
        </dgm:presLayoutVars>
      </dgm:prSet>
      <dgm:spPr/>
    </dgm:pt>
    <dgm:pt modelId="{B2E93F98-9F36-485C-8351-3267EEEABC2B}" type="pres">
      <dgm:prSet presAssocID="{D97B1888-ECCB-48A1-A44E-12F9B8310B61}" presName="negativeSpace" presStyleCnt="0"/>
      <dgm:spPr/>
    </dgm:pt>
    <dgm:pt modelId="{D07589EB-D68B-4A11-8355-38B01875F5AA}" type="pres">
      <dgm:prSet presAssocID="{D97B1888-ECCB-48A1-A44E-12F9B8310B61}" presName="childText" presStyleLbl="conFgAcc1" presStyleIdx="2" presStyleCnt="5">
        <dgm:presLayoutVars>
          <dgm:bulletEnabled val="1"/>
        </dgm:presLayoutVars>
      </dgm:prSet>
      <dgm:spPr/>
    </dgm:pt>
    <dgm:pt modelId="{5B3527C3-DB90-408D-BE2B-8E6728111A66}" type="pres">
      <dgm:prSet presAssocID="{E9D5589F-C244-4644-A0B6-11CB9FAB24D1}" presName="spaceBetweenRectangles" presStyleCnt="0"/>
      <dgm:spPr/>
    </dgm:pt>
    <dgm:pt modelId="{2B715B0C-F96B-4D67-933D-9BC2C8D23555}" type="pres">
      <dgm:prSet presAssocID="{59FDB157-D592-4EC5-B68B-16897E82158E}" presName="parentLin" presStyleCnt="0"/>
      <dgm:spPr/>
    </dgm:pt>
    <dgm:pt modelId="{C1CE2444-B7A2-4F03-AFEC-564F7F47FF60}" type="pres">
      <dgm:prSet presAssocID="{59FDB157-D592-4EC5-B68B-16897E82158E}" presName="parentLeftMargin" presStyleLbl="node1" presStyleIdx="2" presStyleCnt="5"/>
      <dgm:spPr/>
    </dgm:pt>
    <dgm:pt modelId="{D45CFC56-A4CB-450E-8A04-727AAFF0FA28}" type="pres">
      <dgm:prSet presAssocID="{59FDB157-D592-4EC5-B68B-16897E82158E}" presName="parentText" presStyleLbl="node1" presStyleIdx="3" presStyleCnt="5" custScaleX="143032" custScaleY="86973">
        <dgm:presLayoutVars>
          <dgm:chMax val="0"/>
          <dgm:bulletEnabled val="1"/>
        </dgm:presLayoutVars>
      </dgm:prSet>
      <dgm:spPr/>
    </dgm:pt>
    <dgm:pt modelId="{7CF40DE8-A262-4059-992C-152F5193EB77}" type="pres">
      <dgm:prSet presAssocID="{59FDB157-D592-4EC5-B68B-16897E82158E}" presName="negativeSpace" presStyleCnt="0"/>
      <dgm:spPr/>
    </dgm:pt>
    <dgm:pt modelId="{82586C7F-9AAE-45D2-A9C3-454495BFDA2C}" type="pres">
      <dgm:prSet presAssocID="{59FDB157-D592-4EC5-B68B-16897E82158E}" presName="childText" presStyleLbl="conFgAcc1" presStyleIdx="3" presStyleCnt="5" custLinFactNeighborX="-125" custLinFactNeighborY="50397">
        <dgm:presLayoutVars>
          <dgm:bulletEnabled val="1"/>
        </dgm:presLayoutVars>
      </dgm:prSet>
      <dgm:spPr>
        <a:solidFill>
          <a:srgbClr val="E6E6E6"/>
        </a:solidFill>
      </dgm:spPr>
    </dgm:pt>
    <dgm:pt modelId="{5BDAD105-4030-46AB-BB23-0CCD8D1CAAC0}" type="pres">
      <dgm:prSet presAssocID="{F83FDFF3-7255-43BC-A95C-E07069BA5637}" presName="spaceBetweenRectangles" presStyleCnt="0"/>
      <dgm:spPr/>
    </dgm:pt>
    <dgm:pt modelId="{8174CA30-9BED-4009-8C27-5C1F4D17B8F0}" type="pres">
      <dgm:prSet presAssocID="{70EBFB7E-E6EA-4E6F-8D8D-3F9AE457B0DB}" presName="parentLin" presStyleCnt="0"/>
      <dgm:spPr/>
    </dgm:pt>
    <dgm:pt modelId="{94B247D3-3CEF-4F66-B350-64A2611964BD}" type="pres">
      <dgm:prSet presAssocID="{70EBFB7E-E6EA-4E6F-8D8D-3F9AE457B0DB}" presName="parentLeftMargin" presStyleLbl="node1" presStyleIdx="3" presStyleCnt="5"/>
      <dgm:spPr/>
    </dgm:pt>
    <dgm:pt modelId="{2C4BB3A3-54FF-4903-867A-C7BD0D263EA2}" type="pres">
      <dgm:prSet presAssocID="{70EBFB7E-E6EA-4E6F-8D8D-3F9AE457B0DB}" presName="parentText" presStyleLbl="node1" presStyleIdx="4" presStyleCnt="5" custScaleX="141948" custScaleY="105282" custLinFactNeighborX="26823" custLinFactNeighborY="-2169">
        <dgm:presLayoutVars>
          <dgm:chMax val="0"/>
          <dgm:bulletEnabled val="1"/>
        </dgm:presLayoutVars>
      </dgm:prSet>
      <dgm:spPr/>
    </dgm:pt>
    <dgm:pt modelId="{45E43178-66FF-4A8A-BED7-7471957901A3}" type="pres">
      <dgm:prSet presAssocID="{70EBFB7E-E6EA-4E6F-8D8D-3F9AE457B0DB}" presName="negativeSpace" presStyleCnt="0"/>
      <dgm:spPr/>
    </dgm:pt>
    <dgm:pt modelId="{154B8E18-3A80-45FB-8707-3C9D65C8A7D8}" type="pres">
      <dgm:prSet presAssocID="{70EBFB7E-E6EA-4E6F-8D8D-3F9AE457B0DB}" presName="childText" presStyleLbl="conFgAcc1" presStyleIdx="4" presStyleCnt="5" custLinFactNeighborX="219" custLinFactNeighborY="-6967">
        <dgm:presLayoutVars>
          <dgm:bulletEnabled val="1"/>
        </dgm:presLayoutVars>
      </dgm:prSet>
      <dgm:spPr/>
    </dgm:pt>
  </dgm:ptLst>
  <dgm:cxnLst>
    <dgm:cxn modelId="{BC4B2406-EB48-4FF3-A768-23A1E26A77C0}" type="presOf" srcId="{3C49988F-DF39-4707-8F73-C7E6DE8ADF2D}" destId="{B3D41AD0-2415-42E1-9AEF-3EBB7B4F259F}" srcOrd="0" destOrd="0" presId="urn:microsoft.com/office/officeart/2005/8/layout/list1"/>
    <dgm:cxn modelId="{5A7A181C-58CD-4BE8-8FED-B0A1FEED3C4F}" type="presOf" srcId="{70EBFB7E-E6EA-4E6F-8D8D-3F9AE457B0DB}" destId="{94B247D3-3CEF-4F66-B350-64A2611964BD}" srcOrd="0" destOrd="0" presId="urn:microsoft.com/office/officeart/2005/8/layout/list1"/>
    <dgm:cxn modelId="{04BADA23-366D-428B-8BB1-9AE7E5BEE8CC}" type="presOf" srcId="{E9B3C0D7-FCF1-4FE2-B28E-F77C4B8DA8AA}" destId="{00AB7C9E-D43E-410A-8E07-7F1E96C048BB}" srcOrd="1" destOrd="0" presId="urn:microsoft.com/office/officeart/2005/8/layout/list1"/>
    <dgm:cxn modelId="{5D9CD035-028E-43A1-A428-84ABE2B90084}" srcId="{D97B1888-ECCB-48A1-A44E-12F9B8310B61}" destId="{D8B1F15D-5F58-403D-ACFF-EFA95FC07709}" srcOrd="0" destOrd="0" parTransId="{07565117-0C84-4AC9-81E1-7BE37F3A9E8B}" sibTransId="{03C8DCF0-6EB3-4A02-904F-D768EE459D17}"/>
    <dgm:cxn modelId="{911CFA3F-56D8-4A43-944A-7CFEE9E45566}" srcId="{6DB46E66-B2B8-47CB-A8CF-33B2A2F31218}" destId="{80D4C59A-6041-440D-BF18-7104E23F1D13}" srcOrd="0" destOrd="0" parTransId="{ECD2F01D-C419-4F2B-B68F-DC91F4D33B16}" sibTransId="{50CD03C3-959D-4AEF-8EE4-495FA076592E}"/>
    <dgm:cxn modelId="{6A68EC62-132B-4A66-805B-98D81F6D7AC5}" type="presOf" srcId="{E9B3C0D7-FCF1-4FE2-B28E-F77C4B8DA8AA}" destId="{B2A091C1-4D2A-4992-80A8-302208116815}" srcOrd="0" destOrd="0" presId="urn:microsoft.com/office/officeart/2005/8/layout/list1"/>
    <dgm:cxn modelId="{3E518D63-5DC2-48C8-95FB-D7E31C0A2B9A}" type="presOf" srcId="{D1D3AC0C-C49D-4D9F-9655-874BE9EAB4C6}" destId="{B3D41AD0-2415-42E1-9AEF-3EBB7B4F259F}" srcOrd="0" destOrd="1" presId="urn:microsoft.com/office/officeart/2005/8/layout/list1"/>
    <dgm:cxn modelId="{90978665-5F53-4C86-B8C6-F25CB1814CE4}" srcId="{E9B3C0D7-FCF1-4FE2-B28E-F77C4B8DA8AA}" destId="{3C49988F-DF39-4707-8F73-C7E6DE8ADF2D}" srcOrd="0" destOrd="0" parTransId="{4BC2318A-3619-4A7C-BE5A-3AD7DDFDE027}" sibTransId="{1B985E23-9D19-4024-9038-9A40591A9F0C}"/>
    <dgm:cxn modelId="{A8A1FA68-03BE-4658-AB2A-ECD246BE313E}" srcId="{25900ABA-52C5-48C8-A3B2-285DD02D5C15}" destId="{6DB46E66-B2B8-47CB-A8CF-33B2A2F31218}" srcOrd="0" destOrd="0" parTransId="{B2E4A915-7EC7-4A23-89B9-DF03B494E875}" sibTransId="{3A9C2571-5157-43AD-9619-F4D5AF1738A7}"/>
    <dgm:cxn modelId="{AD141A69-6C25-4D70-A91C-88AF60855D11}" type="presOf" srcId="{25900ABA-52C5-48C8-A3B2-285DD02D5C15}" destId="{239026B5-A374-4611-926B-D6EC54454FD5}" srcOrd="0" destOrd="0" presId="urn:microsoft.com/office/officeart/2005/8/layout/list1"/>
    <dgm:cxn modelId="{6A737D4A-D05E-46F8-B81A-C3ACEE50DC1E}" srcId="{E9B3C0D7-FCF1-4FE2-B28E-F77C4B8DA8AA}" destId="{D1D3AC0C-C49D-4D9F-9655-874BE9EAB4C6}" srcOrd="1" destOrd="0" parTransId="{E8DD5BFE-48CD-473B-ABDD-C6C851192D3B}" sibTransId="{22D39D67-C416-4766-AD45-AB13D1E7B197}"/>
    <dgm:cxn modelId="{8FB7A54E-9AF6-4F2E-8903-75DE065DE8F9}" type="presOf" srcId="{6DB46E66-B2B8-47CB-A8CF-33B2A2F31218}" destId="{EDE5A961-7352-40CC-9930-B11B8F09964D}" srcOrd="1" destOrd="0" presId="urn:microsoft.com/office/officeart/2005/8/layout/list1"/>
    <dgm:cxn modelId="{B4603550-F074-482A-8BCD-B08BF4DA84D7}" srcId="{70EBFB7E-E6EA-4E6F-8D8D-3F9AE457B0DB}" destId="{F75F77BB-7543-4A25-924E-2A2C057725D0}" srcOrd="0" destOrd="0" parTransId="{6886DB36-9510-4110-8129-2EE7302F9B59}" sibTransId="{F0935F57-25A7-451D-ABD1-FCBE4B4A08B2}"/>
    <dgm:cxn modelId="{D628C452-4BDA-4D00-B570-7DC8B064FFB4}" srcId="{25900ABA-52C5-48C8-A3B2-285DD02D5C15}" destId="{70EBFB7E-E6EA-4E6F-8D8D-3F9AE457B0DB}" srcOrd="4" destOrd="0" parTransId="{DFAB43FC-01D0-4A48-968D-5D848C9EEBC0}" sibTransId="{DB252016-DB83-4EDD-BAF2-3C58CA8005EA}"/>
    <dgm:cxn modelId="{054C1084-9263-4A1C-B282-519B7AE4D43D}" type="presOf" srcId="{F75F77BB-7543-4A25-924E-2A2C057725D0}" destId="{154B8E18-3A80-45FB-8707-3C9D65C8A7D8}" srcOrd="0" destOrd="0" presId="urn:microsoft.com/office/officeart/2005/8/layout/list1"/>
    <dgm:cxn modelId="{C4B769A6-1821-4442-BDD7-0622A22E9CA2}" type="presOf" srcId="{D8B1F15D-5F58-403D-ACFF-EFA95FC07709}" destId="{D07589EB-D68B-4A11-8355-38B01875F5AA}" srcOrd="0" destOrd="0" presId="urn:microsoft.com/office/officeart/2005/8/layout/list1"/>
    <dgm:cxn modelId="{E78AE9D4-232B-44B1-9B2E-D5A8A1438079}" srcId="{25900ABA-52C5-48C8-A3B2-285DD02D5C15}" destId="{59FDB157-D592-4EC5-B68B-16897E82158E}" srcOrd="3" destOrd="0" parTransId="{04646294-B560-4F7D-97ED-A80E96C4A4FC}" sibTransId="{F83FDFF3-7255-43BC-A95C-E07069BA5637}"/>
    <dgm:cxn modelId="{1D111FD6-D7C8-4488-82F4-60A0992B7FA7}" type="presOf" srcId="{59FDB157-D592-4EC5-B68B-16897E82158E}" destId="{D45CFC56-A4CB-450E-8A04-727AAFF0FA28}" srcOrd="1" destOrd="0" presId="urn:microsoft.com/office/officeart/2005/8/layout/list1"/>
    <dgm:cxn modelId="{F155F1E1-97BC-4180-B4D1-D9BD99317A55}" type="presOf" srcId="{D97B1888-ECCB-48A1-A44E-12F9B8310B61}" destId="{04AF790E-FB05-4BEE-8B70-DBF299499DCE}" srcOrd="0" destOrd="0" presId="urn:microsoft.com/office/officeart/2005/8/layout/list1"/>
    <dgm:cxn modelId="{2719C1E7-EFF5-4FD6-B5C7-6636F709CE2A}" type="presOf" srcId="{59FDB157-D592-4EC5-B68B-16897E82158E}" destId="{C1CE2444-B7A2-4F03-AFEC-564F7F47FF60}" srcOrd="0" destOrd="0" presId="urn:microsoft.com/office/officeart/2005/8/layout/list1"/>
    <dgm:cxn modelId="{50D7CAE8-825F-48AE-A641-FD1E55A5A637}" type="presOf" srcId="{70EBFB7E-E6EA-4E6F-8D8D-3F9AE457B0DB}" destId="{2C4BB3A3-54FF-4903-867A-C7BD0D263EA2}" srcOrd="1" destOrd="0" presId="urn:microsoft.com/office/officeart/2005/8/layout/list1"/>
    <dgm:cxn modelId="{17EBD4E9-3C70-47FE-A971-7BB25FCC5025}" type="presOf" srcId="{D97B1888-ECCB-48A1-A44E-12F9B8310B61}" destId="{357DDFB1-DA8C-4B8E-B422-4FFEBBC66EA2}" srcOrd="1" destOrd="0" presId="urn:microsoft.com/office/officeart/2005/8/layout/list1"/>
    <dgm:cxn modelId="{053EBCEC-5504-46AA-9B7E-27371686EEB2}" type="presOf" srcId="{80D4C59A-6041-440D-BF18-7104E23F1D13}" destId="{3E89F9AA-4254-4728-B824-1DE7C7B169FB}" srcOrd="0" destOrd="0" presId="urn:microsoft.com/office/officeart/2005/8/layout/list1"/>
    <dgm:cxn modelId="{659744ED-9319-4656-ACDF-133F5D76F2B1}" srcId="{25900ABA-52C5-48C8-A3B2-285DD02D5C15}" destId="{E9B3C0D7-FCF1-4FE2-B28E-F77C4B8DA8AA}" srcOrd="1" destOrd="0" parTransId="{11ECCDB2-D3C9-4AFA-9B31-EDF28C26B499}" sibTransId="{90612983-4974-41FC-83C2-02AEE55C991C}"/>
    <dgm:cxn modelId="{7F7D79F4-706A-4A08-896E-6152C6880CF8}" type="presOf" srcId="{6DB46E66-B2B8-47CB-A8CF-33B2A2F31218}" destId="{4FC7C1FE-AB58-4C33-AD44-55EA02B2B837}" srcOrd="0" destOrd="0" presId="urn:microsoft.com/office/officeart/2005/8/layout/list1"/>
    <dgm:cxn modelId="{9CCA60FE-2304-4803-ABE0-4F1886B4F99E}" srcId="{25900ABA-52C5-48C8-A3B2-285DD02D5C15}" destId="{D97B1888-ECCB-48A1-A44E-12F9B8310B61}" srcOrd="2" destOrd="0" parTransId="{8645C57D-42D5-4B00-BF9F-49B7700BBE18}" sibTransId="{E9D5589F-C244-4644-A0B6-11CB9FAB24D1}"/>
    <dgm:cxn modelId="{54404A6F-3D68-4839-91CD-E6FC75A70323}" type="presParOf" srcId="{239026B5-A374-4611-926B-D6EC54454FD5}" destId="{6AF66C5E-3183-4386-9C5B-61824BC82D76}" srcOrd="0" destOrd="0" presId="urn:microsoft.com/office/officeart/2005/8/layout/list1"/>
    <dgm:cxn modelId="{F9437976-A16F-4956-9602-7BB8B10FA30A}" type="presParOf" srcId="{6AF66C5E-3183-4386-9C5B-61824BC82D76}" destId="{4FC7C1FE-AB58-4C33-AD44-55EA02B2B837}" srcOrd="0" destOrd="0" presId="urn:microsoft.com/office/officeart/2005/8/layout/list1"/>
    <dgm:cxn modelId="{854AF918-7DB7-4B04-8C1B-7CBE99A933A9}" type="presParOf" srcId="{6AF66C5E-3183-4386-9C5B-61824BC82D76}" destId="{EDE5A961-7352-40CC-9930-B11B8F09964D}" srcOrd="1" destOrd="0" presId="urn:microsoft.com/office/officeart/2005/8/layout/list1"/>
    <dgm:cxn modelId="{9DDD4385-2EC2-4760-83EF-35DF99BB73C1}" type="presParOf" srcId="{239026B5-A374-4611-926B-D6EC54454FD5}" destId="{06164B1D-63D4-4501-BA59-64CAAD137BA0}" srcOrd="1" destOrd="0" presId="urn:microsoft.com/office/officeart/2005/8/layout/list1"/>
    <dgm:cxn modelId="{73451426-A924-4294-A9EA-17017D2D3A55}" type="presParOf" srcId="{239026B5-A374-4611-926B-D6EC54454FD5}" destId="{3E89F9AA-4254-4728-B824-1DE7C7B169FB}" srcOrd="2" destOrd="0" presId="urn:microsoft.com/office/officeart/2005/8/layout/list1"/>
    <dgm:cxn modelId="{AE54CBA1-2379-4809-A4A4-0D402B0D2274}" type="presParOf" srcId="{239026B5-A374-4611-926B-D6EC54454FD5}" destId="{31CF87B6-05FD-4146-AB18-776BBBE3209B}" srcOrd="3" destOrd="0" presId="urn:microsoft.com/office/officeart/2005/8/layout/list1"/>
    <dgm:cxn modelId="{1AE42B78-CCFF-4383-9308-2DECE264FE3E}" type="presParOf" srcId="{239026B5-A374-4611-926B-D6EC54454FD5}" destId="{DBF8CEF8-53BC-43F9-A744-00D795E939D9}" srcOrd="4" destOrd="0" presId="urn:microsoft.com/office/officeart/2005/8/layout/list1"/>
    <dgm:cxn modelId="{E1A979F9-C237-45A1-9592-52E39C8D3A0E}" type="presParOf" srcId="{DBF8CEF8-53BC-43F9-A744-00D795E939D9}" destId="{B2A091C1-4D2A-4992-80A8-302208116815}" srcOrd="0" destOrd="0" presId="urn:microsoft.com/office/officeart/2005/8/layout/list1"/>
    <dgm:cxn modelId="{949EB673-04F3-4911-9832-1C316DCEF7D2}" type="presParOf" srcId="{DBF8CEF8-53BC-43F9-A744-00D795E939D9}" destId="{00AB7C9E-D43E-410A-8E07-7F1E96C048BB}" srcOrd="1" destOrd="0" presId="urn:microsoft.com/office/officeart/2005/8/layout/list1"/>
    <dgm:cxn modelId="{E1417BF1-D455-4428-A410-1B0EC0DBBC32}" type="presParOf" srcId="{239026B5-A374-4611-926B-D6EC54454FD5}" destId="{2ADABEE0-058F-45BD-851C-9DE92BC1AE43}" srcOrd="5" destOrd="0" presId="urn:microsoft.com/office/officeart/2005/8/layout/list1"/>
    <dgm:cxn modelId="{1A40CA96-3978-4C12-9560-E0FD73F06CFC}" type="presParOf" srcId="{239026B5-A374-4611-926B-D6EC54454FD5}" destId="{B3D41AD0-2415-42E1-9AEF-3EBB7B4F259F}" srcOrd="6" destOrd="0" presId="urn:microsoft.com/office/officeart/2005/8/layout/list1"/>
    <dgm:cxn modelId="{613ADC3E-DC06-4ACA-B486-BAA203D3EBD3}" type="presParOf" srcId="{239026B5-A374-4611-926B-D6EC54454FD5}" destId="{6910277C-0840-4112-B692-EA2D06BAF2C0}" srcOrd="7" destOrd="0" presId="urn:microsoft.com/office/officeart/2005/8/layout/list1"/>
    <dgm:cxn modelId="{8B759BAF-0084-46D7-A838-CE2B99D39B3A}" type="presParOf" srcId="{239026B5-A374-4611-926B-D6EC54454FD5}" destId="{561C73DF-B18B-4F01-94FE-92F537F8BA72}" srcOrd="8" destOrd="0" presId="urn:microsoft.com/office/officeart/2005/8/layout/list1"/>
    <dgm:cxn modelId="{A9B27172-1DCF-4EFB-AEB2-7F95700B17B1}" type="presParOf" srcId="{561C73DF-B18B-4F01-94FE-92F537F8BA72}" destId="{04AF790E-FB05-4BEE-8B70-DBF299499DCE}" srcOrd="0" destOrd="0" presId="urn:microsoft.com/office/officeart/2005/8/layout/list1"/>
    <dgm:cxn modelId="{8F609E92-A529-4599-A8BE-66BCAAB599E5}" type="presParOf" srcId="{561C73DF-B18B-4F01-94FE-92F537F8BA72}" destId="{357DDFB1-DA8C-4B8E-B422-4FFEBBC66EA2}" srcOrd="1" destOrd="0" presId="urn:microsoft.com/office/officeart/2005/8/layout/list1"/>
    <dgm:cxn modelId="{6251CB90-4E8A-4B8C-82B6-38A1B3D1B5E9}" type="presParOf" srcId="{239026B5-A374-4611-926B-D6EC54454FD5}" destId="{B2E93F98-9F36-485C-8351-3267EEEABC2B}" srcOrd="9" destOrd="0" presId="urn:microsoft.com/office/officeart/2005/8/layout/list1"/>
    <dgm:cxn modelId="{B0D65AF2-25C2-4459-A2E9-4D11CDE256D4}" type="presParOf" srcId="{239026B5-A374-4611-926B-D6EC54454FD5}" destId="{D07589EB-D68B-4A11-8355-38B01875F5AA}" srcOrd="10" destOrd="0" presId="urn:microsoft.com/office/officeart/2005/8/layout/list1"/>
    <dgm:cxn modelId="{6FC6FEBA-374E-4568-A5D9-7E8D84E26416}" type="presParOf" srcId="{239026B5-A374-4611-926B-D6EC54454FD5}" destId="{5B3527C3-DB90-408D-BE2B-8E6728111A66}" srcOrd="11" destOrd="0" presId="urn:microsoft.com/office/officeart/2005/8/layout/list1"/>
    <dgm:cxn modelId="{C4FAB919-B017-4C85-89FC-0E22ADFB7696}" type="presParOf" srcId="{239026B5-A374-4611-926B-D6EC54454FD5}" destId="{2B715B0C-F96B-4D67-933D-9BC2C8D23555}" srcOrd="12" destOrd="0" presId="urn:microsoft.com/office/officeart/2005/8/layout/list1"/>
    <dgm:cxn modelId="{8FDB3C46-5BF7-4ABE-8808-BBCD5C050476}" type="presParOf" srcId="{2B715B0C-F96B-4D67-933D-9BC2C8D23555}" destId="{C1CE2444-B7A2-4F03-AFEC-564F7F47FF60}" srcOrd="0" destOrd="0" presId="urn:microsoft.com/office/officeart/2005/8/layout/list1"/>
    <dgm:cxn modelId="{5C07C780-8D61-4735-BA4F-F0882EDF2597}" type="presParOf" srcId="{2B715B0C-F96B-4D67-933D-9BC2C8D23555}" destId="{D45CFC56-A4CB-450E-8A04-727AAFF0FA28}" srcOrd="1" destOrd="0" presId="urn:microsoft.com/office/officeart/2005/8/layout/list1"/>
    <dgm:cxn modelId="{BCB2D89A-F56E-46A2-B742-A0744C31A768}" type="presParOf" srcId="{239026B5-A374-4611-926B-D6EC54454FD5}" destId="{7CF40DE8-A262-4059-992C-152F5193EB77}" srcOrd="13" destOrd="0" presId="urn:microsoft.com/office/officeart/2005/8/layout/list1"/>
    <dgm:cxn modelId="{9B2F4E76-6F04-47CD-AF97-72552961AAE7}" type="presParOf" srcId="{239026B5-A374-4611-926B-D6EC54454FD5}" destId="{82586C7F-9AAE-45D2-A9C3-454495BFDA2C}" srcOrd="14" destOrd="0" presId="urn:microsoft.com/office/officeart/2005/8/layout/list1"/>
    <dgm:cxn modelId="{F900E26F-C522-4487-94D9-6603AE05F238}" type="presParOf" srcId="{239026B5-A374-4611-926B-D6EC54454FD5}" destId="{5BDAD105-4030-46AB-BB23-0CCD8D1CAAC0}" srcOrd="15" destOrd="0" presId="urn:microsoft.com/office/officeart/2005/8/layout/list1"/>
    <dgm:cxn modelId="{A0CADF5A-BFB8-42F8-9931-A44DC1E90216}" type="presParOf" srcId="{239026B5-A374-4611-926B-D6EC54454FD5}" destId="{8174CA30-9BED-4009-8C27-5C1F4D17B8F0}" srcOrd="16" destOrd="0" presId="urn:microsoft.com/office/officeart/2005/8/layout/list1"/>
    <dgm:cxn modelId="{DBFB6EA8-05EA-48A4-BA91-057E40FE34CD}" type="presParOf" srcId="{8174CA30-9BED-4009-8C27-5C1F4D17B8F0}" destId="{94B247D3-3CEF-4F66-B350-64A2611964BD}" srcOrd="0" destOrd="0" presId="urn:microsoft.com/office/officeart/2005/8/layout/list1"/>
    <dgm:cxn modelId="{37134C08-B97A-427C-A21B-85B3839B7BF0}" type="presParOf" srcId="{8174CA30-9BED-4009-8C27-5C1F4D17B8F0}" destId="{2C4BB3A3-54FF-4903-867A-C7BD0D263EA2}" srcOrd="1" destOrd="0" presId="urn:microsoft.com/office/officeart/2005/8/layout/list1"/>
    <dgm:cxn modelId="{31C7FDBE-5D54-4CBF-8F1B-68B1B7560275}" type="presParOf" srcId="{239026B5-A374-4611-926B-D6EC54454FD5}" destId="{45E43178-66FF-4A8A-BED7-7471957901A3}" srcOrd="17" destOrd="0" presId="urn:microsoft.com/office/officeart/2005/8/layout/list1"/>
    <dgm:cxn modelId="{0BCD15A7-7D01-4167-97AA-E062085FA1F9}" type="presParOf" srcId="{239026B5-A374-4611-926B-D6EC54454FD5}" destId="{154B8E18-3A80-45FB-8707-3C9D65C8A7D8}" srcOrd="18" destOrd="0" presId="urn:microsoft.com/office/officeart/2005/8/layout/lis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5900ABA-52C5-48C8-A3B2-285DD02D5C15}" type="doc">
      <dgm:prSet loTypeId="urn:microsoft.com/office/officeart/2005/8/layout/list1" loCatId="list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6DB46E66-B2B8-47CB-A8CF-33B2A2F31218}">
      <dgm:prSet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r>
            <a:rPr lang="pl-PL" sz="1800" i="1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„użyjemy odpowiednich formatów danych”</a:t>
          </a:r>
          <a:endParaRPr lang="en-US" sz="1800" i="1" dirty="0">
            <a:solidFill>
              <a:schemeClr val="tx1">
                <a:lumMod val="65000"/>
                <a:lumOff val="35000"/>
              </a:schemeClr>
            </a:solidFill>
            <a:latin typeface="+mj-lt"/>
            <a:cs typeface="Arial" panose="020B0604020202020204" pitchFamily="34" charset="0"/>
          </a:endParaRPr>
        </a:p>
      </dgm:t>
    </dgm:pt>
    <dgm:pt modelId="{B2E4A915-7EC7-4A23-89B9-DF03B494E875}" type="parTrans" cxnId="{A8A1FA68-03BE-4658-AB2A-ECD246BE313E}">
      <dgm:prSet/>
      <dgm:spPr/>
      <dgm:t>
        <a:bodyPr/>
        <a:lstStyle/>
        <a:p>
          <a:endParaRPr lang="en-US"/>
        </a:p>
      </dgm:t>
    </dgm:pt>
    <dgm:pt modelId="{3A9C2571-5157-43AD-9619-F4D5AF1738A7}" type="sibTrans" cxnId="{A8A1FA68-03BE-4658-AB2A-ECD246BE313E}">
      <dgm:prSet/>
      <dgm:spPr/>
      <dgm:t>
        <a:bodyPr/>
        <a:lstStyle/>
        <a:p>
          <a:endParaRPr lang="en-US"/>
        </a:p>
      </dgm:t>
    </dgm:pt>
    <dgm:pt modelId="{E9B3C0D7-FCF1-4FE2-B28E-F77C4B8DA8AA}">
      <dgm:prSet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pPr rtl="0"/>
          <a:r>
            <a:rPr lang="pl-PL" sz="1800" i="1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„dane będą dostępne na żądanie”</a:t>
          </a:r>
          <a:endParaRPr lang="en-US" sz="1800" i="1" dirty="0">
            <a:solidFill>
              <a:schemeClr val="tx1">
                <a:lumMod val="65000"/>
                <a:lumOff val="35000"/>
              </a:schemeClr>
            </a:solidFill>
            <a:latin typeface="+mj-lt"/>
            <a:cs typeface="Arial" panose="020B0604020202020204" pitchFamily="34" charset="0"/>
          </a:endParaRPr>
        </a:p>
      </dgm:t>
    </dgm:pt>
    <dgm:pt modelId="{11ECCDB2-D3C9-4AFA-9B31-EDF28C26B499}" type="parTrans" cxnId="{659744ED-9319-4656-ACDF-133F5D76F2B1}">
      <dgm:prSet/>
      <dgm:spPr/>
      <dgm:t>
        <a:bodyPr/>
        <a:lstStyle/>
        <a:p>
          <a:endParaRPr lang="en-US"/>
        </a:p>
      </dgm:t>
    </dgm:pt>
    <dgm:pt modelId="{90612983-4974-41FC-83C2-02AEE55C991C}" type="sibTrans" cxnId="{659744ED-9319-4656-ACDF-133F5D76F2B1}">
      <dgm:prSet/>
      <dgm:spPr/>
      <dgm:t>
        <a:bodyPr/>
        <a:lstStyle/>
        <a:p>
          <a:endParaRPr lang="en-US"/>
        </a:p>
      </dgm:t>
    </dgm:pt>
    <dgm:pt modelId="{3C49988F-DF39-4707-8F73-C7E6DE8ADF2D}">
      <dgm:prSet custT="1"/>
      <dgm:spPr>
        <a:solidFill>
          <a:srgbClr val="E6E6E6">
            <a:alpha val="74000"/>
          </a:srgbClr>
        </a:solidFill>
        <a:ln>
          <a:noFill/>
        </a:ln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pl-PL" sz="18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Dlaczego ograniczamy dostęp? </a:t>
          </a:r>
          <a:endParaRPr lang="en-US" sz="1800" dirty="0">
            <a:solidFill>
              <a:schemeClr val="tx1">
                <a:lumMod val="65000"/>
                <a:lumOff val="35000"/>
              </a:schemeClr>
            </a:solidFill>
            <a:latin typeface="+mj-lt"/>
            <a:cs typeface="Arial" panose="020B0604020202020204" pitchFamily="34" charset="0"/>
          </a:endParaRPr>
        </a:p>
      </dgm:t>
    </dgm:pt>
    <dgm:pt modelId="{4BC2318A-3619-4A7C-BE5A-3AD7DDFDE027}" type="parTrans" cxnId="{90978665-5F53-4C86-B8C6-F25CB1814CE4}">
      <dgm:prSet/>
      <dgm:spPr/>
      <dgm:t>
        <a:bodyPr/>
        <a:lstStyle/>
        <a:p>
          <a:endParaRPr lang="en-US"/>
        </a:p>
      </dgm:t>
    </dgm:pt>
    <dgm:pt modelId="{1B985E23-9D19-4024-9038-9A40591A9F0C}" type="sibTrans" cxnId="{90978665-5F53-4C86-B8C6-F25CB1814CE4}">
      <dgm:prSet/>
      <dgm:spPr/>
      <dgm:t>
        <a:bodyPr/>
        <a:lstStyle/>
        <a:p>
          <a:endParaRPr lang="en-US"/>
        </a:p>
      </dgm:t>
    </dgm:pt>
    <dgm:pt modelId="{D97B1888-ECCB-48A1-A44E-12F9B8310B61}">
      <dgm:prSet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r>
            <a:rPr lang="pl-PL" sz="1800" i="1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„na zarządzanie danymi przeznaczymy 10 000 PLN”</a:t>
          </a:r>
          <a:endParaRPr lang="en-US" sz="2000" i="1" dirty="0">
            <a:solidFill>
              <a:schemeClr val="tx1">
                <a:lumMod val="65000"/>
                <a:lumOff val="35000"/>
              </a:schemeClr>
            </a:solidFill>
            <a:latin typeface="+mj-lt"/>
            <a:cs typeface="Arial" panose="020B0604020202020204" pitchFamily="34" charset="0"/>
          </a:endParaRPr>
        </a:p>
      </dgm:t>
    </dgm:pt>
    <dgm:pt modelId="{8645C57D-42D5-4B00-BF9F-49B7700BBE18}" type="parTrans" cxnId="{9CCA60FE-2304-4803-ABE0-4F1886B4F99E}">
      <dgm:prSet/>
      <dgm:spPr/>
      <dgm:t>
        <a:bodyPr/>
        <a:lstStyle/>
        <a:p>
          <a:endParaRPr lang="en-US"/>
        </a:p>
      </dgm:t>
    </dgm:pt>
    <dgm:pt modelId="{E9D5589F-C244-4644-A0B6-11CB9FAB24D1}" type="sibTrans" cxnId="{9CCA60FE-2304-4803-ABE0-4F1886B4F99E}">
      <dgm:prSet/>
      <dgm:spPr/>
      <dgm:t>
        <a:bodyPr/>
        <a:lstStyle/>
        <a:p>
          <a:endParaRPr lang="en-US"/>
        </a:p>
      </dgm:t>
    </dgm:pt>
    <dgm:pt modelId="{D8B1F15D-5F58-403D-ACFF-EFA95FC07709}">
      <dgm:prSet custT="1"/>
      <dgm:spPr>
        <a:solidFill>
          <a:srgbClr val="E6E6E6">
            <a:alpha val="74000"/>
          </a:srgbClr>
        </a:solidFill>
        <a:ln>
          <a:noFill/>
        </a:ln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pl-PL" sz="18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Uzasadnij kwoty możliwie szczegółowo</a:t>
          </a:r>
          <a:endParaRPr lang="en-US" sz="1800" dirty="0">
            <a:latin typeface="+mj-lt"/>
            <a:cs typeface="Arial" panose="020B0604020202020204" pitchFamily="34" charset="0"/>
          </a:endParaRPr>
        </a:p>
      </dgm:t>
    </dgm:pt>
    <dgm:pt modelId="{07565117-0C84-4AC9-81E1-7BE37F3A9E8B}" type="parTrans" cxnId="{5D9CD035-028E-43A1-A428-84ABE2B90084}">
      <dgm:prSet/>
      <dgm:spPr/>
      <dgm:t>
        <a:bodyPr/>
        <a:lstStyle/>
        <a:p>
          <a:endParaRPr lang="en-US"/>
        </a:p>
      </dgm:t>
    </dgm:pt>
    <dgm:pt modelId="{03C8DCF0-6EB3-4A02-904F-D768EE459D17}" type="sibTrans" cxnId="{5D9CD035-028E-43A1-A428-84ABE2B90084}">
      <dgm:prSet/>
      <dgm:spPr/>
      <dgm:t>
        <a:bodyPr/>
        <a:lstStyle/>
        <a:p>
          <a:endParaRPr lang="en-US"/>
        </a:p>
      </dgm:t>
    </dgm:pt>
    <dgm:pt modelId="{59FDB157-D592-4EC5-B68B-16897E82158E}">
      <dgm:prSet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pPr rtl="0"/>
          <a:r>
            <a:rPr lang="pl-PL" sz="1800" i="1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„dane będą przechowywane na komputerze kierownika projektu”</a:t>
          </a:r>
          <a:endParaRPr lang="en-US" sz="1800" i="1" dirty="0">
            <a:solidFill>
              <a:schemeClr val="tx1">
                <a:lumMod val="65000"/>
                <a:lumOff val="35000"/>
              </a:schemeClr>
            </a:solidFill>
            <a:latin typeface="+mj-lt"/>
            <a:cs typeface="Arial" panose="020B0604020202020204" pitchFamily="34" charset="0"/>
          </a:endParaRPr>
        </a:p>
      </dgm:t>
    </dgm:pt>
    <dgm:pt modelId="{04646294-B560-4F7D-97ED-A80E96C4A4FC}" type="parTrans" cxnId="{E78AE9D4-232B-44B1-9B2E-D5A8A1438079}">
      <dgm:prSet/>
      <dgm:spPr/>
      <dgm:t>
        <a:bodyPr/>
        <a:lstStyle/>
        <a:p>
          <a:endParaRPr lang="en-US"/>
        </a:p>
      </dgm:t>
    </dgm:pt>
    <dgm:pt modelId="{F83FDFF3-7255-43BC-A95C-E07069BA5637}" type="sibTrans" cxnId="{E78AE9D4-232B-44B1-9B2E-D5A8A1438079}">
      <dgm:prSet/>
      <dgm:spPr/>
      <dgm:t>
        <a:bodyPr/>
        <a:lstStyle/>
        <a:p>
          <a:endParaRPr lang="en-US"/>
        </a:p>
      </dgm:t>
    </dgm:pt>
    <dgm:pt modelId="{80D4C59A-6041-440D-BF18-7104E23F1D13}">
      <dgm:prSet custT="1"/>
      <dgm:spPr>
        <a:solidFill>
          <a:srgbClr val="E6E6E6">
            <a:alpha val="74000"/>
          </a:srgbClr>
        </a:solidFill>
        <a:ln>
          <a:noFill/>
        </a:ln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pl-PL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Nazwij te formaty</a:t>
          </a:r>
          <a:endParaRPr lang="en-US" sz="1800" dirty="0">
            <a:solidFill>
              <a:schemeClr val="tx1">
                <a:lumMod val="65000"/>
                <a:lumOff val="35000"/>
              </a:schemeClr>
            </a:solidFill>
            <a:latin typeface="+mj-lt"/>
            <a:cs typeface="Arial" panose="020B0604020202020204" pitchFamily="34" charset="0"/>
          </a:endParaRPr>
        </a:p>
      </dgm:t>
    </dgm:pt>
    <dgm:pt modelId="{50CD03C3-959D-4AEF-8EE4-495FA076592E}" type="sibTrans" cxnId="{911CFA3F-56D8-4A43-944A-7CFEE9E45566}">
      <dgm:prSet/>
      <dgm:spPr/>
      <dgm:t>
        <a:bodyPr/>
        <a:lstStyle/>
        <a:p>
          <a:endParaRPr lang="en-US"/>
        </a:p>
      </dgm:t>
    </dgm:pt>
    <dgm:pt modelId="{ECD2F01D-C419-4F2B-B68F-DC91F4D33B16}" type="parTrans" cxnId="{911CFA3F-56D8-4A43-944A-7CFEE9E45566}">
      <dgm:prSet/>
      <dgm:spPr/>
      <dgm:t>
        <a:bodyPr/>
        <a:lstStyle/>
        <a:p>
          <a:endParaRPr lang="en-US"/>
        </a:p>
      </dgm:t>
    </dgm:pt>
    <dgm:pt modelId="{9855B74F-E20A-4510-AE30-C7F1D9B0D44F}">
      <dgm:prSet custT="1"/>
      <dgm:spPr>
        <a:solidFill>
          <a:srgbClr val="E6E6E6">
            <a:alpha val="74000"/>
          </a:srgbClr>
        </a:solidFill>
        <a:ln>
          <a:noFill/>
        </a:ln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pl-PL" sz="18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Dla kogo będą dostępne? </a:t>
          </a:r>
        </a:p>
      </dgm:t>
    </dgm:pt>
    <dgm:pt modelId="{3A9A997A-AD5D-4A00-A70C-4D0212E96C56}" type="parTrans" cxnId="{F0F5C55D-E759-4237-9541-FAC6E290F94D}">
      <dgm:prSet/>
      <dgm:spPr/>
      <dgm:t>
        <a:bodyPr/>
        <a:lstStyle/>
        <a:p>
          <a:endParaRPr lang="pl-PL"/>
        </a:p>
      </dgm:t>
    </dgm:pt>
    <dgm:pt modelId="{43F6C4A5-F03C-41F8-8472-6E8C260D8315}" type="sibTrans" cxnId="{F0F5C55D-E759-4237-9541-FAC6E290F94D}">
      <dgm:prSet/>
      <dgm:spPr/>
      <dgm:t>
        <a:bodyPr/>
        <a:lstStyle/>
        <a:p>
          <a:endParaRPr lang="pl-PL"/>
        </a:p>
      </dgm:t>
    </dgm:pt>
    <dgm:pt modelId="{E2F792FA-3224-4D0B-AB04-567F9E204E93}">
      <dgm:prSet custT="1"/>
      <dgm:spPr>
        <a:solidFill>
          <a:srgbClr val="E6E6E6">
            <a:alpha val="74000"/>
          </a:srgbClr>
        </a:solidFill>
        <a:ln>
          <a:noFill/>
        </a:ln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pl-PL" sz="18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Co się stanie po zakończeniu projektu?</a:t>
          </a:r>
        </a:p>
      </dgm:t>
    </dgm:pt>
    <dgm:pt modelId="{8B97354E-81C2-44D2-8953-5115B0E27CF3}" type="parTrans" cxnId="{F80907C2-4927-48DD-BAAF-019FB8CE6BB6}">
      <dgm:prSet/>
      <dgm:spPr/>
      <dgm:t>
        <a:bodyPr/>
        <a:lstStyle/>
        <a:p>
          <a:endParaRPr lang="pl-PL"/>
        </a:p>
      </dgm:t>
    </dgm:pt>
    <dgm:pt modelId="{11F50D63-39D7-44CB-8504-077D973F9D72}" type="sibTrans" cxnId="{F80907C2-4927-48DD-BAAF-019FB8CE6BB6}">
      <dgm:prSet/>
      <dgm:spPr/>
      <dgm:t>
        <a:bodyPr/>
        <a:lstStyle/>
        <a:p>
          <a:endParaRPr lang="pl-PL"/>
        </a:p>
      </dgm:t>
    </dgm:pt>
    <dgm:pt modelId="{4628A88B-17FC-402D-8FFB-B8646ED48282}">
      <dgm:prSet custT="1"/>
      <dgm:spPr>
        <a:solidFill>
          <a:srgbClr val="E6E6E6">
            <a:alpha val="74000"/>
          </a:srgbClr>
        </a:solidFill>
        <a:ln>
          <a:noFill/>
        </a:ln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pl-PL" sz="18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To niepoprawny sposób przechowywania danych</a:t>
          </a:r>
          <a:endParaRPr lang="pl-PL" sz="1800" i="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9EAAF5A4-871E-4B84-911B-29D6EA2FB201}" type="parTrans" cxnId="{F16B93C1-79AF-421E-ACF5-BC2F330BD5AF}">
      <dgm:prSet/>
      <dgm:spPr/>
      <dgm:t>
        <a:bodyPr/>
        <a:lstStyle/>
        <a:p>
          <a:endParaRPr lang="pl-PL"/>
        </a:p>
      </dgm:t>
    </dgm:pt>
    <dgm:pt modelId="{FE7FBFF3-5E87-47FC-BEE2-0B147241BC1E}" type="sibTrans" cxnId="{F16B93C1-79AF-421E-ACF5-BC2F330BD5AF}">
      <dgm:prSet/>
      <dgm:spPr/>
      <dgm:t>
        <a:bodyPr/>
        <a:lstStyle/>
        <a:p>
          <a:endParaRPr lang="pl-PL"/>
        </a:p>
      </dgm:t>
    </dgm:pt>
    <dgm:pt modelId="{239026B5-A374-4611-926B-D6EC54454FD5}" type="pres">
      <dgm:prSet presAssocID="{25900ABA-52C5-48C8-A3B2-285DD02D5C15}" presName="linear" presStyleCnt="0">
        <dgm:presLayoutVars>
          <dgm:dir/>
          <dgm:animLvl val="lvl"/>
          <dgm:resizeHandles val="exact"/>
        </dgm:presLayoutVars>
      </dgm:prSet>
      <dgm:spPr/>
    </dgm:pt>
    <dgm:pt modelId="{6AF66C5E-3183-4386-9C5B-61824BC82D76}" type="pres">
      <dgm:prSet presAssocID="{6DB46E66-B2B8-47CB-A8CF-33B2A2F31218}" presName="parentLin" presStyleCnt="0"/>
      <dgm:spPr/>
    </dgm:pt>
    <dgm:pt modelId="{4FC7C1FE-AB58-4C33-AD44-55EA02B2B837}" type="pres">
      <dgm:prSet presAssocID="{6DB46E66-B2B8-47CB-A8CF-33B2A2F31218}" presName="parentLeftMargin" presStyleLbl="node1" presStyleIdx="0" presStyleCnt="4"/>
      <dgm:spPr/>
    </dgm:pt>
    <dgm:pt modelId="{EDE5A961-7352-40CC-9930-B11B8F09964D}" type="pres">
      <dgm:prSet presAssocID="{6DB46E66-B2B8-47CB-A8CF-33B2A2F31218}" presName="parentText" presStyleLbl="node1" presStyleIdx="0" presStyleCnt="4" custScaleX="142857" custScaleY="102723">
        <dgm:presLayoutVars>
          <dgm:chMax val="0"/>
          <dgm:bulletEnabled val="1"/>
        </dgm:presLayoutVars>
      </dgm:prSet>
      <dgm:spPr/>
    </dgm:pt>
    <dgm:pt modelId="{06164B1D-63D4-4501-BA59-64CAAD137BA0}" type="pres">
      <dgm:prSet presAssocID="{6DB46E66-B2B8-47CB-A8CF-33B2A2F31218}" presName="negativeSpace" presStyleCnt="0"/>
      <dgm:spPr/>
    </dgm:pt>
    <dgm:pt modelId="{3E89F9AA-4254-4728-B824-1DE7C7B169FB}" type="pres">
      <dgm:prSet presAssocID="{6DB46E66-B2B8-47CB-A8CF-33B2A2F31218}" presName="childText" presStyleLbl="conFgAcc1" presStyleIdx="0" presStyleCnt="4" custScaleX="93130">
        <dgm:presLayoutVars>
          <dgm:bulletEnabled val="1"/>
        </dgm:presLayoutVars>
      </dgm:prSet>
      <dgm:spPr/>
    </dgm:pt>
    <dgm:pt modelId="{31CF87B6-05FD-4146-AB18-776BBBE3209B}" type="pres">
      <dgm:prSet presAssocID="{3A9C2571-5157-43AD-9619-F4D5AF1738A7}" presName="spaceBetweenRectangles" presStyleCnt="0"/>
      <dgm:spPr/>
    </dgm:pt>
    <dgm:pt modelId="{DBF8CEF8-53BC-43F9-A744-00D795E939D9}" type="pres">
      <dgm:prSet presAssocID="{E9B3C0D7-FCF1-4FE2-B28E-F77C4B8DA8AA}" presName="parentLin" presStyleCnt="0"/>
      <dgm:spPr/>
    </dgm:pt>
    <dgm:pt modelId="{B2A091C1-4D2A-4992-80A8-302208116815}" type="pres">
      <dgm:prSet presAssocID="{E9B3C0D7-FCF1-4FE2-B28E-F77C4B8DA8AA}" presName="parentLeftMargin" presStyleLbl="node1" presStyleIdx="0" presStyleCnt="4"/>
      <dgm:spPr/>
    </dgm:pt>
    <dgm:pt modelId="{00AB7C9E-D43E-410A-8E07-7F1E96C048BB}" type="pres">
      <dgm:prSet presAssocID="{E9B3C0D7-FCF1-4FE2-B28E-F77C4B8DA8AA}" presName="parentText" presStyleLbl="node1" presStyleIdx="1" presStyleCnt="4" custScaleX="142857" custScaleY="95455">
        <dgm:presLayoutVars>
          <dgm:chMax val="0"/>
          <dgm:bulletEnabled val="1"/>
        </dgm:presLayoutVars>
      </dgm:prSet>
      <dgm:spPr/>
    </dgm:pt>
    <dgm:pt modelId="{2ADABEE0-058F-45BD-851C-9DE92BC1AE43}" type="pres">
      <dgm:prSet presAssocID="{E9B3C0D7-FCF1-4FE2-B28E-F77C4B8DA8AA}" presName="negativeSpace" presStyleCnt="0"/>
      <dgm:spPr/>
    </dgm:pt>
    <dgm:pt modelId="{B3D41AD0-2415-42E1-9AEF-3EBB7B4F259F}" type="pres">
      <dgm:prSet presAssocID="{E9B3C0D7-FCF1-4FE2-B28E-F77C4B8DA8AA}" presName="childText" presStyleLbl="conFgAcc1" presStyleIdx="1" presStyleCnt="4" custScaleX="93698">
        <dgm:presLayoutVars>
          <dgm:bulletEnabled val="1"/>
        </dgm:presLayoutVars>
      </dgm:prSet>
      <dgm:spPr/>
    </dgm:pt>
    <dgm:pt modelId="{6910277C-0840-4112-B692-EA2D06BAF2C0}" type="pres">
      <dgm:prSet presAssocID="{90612983-4974-41FC-83C2-02AEE55C991C}" presName="spaceBetweenRectangles" presStyleCnt="0"/>
      <dgm:spPr/>
    </dgm:pt>
    <dgm:pt modelId="{561C73DF-B18B-4F01-94FE-92F537F8BA72}" type="pres">
      <dgm:prSet presAssocID="{D97B1888-ECCB-48A1-A44E-12F9B8310B61}" presName="parentLin" presStyleCnt="0"/>
      <dgm:spPr/>
    </dgm:pt>
    <dgm:pt modelId="{04AF790E-FB05-4BEE-8B70-DBF299499DCE}" type="pres">
      <dgm:prSet presAssocID="{D97B1888-ECCB-48A1-A44E-12F9B8310B61}" presName="parentLeftMargin" presStyleLbl="node1" presStyleIdx="1" presStyleCnt="4"/>
      <dgm:spPr/>
    </dgm:pt>
    <dgm:pt modelId="{357DDFB1-DA8C-4B8E-B422-4FFEBBC66EA2}" type="pres">
      <dgm:prSet presAssocID="{D97B1888-ECCB-48A1-A44E-12F9B8310B61}" presName="parentText" presStyleLbl="node1" presStyleIdx="2" presStyleCnt="4" custScaleX="142857" custScaleY="130645">
        <dgm:presLayoutVars>
          <dgm:chMax val="0"/>
          <dgm:bulletEnabled val="1"/>
        </dgm:presLayoutVars>
      </dgm:prSet>
      <dgm:spPr/>
    </dgm:pt>
    <dgm:pt modelId="{B2E93F98-9F36-485C-8351-3267EEEABC2B}" type="pres">
      <dgm:prSet presAssocID="{D97B1888-ECCB-48A1-A44E-12F9B8310B61}" presName="negativeSpace" presStyleCnt="0"/>
      <dgm:spPr/>
    </dgm:pt>
    <dgm:pt modelId="{D07589EB-D68B-4A11-8355-38B01875F5AA}" type="pres">
      <dgm:prSet presAssocID="{D97B1888-ECCB-48A1-A44E-12F9B8310B61}" presName="childText" presStyleLbl="conFgAcc1" presStyleIdx="2" presStyleCnt="4" custScaleX="93360" custLinFactNeighborY="36273">
        <dgm:presLayoutVars>
          <dgm:bulletEnabled val="1"/>
        </dgm:presLayoutVars>
      </dgm:prSet>
      <dgm:spPr/>
    </dgm:pt>
    <dgm:pt modelId="{5B3527C3-DB90-408D-BE2B-8E6728111A66}" type="pres">
      <dgm:prSet presAssocID="{E9D5589F-C244-4644-A0B6-11CB9FAB24D1}" presName="spaceBetweenRectangles" presStyleCnt="0"/>
      <dgm:spPr/>
    </dgm:pt>
    <dgm:pt modelId="{2B715B0C-F96B-4D67-933D-9BC2C8D23555}" type="pres">
      <dgm:prSet presAssocID="{59FDB157-D592-4EC5-B68B-16897E82158E}" presName="parentLin" presStyleCnt="0"/>
      <dgm:spPr/>
    </dgm:pt>
    <dgm:pt modelId="{C1CE2444-B7A2-4F03-AFEC-564F7F47FF60}" type="pres">
      <dgm:prSet presAssocID="{59FDB157-D592-4EC5-B68B-16897E82158E}" presName="parentLeftMargin" presStyleLbl="node1" presStyleIdx="2" presStyleCnt="4"/>
      <dgm:spPr/>
    </dgm:pt>
    <dgm:pt modelId="{D45CFC56-A4CB-450E-8A04-727AAFF0FA28}" type="pres">
      <dgm:prSet presAssocID="{59FDB157-D592-4EC5-B68B-16897E82158E}" presName="parentText" presStyleLbl="node1" presStyleIdx="3" presStyleCnt="4" custScaleX="143032" custScaleY="124970" custLinFactNeighborX="-2000" custLinFactNeighborY="3073">
        <dgm:presLayoutVars>
          <dgm:chMax val="0"/>
          <dgm:bulletEnabled val="1"/>
        </dgm:presLayoutVars>
      </dgm:prSet>
      <dgm:spPr/>
    </dgm:pt>
    <dgm:pt modelId="{7CF40DE8-A262-4059-992C-152F5193EB77}" type="pres">
      <dgm:prSet presAssocID="{59FDB157-D592-4EC5-B68B-16897E82158E}" presName="negativeSpace" presStyleCnt="0"/>
      <dgm:spPr/>
    </dgm:pt>
    <dgm:pt modelId="{82586C7F-9AAE-45D2-A9C3-454495BFDA2C}" type="pres">
      <dgm:prSet presAssocID="{59FDB157-D592-4EC5-B68B-16897E82158E}" presName="childText" presStyleLbl="conFgAcc1" presStyleIdx="3" presStyleCnt="4" custScaleX="93271" custLinFactNeighborX="151" custLinFactNeighborY="68911">
        <dgm:presLayoutVars>
          <dgm:bulletEnabled val="1"/>
        </dgm:presLayoutVars>
      </dgm:prSet>
      <dgm:spPr/>
    </dgm:pt>
  </dgm:ptLst>
  <dgm:cxnLst>
    <dgm:cxn modelId="{BC4B2406-EB48-4FF3-A768-23A1E26A77C0}" type="presOf" srcId="{3C49988F-DF39-4707-8F73-C7E6DE8ADF2D}" destId="{B3D41AD0-2415-42E1-9AEF-3EBB7B4F259F}" srcOrd="0" destOrd="0" presId="urn:microsoft.com/office/officeart/2005/8/layout/list1"/>
    <dgm:cxn modelId="{CBE6FD0B-9E39-405E-87E3-3F906920287E}" type="presOf" srcId="{4628A88B-17FC-402D-8FFB-B8646ED48282}" destId="{82586C7F-9AAE-45D2-A9C3-454495BFDA2C}" srcOrd="0" destOrd="0" presId="urn:microsoft.com/office/officeart/2005/8/layout/list1"/>
    <dgm:cxn modelId="{04BADA23-366D-428B-8BB1-9AE7E5BEE8CC}" type="presOf" srcId="{E9B3C0D7-FCF1-4FE2-B28E-F77C4B8DA8AA}" destId="{00AB7C9E-D43E-410A-8E07-7F1E96C048BB}" srcOrd="1" destOrd="0" presId="urn:microsoft.com/office/officeart/2005/8/layout/list1"/>
    <dgm:cxn modelId="{5D9CD035-028E-43A1-A428-84ABE2B90084}" srcId="{D97B1888-ECCB-48A1-A44E-12F9B8310B61}" destId="{D8B1F15D-5F58-403D-ACFF-EFA95FC07709}" srcOrd="0" destOrd="0" parTransId="{07565117-0C84-4AC9-81E1-7BE37F3A9E8B}" sibTransId="{03C8DCF0-6EB3-4A02-904F-D768EE459D17}"/>
    <dgm:cxn modelId="{911CFA3F-56D8-4A43-944A-7CFEE9E45566}" srcId="{6DB46E66-B2B8-47CB-A8CF-33B2A2F31218}" destId="{80D4C59A-6041-440D-BF18-7104E23F1D13}" srcOrd="0" destOrd="0" parTransId="{ECD2F01D-C419-4F2B-B68F-DC91F4D33B16}" sibTransId="{50CD03C3-959D-4AEF-8EE4-495FA076592E}"/>
    <dgm:cxn modelId="{F0F5C55D-E759-4237-9541-FAC6E290F94D}" srcId="{E9B3C0D7-FCF1-4FE2-B28E-F77C4B8DA8AA}" destId="{9855B74F-E20A-4510-AE30-C7F1D9B0D44F}" srcOrd="1" destOrd="0" parTransId="{3A9A997A-AD5D-4A00-A70C-4D0212E96C56}" sibTransId="{43F6C4A5-F03C-41F8-8472-6E8C260D8315}"/>
    <dgm:cxn modelId="{6A68EC62-132B-4A66-805B-98D81F6D7AC5}" type="presOf" srcId="{E9B3C0D7-FCF1-4FE2-B28E-F77C4B8DA8AA}" destId="{B2A091C1-4D2A-4992-80A8-302208116815}" srcOrd="0" destOrd="0" presId="urn:microsoft.com/office/officeart/2005/8/layout/list1"/>
    <dgm:cxn modelId="{90978665-5F53-4C86-B8C6-F25CB1814CE4}" srcId="{E9B3C0D7-FCF1-4FE2-B28E-F77C4B8DA8AA}" destId="{3C49988F-DF39-4707-8F73-C7E6DE8ADF2D}" srcOrd="0" destOrd="0" parTransId="{4BC2318A-3619-4A7C-BE5A-3AD7DDFDE027}" sibTransId="{1B985E23-9D19-4024-9038-9A40591A9F0C}"/>
    <dgm:cxn modelId="{A8A1FA68-03BE-4658-AB2A-ECD246BE313E}" srcId="{25900ABA-52C5-48C8-A3B2-285DD02D5C15}" destId="{6DB46E66-B2B8-47CB-A8CF-33B2A2F31218}" srcOrd="0" destOrd="0" parTransId="{B2E4A915-7EC7-4A23-89B9-DF03B494E875}" sibTransId="{3A9C2571-5157-43AD-9619-F4D5AF1738A7}"/>
    <dgm:cxn modelId="{AD141A69-6C25-4D70-A91C-88AF60855D11}" type="presOf" srcId="{25900ABA-52C5-48C8-A3B2-285DD02D5C15}" destId="{239026B5-A374-4611-926B-D6EC54454FD5}" srcOrd="0" destOrd="0" presId="urn:microsoft.com/office/officeart/2005/8/layout/list1"/>
    <dgm:cxn modelId="{8FB7A54E-9AF6-4F2E-8903-75DE065DE8F9}" type="presOf" srcId="{6DB46E66-B2B8-47CB-A8CF-33B2A2F31218}" destId="{EDE5A961-7352-40CC-9930-B11B8F09964D}" srcOrd="1" destOrd="0" presId="urn:microsoft.com/office/officeart/2005/8/layout/list1"/>
    <dgm:cxn modelId="{44554A57-7185-494D-AB3D-7C569ECE8F6C}" type="presOf" srcId="{9855B74F-E20A-4510-AE30-C7F1D9B0D44F}" destId="{B3D41AD0-2415-42E1-9AEF-3EBB7B4F259F}" srcOrd="0" destOrd="1" presId="urn:microsoft.com/office/officeart/2005/8/layout/list1"/>
    <dgm:cxn modelId="{CB473E58-C2B9-4AE4-AD7D-F2A60F061928}" type="presOf" srcId="{E2F792FA-3224-4D0B-AB04-567F9E204E93}" destId="{B3D41AD0-2415-42E1-9AEF-3EBB7B4F259F}" srcOrd="0" destOrd="2" presId="urn:microsoft.com/office/officeart/2005/8/layout/list1"/>
    <dgm:cxn modelId="{C4B769A6-1821-4442-BDD7-0622A22E9CA2}" type="presOf" srcId="{D8B1F15D-5F58-403D-ACFF-EFA95FC07709}" destId="{D07589EB-D68B-4A11-8355-38B01875F5AA}" srcOrd="0" destOrd="0" presId="urn:microsoft.com/office/officeart/2005/8/layout/list1"/>
    <dgm:cxn modelId="{F16B93C1-79AF-421E-ACF5-BC2F330BD5AF}" srcId="{59FDB157-D592-4EC5-B68B-16897E82158E}" destId="{4628A88B-17FC-402D-8FFB-B8646ED48282}" srcOrd="0" destOrd="0" parTransId="{9EAAF5A4-871E-4B84-911B-29D6EA2FB201}" sibTransId="{FE7FBFF3-5E87-47FC-BEE2-0B147241BC1E}"/>
    <dgm:cxn modelId="{F80907C2-4927-48DD-BAAF-019FB8CE6BB6}" srcId="{E9B3C0D7-FCF1-4FE2-B28E-F77C4B8DA8AA}" destId="{E2F792FA-3224-4D0B-AB04-567F9E204E93}" srcOrd="2" destOrd="0" parTransId="{8B97354E-81C2-44D2-8953-5115B0E27CF3}" sibTransId="{11F50D63-39D7-44CB-8504-077D973F9D72}"/>
    <dgm:cxn modelId="{E78AE9D4-232B-44B1-9B2E-D5A8A1438079}" srcId="{25900ABA-52C5-48C8-A3B2-285DD02D5C15}" destId="{59FDB157-D592-4EC5-B68B-16897E82158E}" srcOrd="3" destOrd="0" parTransId="{04646294-B560-4F7D-97ED-A80E96C4A4FC}" sibTransId="{F83FDFF3-7255-43BC-A95C-E07069BA5637}"/>
    <dgm:cxn modelId="{1D111FD6-D7C8-4488-82F4-60A0992B7FA7}" type="presOf" srcId="{59FDB157-D592-4EC5-B68B-16897E82158E}" destId="{D45CFC56-A4CB-450E-8A04-727AAFF0FA28}" srcOrd="1" destOrd="0" presId="urn:microsoft.com/office/officeart/2005/8/layout/list1"/>
    <dgm:cxn modelId="{F155F1E1-97BC-4180-B4D1-D9BD99317A55}" type="presOf" srcId="{D97B1888-ECCB-48A1-A44E-12F9B8310B61}" destId="{04AF790E-FB05-4BEE-8B70-DBF299499DCE}" srcOrd="0" destOrd="0" presId="urn:microsoft.com/office/officeart/2005/8/layout/list1"/>
    <dgm:cxn modelId="{2719C1E7-EFF5-4FD6-B5C7-6636F709CE2A}" type="presOf" srcId="{59FDB157-D592-4EC5-B68B-16897E82158E}" destId="{C1CE2444-B7A2-4F03-AFEC-564F7F47FF60}" srcOrd="0" destOrd="0" presId="urn:microsoft.com/office/officeart/2005/8/layout/list1"/>
    <dgm:cxn modelId="{17EBD4E9-3C70-47FE-A971-7BB25FCC5025}" type="presOf" srcId="{D97B1888-ECCB-48A1-A44E-12F9B8310B61}" destId="{357DDFB1-DA8C-4B8E-B422-4FFEBBC66EA2}" srcOrd="1" destOrd="0" presId="urn:microsoft.com/office/officeart/2005/8/layout/list1"/>
    <dgm:cxn modelId="{053EBCEC-5504-46AA-9B7E-27371686EEB2}" type="presOf" srcId="{80D4C59A-6041-440D-BF18-7104E23F1D13}" destId="{3E89F9AA-4254-4728-B824-1DE7C7B169FB}" srcOrd="0" destOrd="0" presId="urn:microsoft.com/office/officeart/2005/8/layout/list1"/>
    <dgm:cxn modelId="{659744ED-9319-4656-ACDF-133F5D76F2B1}" srcId="{25900ABA-52C5-48C8-A3B2-285DD02D5C15}" destId="{E9B3C0D7-FCF1-4FE2-B28E-F77C4B8DA8AA}" srcOrd="1" destOrd="0" parTransId="{11ECCDB2-D3C9-4AFA-9B31-EDF28C26B499}" sibTransId="{90612983-4974-41FC-83C2-02AEE55C991C}"/>
    <dgm:cxn modelId="{7F7D79F4-706A-4A08-896E-6152C6880CF8}" type="presOf" srcId="{6DB46E66-B2B8-47CB-A8CF-33B2A2F31218}" destId="{4FC7C1FE-AB58-4C33-AD44-55EA02B2B837}" srcOrd="0" destOrd="0" presId="urn:microsoft.com/office/officeart/2005/8/layout/list1"/>
    <dgm:cxn modelId="{9CCA60FE-2304-4803-ABE0-4F1886B4F99E}" srcId="{25900ABA-52C5-48C8-A3B2-285DD02D5C15}" destId="{D97B1888-ECCB-48A1-A44E-12F9B8310B61}" srcOrd="2" destOrd="0" parTransId="{8645C57D-42D5-4B00-BF9F-49B7700BBE18}" sibTransId="{E9D5589F-C244-4644-A0B6-11CB9FAB24D1}"/>
    <dgm:cxn modelId="{54404A6F-3D68-4839-91CD-E6FC75A70323}" type="presParOf" srcId="{239026B5-A374-4611-926B-D6EC54454FD5}" destId="{6AF66C5E-3183-4386-9C5B-61824BC82D76}" srcOrd="0" destOrd="0" presId="urn:microsoft.com/office/officeart/2005/8/layout/list1"/>
    <dgm:cxn modelId="{F9437976-A16F-4956-9602-7BB8B10FA30A}" type="presParOf" srcId="{6AF66C5E-3183-4386-9C5B-61824BC82D76}" destId="{4FC7C1FE-AB58-4C33-AD44-55EA02B2B837}" srcOrd="0" destOrd="0" presId="urn:microsoft.com/office/officeart/2005/8/layout/list1"/>
    <dgm:cxn modelId="{854AF918-7DB7-4B04-8C1B-7CBE99A933A9}" type="presParOf" srcId="{6AF66C5E-3183-4386-9C5B-61824BC82D76}" destId="{EDE5A961-7352-40CC-9930-B11B8F09964D}" srcOrd="1" destOrd="0" presId="urn:microsoft.com/office/officeart/2005/8/layout/list1"/>
    <dgm:cxn modelId="{9DDD4385-2EC2-4760-83EF-35DF99BB73C1}" type="presParOf" srcId="{239026B5-A374-4611-926B-D6EC54454FD5}" destId="{06164B1D-63D4-4501-BA59-64CAAD137BA0}" srcOrd="1" destOrd="0" presId="urn:microsoft.com/office/officeart/2005/8/layout/list1"/>
    <dgm:cxn modelId="{73451426-A924-4294-A9EA-17017D2D3A55}" type="presParOf" srcId="{239026B5-A374-4611-926B-D6EC54454FD5}" destId="{3E89F9AA-4254-4728-B824-1DE7C7B169FB}" srcOrd="2" destOrd="0" presId="urn:microsoft.com/office/officeart/2005/8/layout/list1"/>
    <dgm:cxn modelId="{AE54CBA1-2379-4809-A4A4-0D402B0D2274}" type="presParOf" srcId="{239026B5-A374-4611-926B-D6EC54454FD5}" destId="{31CF87B6-05FD-4146-AB18-776BBBE3209B}" srcOrd="3" destOrd="0" presId="urn:microsoft.com/office/officeart/2005/8/layout/list1"/>
    <dgm:cxn modelId="{1AE42B78-CCFF-4383-9308-2DECE264FE3E}" type="presParOf" srcId="{239026B5-A374-4611-926B-D6EC54454FD5}" destId="{DBF8CEF8-53BC-43F9-A744-00D795E939D9}" srcOrd="4" destOrd="0" presId="urn:microsoft.com/office/officeart/2005/8/layout/list1"/>
    <dgm:cxn modelId="{E1A979F9-C237-45A1-9592-52E39C8D3A0E}" type="presParOf" srcId="{DBF8CEF8-53BC-43F9-A744-00D795E939D9}" destId="{B2A091C1-4D2A-4992-80A8-302208116815}" srcOrd="0" destOrd="0" presId="urn:microsoft.com/office/officeart/2005/8/layout/list1"/>
    <dgm:cxn modelId="{949EB673-04F3-4911-9832-1C316DCEF7D2}" type="presParOf" srcId="{DBF8CEF8-53BC-43F9-A744-00D795E939D9}" destId="{00AB7C9E-D43E-410A-8E07-7F1E96C048BB}" srcOrd="1" destOrd="0" presId="urn:microsoft.com/office/officeart/2005/8/layout/list1"/>
    <dgm:cxn modelId="{E1417BF1-D455-4428-A410-1B0EC0DBBC32}" type="presParOf" srcId="{239026B5-A374-4611-926B-D6EC54454FD5}" destId="{2ADABEE0-058F-45BD-851C-9DE92BC1AE43}" srcOrd="5" destOrd="0" presId="urn:microsoft.com/office/officeart/2005/8/layout/list1"/>
    <dgm:cxn modelId="{1A40CA96-3978-4C12-9560-E0FD73F06CFC}" type="presParOf" srcId="{239026B5-A374-4611-926B-D6EC54454FD5}" destId="{B3D41AD0-2415-42E1-9AEF-3EBB7B4F259F}" srcOrd="6" destOrd="0" presId="urn:microsoft.com/office/officeart/2005/8/layout/list1"/>
    <dgm:cxn modelId="{613ADC3E-DC06-4ACA-B486-BAA203D3EBD3}" type="presParOf" srcId="{239026B5-A374-4611-926B-D6EC54454FD5}" destId="{6910277C-0840-4112-B692-EA2D06BAF2C0}" srcOrd="7" destOrd="0" presId="urn:microsoft.com/office/officeart/2005/8/layout/list1"/>
    <dgm:cxn modelId="{8B759BAF-0084-46D7-A838-CE2B99D39B3A}" type="presParOf" srcId="{239026B5-A374-4611-926B-D6EC54454FD5}" destId="{561C73DF-B18B-4F01-94FE-92F537F8BA72}" srcOrd="8" destOrd="0" presId="urn:microsoft.com/office/officeart/2005/8/layout/list1"/>
    <dgm:cxn modelId="{A9B27172-1DCF-4EFB-AEB2-7F95700B17B1}" type="presParOf" srcId="{561C73DF-B18B-4F01-94FE-92F537F8BA72}" destId="{04AF790E-FB05-4BEE-8B70-DBF299499DCE}" srcOrd="0" destOrd="0" presId="urn:microsoft.com/office/officeart/2005/8/layout/list1"/>
    <dgm:cxn modelId="{8F609E92-A529-4599-A8BE-66BCAAB599E5}" type="presParOf" srcId="{561C73DF-B18B-4F01-94FE-92F537F8BA72}" destId="{357DDFB1-DA8C-4B8E-B422-4FFEBBC66EA2}" srcOrd="1" destOrd="0" presId="urn:microsoft.com/office/officeart/2005/8/layout/list1"/>
    <dgm:cxn modelId="{6251CB90-4E8A-4B8C-82B6-38A1B3D1B5E9}" type="presParOf" srcId="{239026B5-A374-4611-926B-D6EC54454FD5}" destId="{B2E93F98-9F36-485C-8351-3267EEEABC2B}" srcOrd="9" destOrd="0" presId="urn:microsoft.com/office/officeart/2005/8/layout/list1"/>
    <dgm:cxn modelId="{B0D65AF2-25C2-4459-A2E9-4D11CDE256D4}" type="presParOf" srcId="{239026B5-A374-4611-926B-D6EC54454FD5}" destId="{D07589EB-D68B-4A11-8355-38B01875F5AA}" srcOrd="10" destOrd="0" presId="urn:microsoft.com/office/officeart/2005/8/layout/list1"/>
    <dgm:cxn modelId="{6FC6FEBA-374E-4568-A5D9-7E8D84E26416}" type="presParOf" srcId="{239026B5-A374-4611-926B-D6EC54454FD5}" destId="{5B3527C3-DB90-408D-BE2B-8E6728111A66}" srcOrd="11" destOrd="0" presId="urn:microsoft.com/office/officeart/2005/8/layout/list1"/>
    <dgm:cxn modelId="{C4FAB919-B017-4C85-89FC-0E22ADFB7696}" type="presParOf" srcId="{239026B5-A374-4611-926B-D6EC54454FD5}" destId="{2B715B0C-F96B-4D67-933D-9BC2C8D23555}" srcOrd="12" destOrd="0" presId="urn:microsoft.com/office/officeart/2005/8/layout/list1"/>
    <dgm:cxn modelId="{8FDB3C46-5BF7-4ABE-8808-BBCD5C050476}" type="presParOf" srcId="{2B715B0C-F96B-4D67-933D-9BC2C8D23555}" destId="{C1CE2444-B7A2-4F03-AFEC-564F7F47FF60}" srcOrd="0" destOrd="0" presId="urn:microsoft.com/office/officeart/2005/8/layout/list1"/>
    <dgm:cxn modelId="{5C07C780-8D61-4735-BA4F-F0882EDF2597}" type="presParOf" srcId="{2B715B0C-F96B-4D67-933D-9BC2C8D23555}" destId="{D45CFC56-A4CB-450E-8A04-727AAFF0FA28}" srcOrd="1" destOrd="0" presId="urn:microsoft.com/office/officeart/2005/8/layout/list1"/>
    <dgm:cxn modelId="{BCB2D89A-F56E-46A2-B742-A0744C31A768}" type="presParOf" srcId="{239026B5-A374-4611-926B-D6EC54454FD5}" destId="{7CF40DE8-A262-4059-992C-152F5193EB77}" srcOrd="13" destOrd="0" presId="urn:microsoft.com/office/officeart/2005/8/layout/list1"/>
    <dgm:cxn modelId="{9B2F4E76-6F04-47CD-AF97-72552961AAE7}" type="presParOf" srcId="{239026B5-A374-4611-926B-D6EC54454FD5}" destId="{82586C7F-9AAE-45D2-A9C3-454495BFDA2C}" srcOrd="14" destOrd="0" presId="urn:microsoft.com/office/officeart/2005/8/layout/lis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F79BC24-930A-45F2-BEC5-AC00F2A32364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2754F81-718F-4618-A5EC-843D93EE1250}">
      <dgm:prSet phldrT="[Tekst]" custT="1"/>
      <dgm:spPr/>
      <dgm:t>
        <a:bodyPr/>
        <a:lstStyle/>
        <a:p>
          <a:pPr>
            <a:lnSpc>
              <a:spcPct val="100000"/>
            </a:lnSpc>
          </a:pPr>
          <a:r>
            <a:rPr lang="pl-PL" sz="1800" dirty="0">
              <a:latin typeface="+mj-lt"/>
            </a:rPr>
            <a:t>Przebieg kariery naukowej</a:t>
          </a:r>
        </a:p>
      </dgm:t>
    </dgm:pt>
    <dgm:pt modelId="{3BF86688-37B8-45E2-8D6D-E615E451683A}" type="parTrans" cxnId="{6FA4D622-0211-408C-9C31-52C70B07093E}">
      <dgm:prSet/>
      <dgm:spPr/>
      <dgm:t>
        <a:bodyPr/>
        <a:lstStyle/>
        <a:p>
          <a:endParaRPr lang="pl-PL"/>
        </a:p>
      </dgm:t>
    </dgm:pt>
    <dgm:pt modelId="{675EED9A-900C-4784-86C5-2C0F61E949D2}" type="sibTrans" cxnId="{6FA4D622-0211-408C-9C31-52C70B07093E}">
      <dgm:prSet/>
      <dgm:spPr/>
      <dgm:t>
        <a:bodyPr/>
        <a:lstStyle/>
        <a:p>
          <a:pPr>
            <a:lnSpc>
              <a:spcPct val="100000"/>
            </a:lnSpc>
          </a:pPr>
          <a:endParaRPr lang="pl-PL"/>
        </a:p>
      </dgm:t>
    </dgm:pt>
    <dgm:pt modelId="{FA607F79-9407-4259-A14E-717CA993957B}">
      <dgm:prSet phldrT="[Tekst]" custT="1"/>
      <dgm:spPr/>
      <dgm:t>
        <a:bodyPr/>
        <a:lstStyle/>
        <a:p>
          <a:pPr>
            <a:lnSpc>
              <a:spcPct val="100000"/>
            </a:lnSpc>
          </a:pPr>
          <a:r>
            <a:rPr lang="pl-PL" sz="1800" dirty="0">
              <a:latin typeface="+mj-lt"/>
            </a:rPr>
            <a:t>Projekty badawcze</a:t>
          </a:r>
        </a:p>
      </dgm:t>
    </dgm:pt>
    <dgm:pt modelId="{05333932-794C-493E-97DA-1404660CD282}" type="parTrans" cxnId="{54936DD4-0B91-4CEC-9DFF-B4BC4A0EADB1}">
      <dgm:prSet/>
      <dgm:spPr/>
      <dgm:t>
        <a:bodyPr/>
        <a:lstStyle/>
        <a:p>
          <a:endParaRPr lang="pl-PL"/>
        </a:p>
      </dgm:t>
    </dgm:pt>
    <dgm:pt modelId="{72908894-5817-4B28-9D7D-37DD29C9FB66}" type="sibTrans" cxnId="{54936DD4-0B91-4CEC-9DFF-B4BC4A0EADB1}">
      <dgm:prSet/>
      <dgm:spPr/>
      <dgm:t>
        <a:bodyPr/>
        <a:lstStyle/>
        <a:p>
          <a:pPr>
            <a:lnSpc>
              <a:spcPct val="100000"/>
            </a:lnSpc>
          </a:pPr>
          <a:endParaRPr lang="pl-PL"/>
        </a:p>
      </dgm:t>
    </dgm:pt>
    <dgm:pt modelId="{A288B2EC-127E-4632-8E61-D6CED97160AA}">
      <dgm:prSet phldrT="[Tekst]" custT="1"/>
      <dgm:spPr/>
      <dgm:t>
        <a:bodyPr/>
        <a:lstStyle/>
        <a:p>
          <a:pPr>
            <a:lnSpc>
              <a:spcPct val="100000"/>
            </a:lnSpc>
          </a:pPr>
          <a:r>
            <a:rPr lang="pl-PL" sz="1800" dirty="0">
              <a:latin typeface="+mj-lt"/>
            </a:rPr>
            <a:t>Najważniejsze osiągnięcie naukowe</a:t>
          </a:r>
        </a:p>
      </dgm:t>
    </dgm:pt>
    <dgm:pt modelId="{E488CF7E-3C73-483A-B981-932F7E324456}" type="parTrans" cxnId="{191BDCA9-1D6F-447A-9ACD-7769F56968A8}">
      <dgm:prSet/>
      <dgm:spPr/>
      <dgm:t>
        <a:bodyPr/>
        <a:lstStyle/>
        <a:p>
          <a:endParaRPr lang="pl-PL"/>
        </a:p>
      </dgm:t>
    </dgm:pt>
    <dgm:pt modelId="{3E482EC0-5965-42AC-B157-A13E22AADC0A}" type="sibTrans" cxnId="{191BDCA9-1D6F-447A-9ACD-7769F56968A8}">
      <dgm:prSet/>
      <dgm:spPr/>
      <dgm:t>
        <a:bodyPr/>
        <a:lstStyle/>
        <a:p>
          <a:pPr>
            <a:lnSpc>
              <a:spcPct val="100000"/>
            </a:lnSpc>
          </a:pPr>
          <a:endParaRPr lang="pl-PL"/>
        </a:p>
      </dgm:t>
    </dgm:pt>
    <dgm:pt modelId="{AD3917A6-24C9-4CD6-A773-FFB5C08A5869}">
      <dgm:prSet phldrT="[Tekst]" custT="1"/>
      <dgm:spPr/>
      <dgm:t>
        <a:bodyPr/>
        <a:lstStyle/>
        <a:p>
          <a:pPr>
            <a:lnSpc>
              <a:spcPct val="100000"/>
            </a:lnSpc>
          </a:pPr>
          <a:r>
            <a:rPr lang="pl-PL" sz="1800" dirty="0">
              <a:latin typeface="+mj-lt"/>
            </a:rPr>
            <a:t>Publikacje naukowe/dokonania artystyczne</a:t>
          </a:r>
        </a:p>
      </dgm:t>
    </dgm:pt>
    <dgm:pt modelId="{6517E006-F0B1-4380-9085-EC28BCB1E550}" type="parTrans" cxnId="{7C0B45E2-17C6-43D2-84AC-796551FD8CDF}">
      <dgm:prSet/>
      <dgm:spPr/>
      <dgm:t>
        <a:bodyPr/>
        <a:lstStyle/>
        <a:p>
          <a:endParaRPr lang="pl-PL"/>
        </a:p>
      </dgm:t>
    </dgm:pt>
    <dgm:pt modelId="{C8721A4D-33D1-4747-AC93-ED8CC67D32CD}" type="sibTrans" cxnId="{7C0B45E2-17C6-43D2-84AC-796551FD8CDF}">
      <dgm:prSet/>
      <dgm:spPr/>
      <dgm:t>
        <a:bodyPr/>
        <a:lstStyle/>
        <a:p>
          <a:pPr>
            <a:lnSpc>
              <a:spcPct val="100000"/>
            </a:lnSpc>
          </a:pPr>
          <a:endParaRPr lang="pl-PL"/>
        </a:p>
      </dgm:t>
    </dgm:pt>
    <dgm:pt modelId="{214888C4-EEFC-499D-B32D-4C4F7C6556E4}">
      <dgm:prSet phldrT="[Tekst]" custT="1"/>
      <dgm:spPr/>
      <dgm:t>
        <a:bodyPr/>
        <a:lstStyle/>
        <a:p>
          <a:pPr>
            <a:lnSpc>
              <a:spcPct val="100000"/>
            </a:lnSpc>
          </a:pPr>
          <a:r>
            <a:rPr lang="pl-PL" sz="1800" dirty="0">
              <a:latin typeface="+mj-lt"/>
            </a:rPr>
            <a:t>Doświadczenie naukowe</a:t>
          </a:r>
        </a:p>
      </dgm:t>
    </dgm:pt>
    <dgm:pt modelId="{68377D48-48AE-4586-82B7-F13FFC3249FD}" type="parTrans" cxnId="{8372E061-D7DE-4973-8381-61E607CA4042}">
      <dgm:prSet/>
      <dgm:spPr/>
      <dgm:t>
        <a:bodyPr/>
        <a:lstStyle/>
        <a:p>
          <a:endParaRPr lang="pl-PL"/>
        </a:p>
      </dgm:t>
    </dgm:pt>
    <dgm:pt modelId="{8F6FA7BF-B943-41D2-8A30-3ED8A004605A}" type="sibTrans" cxnId="{8372E061-D7DE-4973-8381-61E607CA4042}">
      <dgm:prSet/>
      <dgm:spPr/>
      <dgm:t>
        <a:bodyPr/>
        <a:lstStyle/>
        <a:p>
          <a:pPr>
            <a:lnSpc>
              <a:spcPct val="100000"/>
            </a:lnSpc>
          </a:pPr>
          <a:endParaRPr lang="pl-PL"/>
        </a:p>
      </dgm:t>
    </dgm:pt>
    <dgm:pt modelId="{7B14572B-A442-4D04-B993-293A62F8D082}">
      <dgm:prSet phldrT="[Tekst]" custT="1"/>
      <dgm:spPr/>
      <dgm:t>
        <a:bodyPr/>
        <a:lstStyle/>
        <a:p>
          <a:pPr>
            <a:lnSpc>
              <a:spcPct val="100000"/>
            </a:lnSpc>
          </a:pPr>
          <a:r>
            <a:rPr lang="pl-PL" sz="1800" dirty="0">
              <a:latin typeface="+mj-lt"/>
            </a:rPr>
            <a:t>Wyróżnienia i nagrody</a:t>
          </a:r>
        </a:p>
      </dgm:t>
    </dgm:pt>
    <dgm:pt modelId="{F140BDEF-46C2-4F36-AC42-003D2BA3BC66}" type="parTrans" cxnId="{09B29DDC-651A-476F-A3D1-1E5DA9134331}">
      <dgm:prSet/>
      <dgm:spPr/>
      <dgm:t>
        <a:bodyPr/>
        <a:lstStyle/>
        <a:p>
          <a:endParaRPr lang="pl-PL"/>
        </a:p>
      </dgm:t>
    </dgm:pt>
    <dgm:pt modelId="{A1ED746A-6860-40F3-8595-987DFB71E19D}" type="sibTrans" cxnId="{09B29DDC-651A-476F-A3D1-1E5DA9134331}">
      <dgm:prSet/>
      <dgm:spPr/>
      <dgm:t>
        <a:bodyPr/>
        <a:lstStyle/>
        <a:p>
          <a:endParaRPr lang="pl-PL"/>
        </a:p>
      </dgm:t>
    </dgm:pt>
    <dgm:pt modelId="{3EB37C8F-D981-49E5-8F03-94F762505119}" type="pres">
      <dgm:prSet presAssocID="{8F79BC24-930A-45F2-BEC5-AC00F2A32364}" presName="root" presStyleCnt="0">
        <dgm:presLayoutVars>
          <dgm:dir/>
          <dgm:resizeHandles val="exact"/>
        </dgm:presLayoutVars>
      </dgm:prSet>
      <dgm:spPr/>
    </dgm:pt>
    <dgm:pt modelId="{3A191DC6-E0E8-4FE3-83CF-C65D96E9E7D5}" type="pres">
      <dgm:prSet presAssocID="{8F79BC24-930A-45F2-BEC5-AC00F2A32364}" presName="container" presStyleCnt="0">
        <dgm:presLayoutVars>
          <dgm:dir/>
          <dgm:resizeHandles val="exact"/>
        </dgm:presLayoutVars>
      </dgm:prSet>
      <dgm:spPr/>
    </dgm:pt>
    <dgm:pt modelId="{5AE75CF7-CD67-4497-A6D6-B77A81048F8D}" type="pres">
      <dgm:prSet presAssocID="{92754F81-718F-4618-A5EC-843D93EE1250}" presName="compNode" presStyleCnt="0"/>
      <dgm:spPr/>
    </dgm:pt>
    <dgm:pt modelId="{60BA20C6-C0E5-468C-B4CF-4B940051610F}" type="pres">
      <dgm:prSet presAssocID="{92754F81-718F-4618-A5EC-843D93EE1250}" presName="iconBgRect" presStyleLbl="bgShp" presStyleIdx="0" presStyleCnt="6"/>
      <dgm:spPr>
        <a:solidFill>
          <a:srgbClr val="E6E6E6"/>
        </a:solidFill>
        <a:ln>
          <a:noFill/>
        </a:ln>
      </dgm:spPr>
    </dgm:pt>
    <dgm:pt modelId="{97B7BD69-73F0-4AAF-A0A5-FB79C2AF0173}" type="pres">
      <dgm:prSet presAssocID="{92754F81-718F-4618-A5EC-843D93EE1250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egać"/>
        </a:ext>
      </dgm:extLst>
    </dgm:pt>
    <dgm:pt modelId="{0C045E99-70AD-4841-90E7-56D9A01D3379}" type="pres">
      <dgm:prSet presAssocID="{92754F81-718F-4618-A5EC-843D93EE1250}" presName="spaceRect" presStyleCnt="0"/>
      <dgm:spPr/>
    </dgm:pt>
    <dgm:pt modelId="{AD927A54-97BD-437A-A08F-12976CC1CEF5}" type="pres">
      <dgm:prSet presAssocID="{92754F81-718F-4618-A5EC-843D93EE1250}" presName="textRect" presStyleLbl="revTx" presStyleIdx="0" presStyleCnt="6">
        <dgm:presLayoutVars>
          <dgm:chMax val="1"/>
          <dgm:chPref val="1"/>
        </dgm:presLayoutVars>
      </dgm:prSet>
      <dgm:spPr/>
    </dgm:pt>
    <dgm:pt modelId="{37D02F59-74D0-4BD5-88A2-81B0813819F1}" type="pres">
      <dgm:prSet presAssocID="{675EED9A-900C-4784-86C5-2C0F61E949D2}" presName="sibTrans" presStyleLbl="sibTrans2D1" presStyleIdx="0" presStyleCnt="0"/>
      <dgm:spPr/>
    </dgm:pt>
    <dgm:pt modelId="{C5678F04-1DBC-4AC0-AFB9-C05635063510}" type="pres">
      <dgm:prSet presAssocID="{FA607F79-9407-4259-A14E-717CA993957B}" presName="compNode" presStyleCnt="0"/>
      <dgm:spPr/>
    </dgm:pt>
    <dgm:pt modelId="{E86EF003-7F17-4170-A965-F00C36156209}" type="pres">
      <dgm:prSet presAssocID="{FA607F79-9407-4259-A14E-717CA993957B}" presName="iconBgRect" presStyleLbl="bgShp" presStyleIdx="1" presStyleCnt="6"/>
      <dgm:spPr>
        <a:solidFill>
          <a:srgbClr val="E6E6E6"/>
        </a:solidFill>
      </dgm:spPr>
    </dgm:pt>
    <dgm:pt modelId="{BE51B63E-E9E7-4F29-927B-5414E6AA8145}" type="pres">
      <dgm:prSet presAssocID="{FA607F79-9407-4259-A14E-717CA993957B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nacznik wyboru"/>
        </a:ext>
      </dgm:extLst>
    </dgm:pt>
    <dgm:pt modelId="{AA7BE665-449D-41A8-8960-E421BE90FD45}" type="pres">
      <dgm:prSet presAssocID="{FA607F79-9407-4259-A14E-717CA993957B}" presName="spaceRect" presStyleCnt="0"/>
      <dgm:spPr/>
    </dgm:pt>
    <dgm:pt modelId="{0F48D956-2F1E-4023-9108-8DB877AB7A35}" type="pres">
      <dgm:prSet presAssocID="{FA607F79-9407-4259-A14E-717CA993957B}" presName="textRect" presStyleLbl="revTx" presStyleIdx="1" presStyleCnt="6">
        <dgm:presLayoutVars>
          <dgm:chMax val="1"/>
          <dgm:chPref val="1"/>
        </dgm:presLayoutVars>
      </dgm:prSet>
      <dgm:spPr/>
    </dgm:pt>
    <dgm:pt modelId="{397F0157-FA93-42AB-BB76-CD9D8A9DC0C0}" type="pres">
      <dgm:prSet presAssocID="{72908894-5817-4B28-9D7D-37DD29C9FB66}" presName="sibTrans" presStyleLbl="sibTrans2D1" presStyleIdx="0" presStyleCnt="0"/>
      <dgm:spPr/>
    </dgm:pt>
    <dgm:pt modelId="{19E76964-E6B6-4C65-A0AC-B40D1DFBFBBA}" type="pres">
      <dgm:prSet presAssocID="{A288B2EC-127E-4632-8E61-D6CED97160AA}" presName="compNode" presStyleCnt="0"/>
      <dgm:spPr/>
    </dgm:pt>
    <dgm:pt modelId="{B810EFCC-DBEB-4B57-9973-2AAAB7F38FE8}" type="pres">
      <dgm:prSet presAssocID="{A288B2EC-127E-4632-8E61-D6CED97160AA}" presName="iconBgRect" presStyleLbl="bgShp" presStyleIdx="2" presStyleCnt="6"/>
      <dgm:spPr>
        <a:solidFill>
          <a:srgbClr val="E6E6E6"/>
        </a:solidFill>
      </dgm:spPr>
    </dgm:pt>
    <dgm:pt modelId="{E0B17A5C-8461-4C77-A2C0-96BE417BC4E6}" type="pres">
      <dgm:prSet presAssocID="{A288B2EC-127E-4632-8E61-D6CED97160AA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solidFill>
            <a:srgbClr val="E6E6E6"/>
          </a:solidFill>
        </a:ln>
      </dgm:spPr>
      <dgm:extLst>
        <a:ext uri="{E40237B7-FDA0-4F09-8148-C483321AD2D9}">
          <dgm14:cNvPr xmlns:dgm14="http://schemas.microsoft.com/office/drawing/2010/diagram" id="0" name="" descr="Kolba"/>
        </a:ext>
      </dgm:extLst>
    </dgm:pt>
    <dgm:pt modelId="{2257A8A8-231D-45F0-8FE9-0E2F865F4C3E}" type="pres">
      <dgm:prSet presAssocID="{A288B2EC-127E-4632-8E61-D6CED97160AA}" presName="spaceRect" presStyleCnt="0"/>
      <dgm:spPr/>
    </dgm:pt>
    <dgm:pt modelId="{3CF193EA-C5C7-4F1E-BEF6-9479A03AA16A}" type="pres">
      <dgm:prSet presAssocID="{A288B2EC-127E-4632-8E61-D6CED97160AA}" presName="textRect" presStyleLbl="revTx" presStyleIdx="2" presStyleCnt="6">
        <dgm:presLayoutVars>
          <dgm:chMax val="1"/>
          <dgm:chPref val="1"/>
        </dgm:presLayoutVars>
      </dgm:prSet>
      <dgm:spPr/>
    </dgm:pt>
    <dgm:pt modelId="{9A623425-78C0-4191-A001-24475BE24594}" type="pres">
      <dgm:prSet presAssocID="{3E482EC0-5965-42AC-B157-A13E22AADC0A}" presName="sibTrans" presStyleLbl="sibTrans2D1" presStyleIdx="0" presStyleCnt="0"/>
      <dgm:spPr/>
    </dgm:pt>
    <dgm:pt modelId="{5C008756-CF99-4587-AB27-D1606E711941}" type="pres">
      <dgm:prSet presAssocID="{AD3917A6-24C9-4CD6-A773-FFB5C08A5869}" presName="compNode" presStyleCnt="0"/>
      <dgm:spPr/>
    </dgm:pt>
    <dgm:pt modelId="{0637F2D2-C66E-4054-B21C-893637C0A7F0}" type="pres">
      <dgm:prSet presAssocID="{AD3917A6-24C9-4CD6-A773-FFB5C08A5869}" presName="iconBgRect" presStyleLbl="bgShp" presStyleIdx="3" presStyleCnt="6"/>
      <dgm:spPr>
        <a:solidFill>
          <a:srgbClr val="E6E6E6"/>
        </a:solidFill>
      </dgm:spPr>
    </dgm:pt>
    <dgm:pt modelId="{93156F1F-8F67-4512-8AFF-596B1E327890}" type="pres">
      <dgm:prSet presAssocID="{AD3917A6-24C9-4CD6-A773-FFB5C08A5869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solidFill>
            <a:srgbClr val="E6E6E6"/>
          </a:solidFill>
        </a:ln>
      </dgm:spPr>
      <dgm:extLst>
        <a:ext uri="{E40237B7-FDA0-4F09-8148-C483321AD2D9}">
          <dgm14:cNvPr xmlns:dgm14="http://schemas.microsoft.com/office/drawing/2010/diagram" id="0" name="" descr="Książki"/>
        </a:ext>
      </dgm:extLst>
    </dgm:pt>
    <dgm:pt modelId="{54A78C81-13F9-49C6-BDBC-93AAF4D85336}" type="pres">
      <dgm:prSet presAssocID="{AD3917A6-24C9-4CD6-A773-FFB5C08A5869}" presName="spaceRect" presStyleCnt="0"/>
      <dgm:spPr/>
    </dgm:pt>
    <dgm:pt modelId="{C4ED154E-6739-45AC-91F6-2612A1E82C43}" type="pres">
      <dgm:prSet presAssocID="{AD3917A6-24C9-4CD6-A773-FFB5C08A5869}" presName="textRect" presStyleLbl="revTx" presStyleIdx="3" presStyleCnt="6">
        <dgm:presLayoutVars>
          <dgm:chMax val="1"/>
          <dgm:chPref val="1"/>
        </dgm:presLayoutVars>
      </dgm:prSet>
      <dgm:spPr/>
    </dgm:pt>
    <dgm:pt modelId="{1E4F35D4-1433-4F51-9A20-D124078D1CE4}" type="pres">
      <dgm:prSet presAssocID="{C8721A4D-33D1-4747-AC93-ED8CC67D32CD}" presName="sibTrans" presStyleLbl="sibTrans2D1" presStyleIdx="0" presStyleCnt="0"/>
      <dgm:spPr/>
    </dgm:pt>
    <dgm:pt modelId="{70AF36C3-9F09-4AA6-B760-37FD11B13D57}" type="pres">
      <dgm:prSet presAssocID="{214888C4-EEFC-499D-B32D-4C4F7C6556E4}" presName="compNode" presStyleCnt="0"/>
      <dgm:spPr/>
    </dgm:pt>
    <dgm:pt modelId="{51BAB10F-C949-4B1D-878C-F138BB502512}" type="pres">
      <dgm:prSet presAssocID="{214888C4-EEFC-499D-B32D-4C4F7C6556E4}" presName="iconBgRect" presStyleLbl="bgShp" presStyleIdx="4" presStyleCnt="6"/>
      <dgm:spPr>
        <a:solidFill>
          <a:srgbClr val="E6E6E6"/>
        </a:solidFill>
        <a:ln>
          <a:solidFill>
            <a:schemeClr val="bg1">
              <a:lumMod val="95000"/>
            </a:schemeClr>
          </a:solidFill>
        </a:ln>
      </dgm:spPr>
    </dgm:pt>
    <dgm:pt modelId="{6BD10F99-8BB6-41D3-9EE9-A6EDE424B180}" type="pres">
      <dgm:prSet presAssocID="{214888C4-EEFC-499D-B32D-4C4F7C6556E4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tom"/>
        </a:ext>
      </dgm:extLst>
    </dgm:pt>
    <dgm:pt modelId="{4C168BDB-32ED-4EE2-A2D5-BFB9C001CBAE}" type="pres">
      <dgm:prSet presAssocID="{214888C4-EEFC-499D-B32D-4C4F7C6556E4}" presName="spaceRect" presStyleCnt="0"/>
      <dgm:spPr/>
    </dgm:pt>
    <dgm:pt modelId="{13737B8C-E983-40B6-8A9B-D470EF375440}" type="pres">
      <dgm:prSet presAssocID="{214888C4-EEFC-499D-B32D-4C4F7C6556E4}" presName="textRect" presStyleLbl="revTx" presStyleIdx="4" presStyleCnt="6">
        <dgm:presLayoutVars>
          <dgm:chMax val="1"/>
          <dgm:chPref val="1"/>
        </dgm:presLayoutVars>
      </dgm:prSet>
      <dgm:spPr/>
    </dgm:pt>
    <dgm:pt modelId="{21234484-A0BD-4374-B128-A7DCD9003578}" type="pres">
      <dgm:prSet presAssocID="{8F6FA7BF-B943-41D2-8A30-3ED8A004605A}" presName="sibTrans" presStyleLbl="sibTrans2D1" presStyleIdx="0" presStyleCnt="0"/>
      <dgm:spPr/>
    </dgm:pt>
    <dgm:pt modelId="{7CCC7A72-BC58-44CA-A999-52C0DA16D6A3}" type="pres">
      <dgm:prSet presAssocID="{7B14572B-A442-4D04-B993-293A62F8D082}" presName="compNode" presStyleCnt="0"/>
      <dgm:spPr/>
    </dgm:pt>
    <dgm:pt modelId="{F91C232D-1BFF-449A-AE3E-69EB5523D244}" type="pres">
      <dgm:prSet presAssocID="{7B14572B-A442-4D04-B993-293A62F8D082}" presName="iconBgRect" presStyleLbl="bgShp" presStyleIdx="5" presStyleCnt="6"/>
      <dgm:spPr>
        <a:solidFill>
          <a:srgbClr val="E6E6E6"/>
        </a:solidFill>
        <a:ln>
          <a:solidFill>
            <a:srgbClr val="E6E6E6"/>
          </a:solidFill>
        </a:ln>
      </dgm:spPr>
    </dgm:pt>
    <dgm:pt modelId="{DA605342-75B8-4827-9781-558DEF0A100A}" type="pres">
      <dgm:prSet presAssocID="{7B14572B-A442-4D04-B993-293A62F8D082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stążka"/>
        </a:ext>
      </dgm:extLst>
    </dgm:pt>
    <dgm:pt modelId="{7F2D7F27-763E-49BF-B8A0-D62FD3A057BE}" type="pres">
      <dgm:prSet presAssocID="{7B14572B-A442-4D04-B993-293A62F8D082}" presName="spaceRect" presStyleCnt="0"/>
      <dgm:spPr/>
    </dgm:pt>
    <dgm:pt modelId="{3B3F3CCE-AACA-4FB8-BBB0-E4FD079E3A36}" type="pres">
      <dgm:prSet presAssocID="{7B14572B-A442-4D04-B993-293A62F8D082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6FA4D622-0211-408C-9C31-52C70B07093E}" srcId="{8F79BC24-930A-45F2-BEC5-AC00F2A32364}" destId="{92754F81-718F-4618-A5EC-843D93EE1250}" srcOrd="0" destOrd="0" parTransId="{3BF86688-37B8-45E2-8D6D-E615E451683A}" sibTransId="{675EED9A-900C-4784-86C5-2C0F61E949D2}"/>
    <dgm:cxn modelId="{D6300436-762B-480C-A5D0-98EC80BBCF3D}" type="presOf" srcId="{72908894-5817-4B28-9D7D-37DD29C9FB66}" destId="{397F0157-FA93-42AB-BB76-CD9D8A9DC0C0}" srcOrd="0" destOrd="0" presId="urn:microsoft.com/office/officeart/2018/2/layout/IconCircleList"/>
    <dgm:cxn modelId="{34F6045C-DFA8-4F01-8415-9DF9B3C46B91}" type="presOf" srcId="{FA607F79-9407-4259-A14E-717CA993957B}" destId="{0F48D956-2F1E-4023-9108-8DB877AB7A35}" srcOrd="0" destOrd="0" presId="urn:microsoft.com/office/officeart/2018/2/layout/IconCircleList"/>
    <dgm:cxn modelId="{8372E061-D7DE-4973-8381-61E607CA4042}" srcId="{8F79BC24-930A-45F2-BEC5-AC00F2A32364}" destId="{214888C4-EEFC-499D-B32D-4C4F7C6556E4}" srcOrd="4" destOrd="0" parTransId="{68377D48-48AE-4586-82B7-F13FFC3249FD}" sibTransId="{8F6FA7BF-B943-41D2-8A30-3ED8A004605A}"/>
    <dgm:cxn modelId="{7E288B6C-3BD7-4518-84CF-2A5371229015}" type="presOf" srcId="{C8721A4D-33D1-4747-AC93-ED8CC67D32CD}" destId="{1E4F35D4-1433-4F51-9A20-D124078D1CE4}" srcOrd="0" destOrd="0" presId="urn:microsoft.com/office/officeart/2018/2/layout/IconCircleList"/>
    <dgm:cxn modelId="{63FBF985-6187-435E-920B-13E65CB4033F}" type="presOf" srcId="{8F6FA7BF-B943-41D2-8A30-3ED8A004605A}" destId="{21234484-A0BD-4374-B128-A7DCD9003578}" srcOrd="0" destOrd="0" presId="urn:microsoft.com/office/officeart/2018/2/layout/IconCircleList"/>
    <dgm:cxn modelId="{F55ACCA0-DEA4-489D-AADC-54BDB9975753}" type="presOf" srcId="{214888C4-EEFC-499D-B32D-4C4F7C6556E4}" destId="{13737B8C-E983-40B6-8A9B-D470EF375440}" srcOrd="0" destOrd="0" presId="urn:microsoft.com/office/officeart/2018/2/layout/IconCircleList"/>
    <dgm:cxn modelId="{F78468A5-21FD-4EED-AB41-8BFC6C330C64}" type="presOf" srcId="{AD3917A6-24C9-4CD6-A773-FFB5C08A5869}" destId="{C4ED154E-6739-45AC-91F6-2612A1E82C43}" srcOrd="0" destOrd="0" presId="urn:microsoft.com/office/officeart/2018/2/layout/IconCircleList"/>
    <dgm:cxn modelId="{191BDCA9-1D6F-447A-9ACD-7769F56968A8}" srcId="{8F79BC24-930A-45F2-BEC5-AC00F2A32364}" destId="{A288B2EC-127E-4632-8E61-D6CED97160AA}" srcOrd="2" destOrd="0" parTransId="{E488CF7E-3C73-483A-B981-932F7E324456}" sibTransId="{3E482EC0-5965-42AC-B157-A13E22AADC0A}"/>
    <dgm:cxn modelId="{8A33F4B7-3B34-4A7F-BF03-CC59F932D9FF}" type="presOf" srcId="{92754F81-718F-4618-A5EC-843D93EE1250}" destId="{AD927A54-97BD-437A-A08F-12976CC1CEF5}" srcOrd="0" destOrd="0" presId="urn:microsoft.com/office/officeart/2018/2/layout/IconCircleList"/>
    <dgm:cxn modelId="{94F700D1-7AD0-4849-BC04-9308E74DCD70}" type="presOf" srcId="{675EED9A-900C-4784-86C5-2C0F61E949D2}" destId="{37D02F59-74D0-4BD5-88A2-81B0813819F1}" srcOrd="0" destOrd="0" presId="urn:microsoft.com/office/officeart/2018/2/layout/IconCircleList"/>
    <dgm:cxn modelId="{54936DD4-0B91-4CEC-9DFF-B4BC4A0EADB1}" srcId="{8F79BC24-930A-45F2-BEC5-AC00F2A32364}" destId="{FA607F79-9407-4259-A14E-717CA993957B}" srcOrd="1" destOrd="0" parTransId="{05333932-794C-493E-97DA-1404660CD282}" sibTransId="{72908894-5817-4B28-9D7D-37DD29C9FB66}"/>
    <dgm:cxn modelId="{BABEC1D4-7A8B-48F3-9711-B358BF554122}" type="presOf" srcId="{7B14572B-A442-4D04-B993-293A62F8D082}" destId="{3B3F3CCE-AACA-4FB8-BBB0-E4FD079E3A36}" srcOrd="0" destOrd="0" presId="urn:microsoft.com/office/officeart/2018/2/layout/IconCircleList"/>
    <dgm:cxn modelId="{363158D6-741D-49BB-B6FD-8579C40566A9}" type="presOf" srcId="{A288B2EC-127E-4632-8E61-D6CED97160AA}" destId="{3CF193EA-C5C7-4F1E-BEF6-9479A03AA16A}" srcOrd="0" destOrd="0" presId="urn:microsoft.com/office/officeart/2018/2/layout/IconCircleList"/>
    <dgm:cxn modelId="{DE27A4D6-70F7-46DE-A150-82AF4B986323}" type="presOf" srcId="{3E482EC0-5965-42AC-B157-A13E22AADC0A}" destId="{9A623425-78C0-4191-A001-24475BE24594}" srcOrd="0" destOrd="0" presId="urn:microsoft.com/office/officeart/2018/2/layout/IconCircleList"/>
    <dgm:cxn modelId="{09B29DDC-651A-476F-A3D1-1E5DA9134331}" srcId="{8F79BC24-930A-45F2-BEC5-AC00F2A32364}" destId="{7B14572B-A442-4D04-B993-293A62F8D082}" srcOrd="5" destOrd="0" parTransId="{F140BDEF-46C2-4F36-AC42-003D2BA3BC66}" sibTransId="{A1ED746A-6860-40F3-8595-987DFB71E19D}"/>
    <dgm:cxn modelId="{7C0B45E2-17C6-43D2-84AC-796551FD8CDF}" srcId="{8F79BC24-930A-45F2-BEC5-AC00F2A32364}" destId="{AD3917A6-24C9-4CD6-A773-FFB5C08A5869}" srcOrd="3" destOrd="0" parTransId="{6517E006-F0B1-4380-9085-EC28BCB1E550}" sibTransId="{C8721A4D-33D1-4747-AC93-ED8CC67D32CD}"/>
    <dgm:cxn modelId="{363355ED-BFEF-4D9A-8DA0-52FE0DB248A1}" type="presOf" srcId="{8F79BC24-930A-45F2-BEC5-AC00F2A32364}" destId="{3EB37C8F-D981-49E5-8F03-94F762505119}" srcOrd="0" destOrd="0" presId="urn:microsoft.com/office/officeart/2018/2/layout/IconCircleList"/>
    <dgm:cxn modelId="{D261FDE8-8A8D-40C7-95BD-440C79C977AA}" type="presParOf" srcId="{3EB37C8F-D981-49E5-8F03-94F762505119}" destId="{3A191DC6-E0E8-4FE3-83CF-C65D96E9E7D5}" srcOrd="0" destOrd="0" presId="urn:microsoft.com/office/officeart/2018/2/layout/IconCircleList"/>
    <dgm:cxn modelId="{D2FE693A-C489-4CFA-A174-F12FA6174A5A}" type="presParOf" srcId="{3A191DC6-E0E8-4FE3-83CF-C65D96E9E7D5}" destId="{5AE75CF7-CD67-4497-A6D6-B77A81048F8D}" srcOrd="0" destOrd="0" presId="urn:microsoft.com/office/officeart/2018/2/layout/IconCircleList"/>
    <dgm:cxn modelId="{A1630C86-865D-4CA9-964A-EA3A0CA640AC}" type="presParOf" srcId="{5AE75CF7-CD67-4497-A6D6-B77A81048F8D}" destId="{60BA20C6-C0E5-468C-B4CF-4B940051610F}" srcOrd="0" destOrd="0" presId="urn:microsoft.com/office/officeart/2018/2/layout/IconCircleList"/>
    <dgm:cxn modelId="{1518B281-FD04-4403-8314-F6C5B78C3321}" type="presParOf" srcId="{5AE75CF7-CD67-4497-A6D6-B77A81048F8D}" destId="{97B7BD69-73F0-4AAF-A0A5-FB79C2AF0173}" srcOrd="1" destOrd="0" presId="urn:microsoft.com/office/officeart/2018/2/layout/IconCircleList"/>
    <dgm:cxn modelId="{8CCA760B-A0AB-4A12-A50A-B34E659143C0}" type="presParOf" srcId="{5AE75CF7-CD67-4497-A6D6-B77A81048F8D}" destId="{0C045E99-70AD-4841-90E7-56D9A01D3379}" srcOrd="2" destOrd="0" presId="urn:microsoft.com/office/officeart/2018/2/layout/IconCircleList"/>
    <dgm:cxn modelId="{0E28BC98-5548-428C-8BBA-92C7E3CDE0FB}" type="presParOf" srcId="{5AE75CF7-CD67-4497-A6D6-B77A81048F8D}" destId="{AD927A54-97BD-437A-A08F-12976CC1CEF5}" srcOrd="3" destOrd="0" presId="urn:microsoft.com/office/officeart/2018/2/layout/IconCircleList"/>
    <dgm:cxn modelId="{0E7E28A7-D939-49A4-B652-AD1F46009FC4}" type="presParOf" srcId="{3A191DC6-E0E8-4FE3-83CF-C65D96E9E7D5}" destId="{37D02F59-74D0-4BD5-88A2-81B0813819F1}" srcOrd="1" destOrd="0" presId="urn:microsoft.com/office/officeart/2018/2/layout/IconCircleList"/>
    <dgm:cxn modelId="{6C484C85-DA88-44B8-8602-E6185E1CB600}" type="presParOf" srcId="{3A191DC6-E0E8-4FE3-83CF-C65D96E9E7D5}" destId="{C5678F04-1DBC-4AC0-AFB9-C05635063510}" srcOrd="2" destOrd="0" presId="urn:microsoft.com/office/officeart/2018/2/layout/IconCircleList"/>
    <dgm:cxn modelId="{C9FE9C9D-F043-4156-8BD5-5D4D3B2C71CC}" type="presParOf" srcId="{C5678F04-1DBC-4AC0-AFB9-C05635063510}" destId="{E86EF003-7F17-4170-A965-F00C36156209}" srcOrd="0" destOrd="0" presId="urn:microsoft.com/office/officeart/2018/2/layout/IconCircleList"/>
    <dgm:cxn modelId="{59D850CE-AD11-451F-AD55-4F6EFE0FDE79}" type="presParOf" srcId="{C5678F04-1DBC-4AC0-AFB9-C05635063510}" destId="{BE51B63E-E9E7-4F29-927B-5414E6AA8145}" srcOrd="1" destOrd="0" presId="urn:microsoft.com/office/officeart/2018/2/layout/IconCircleList"/>
    <dgm:cxn modelId="{2FC0F1D7-1280-4F54-A4AC-21CEFE95F49E}" type="presParOf" srcId="{C5678F04-1DBC-4AC0-AFB9-C05635063510}" destId="{AA7BE665-449D-41A8-8960-E421BE90FD45}" srcOrd="2" destOrd="0" presId="urn:microsoft.com/office/officeart/2018/2/layout/IconCircleList"/>
    <dgm:cxn modelId="{CDFF495C-E00A-4533-B2FE-A559EDA79FBB}" type="presParOf" srcId="{C5678F04-1DBC-4AC0-AFB9-C05635063510}" destId="{0F48D956-2F1E-4023-9108-8DB877AB7A35}" srcOrd="3" destOrd="0" presId="urn:microsoft.com/office/officeart/2018/2/layout/IconCircleList"/>
    <dgm:cxn modelId="{A62CE291-872C-446C-9B50-6BAFEECC4768}" type="presParOf" srcId="{3A191DC6-E0E8-4FE3-83CF-C65D96E9E7D5}" destId="{397F0157-FA93-42AB-BB76-CD9D8A9DC0C0}" srcOrd="3" destOrd="0" presId="urn:microsoft.com/office/officeart/2018/2/layout/IconCircleList"/>
    <dgm:cxn modelId="{5E907D68-8099-4DBF-A82A-DF0D596A63FD}" type="presParOf" srcId="{3A191DC6-E0E8-4FE3-83CF-C65D96E9E7D5}" destId="{19E76964-E6B6-4C65-A0AC-B40D1DFBFBBA}" srcOrd="4" destOrd="0" presId="urn:microsoft.com/office/officeart/2018/2/layout/IconCircleList"/>
    <dgm:cxn modelId="{0962A9CC-2A87-451C-AED5-66F2253AC364}" type="presParOf" srcId="{19E76964-E6B6-4C65-A0AC-B40D1DFBFBBA}" destId="{B810EFCC-DBEB-4B57-9973-2AAAB7F38FE8}" srcOrd="0" destOrd="0" presId="urn:microsoft.com/office/officeart/2018/2/layout/IconCircleList"/>
    <dgm:cxn modelId="{AC6D2D98-779E-4CF6-BD9F-4BBC09AF5660}" type="presParOf" srcId="{19E76964-E6B6-4C65-A0AC-B40D1DFBFBBA}" destId="{E0B17A5C-8461-4C77-A2C0-96BE417BC4E6}" srcOrd="1" destOrd="0" presId="urn:microsoft.com/office/officeart/2018/2/layout/IconCircleList"/>
    <dgm:cxn modelId="{9C002537-13FA-4F41-9FD0-F72E7A30882C}" type="presParOf" srcId="{19E76964-E6B6-4C65-A0AC-B40D1DFBFBBA}" destId="{2257A8A8-231D-45F0-8FE9-0E2F865F4C3E}" srcOrd="2" destOrd="0" presId="urn:microsoft.com/office/officeart/2018/2/layout/IconCircleList"/>
    <dgm:cxn modelId="{E5BF123D-BECD-4DEB-B769-08394774CCF3}" type="presParOf" srcId="{19E76964-E6B6-4C65-A0AC-B40D1DFBFBBA}" destId="{3CF193EA-C5C7-4F1E-BEF6-9479A03AA16A}" srcOrd="3" destOrd="0" presId="urn:microsoft.com/office/officeart/2018/2/layout/IconCircleList"/>
    <dgm:cxn modelId="{333AAE31-2932-41A2-B005-8DE65C33C0C0}" type="presParOf" srcId="{3A191DC6-E0E8-4FE3-83CF-C65D96E9E7D5}" destId="{9A623425-78C0-4191-A001-24475BE24594}" srcOrd="5" destOrd="0" presId="urn:microsoft.com/office/officeart/2018/2/layout/IconCircleList"/>
    <dgm:cxn modelId="{B61E4303-C419-4909-9B02-08EF16E9A9F0}" type="presParOf" srcId="{3A191DC6-E0E8-4FE3-83CF-C65D96E9E7D5}" destId="{5C008756-CF99-4587-AB27-D1606E711941}" srcOrd="6" destOrd="0" presId="urn:microsoft.com/office/officeart/2018/2/layout/IconCircleList"/>
    <dgm:cxn modelId="{E5FF55D8-EB09-453B-A0EB-3D9999E9C502}" type="presParOf" srcId="{5C008756-CF99-4587-AB27-D1606E711941}" destId="{0637F2D2-C66E-4054-B21C-893637C0A7F0}" srcOrd="0" destOrd="0" presId="urn:microsoft.com/office/officeart/2018/2/layout/IconCircleList"/>
    <dgm:cxn modelId="{B031D5B4-9FF2-41E9-9A38-BB464BE859C4}" type="presParOf" srcId="{5C008756-CF99-4587-AB27-D1606E711941}" destId="{93156F1F-8F67-4512-8AFF-596B1E327890}" srcOrd="1" destOrd="0" presId="urn:microsoft.com/office/officeart/2018/2/layout/IconCircleList"/>
    <dgm:cxn modelId="{90BADCB6-89EE-4A23-B39D-5CF02887F2CA}" type="presParOf" srcId="{5C008756-CF99-4587-AB27-D1606E711941}" destId="{54A78C81-13F9-49C6-BDBC-93AAF4D85336}" srcOrd="2" destOrd="0" presId="urn:microsoft.com/office/officeart/2018/2/layout/IconCircleList"/>
    <dgm:cxn modelId="{C45D1E8D-5CD6-4D06-91D6-0891A0523DDD}" type="presParOf" srcId="{5C008756-CF99-4587-AB27-D1606E711941}" destId="{C4ED154E-6739-45AC-91F6-2612A1E82C43}" srcOrd="3" destOrd="0" presId="urn:microsoft.com/office/officeart/2018/2/layout/IconCircleList"/>
    <dgm:cxn modelId="{9963D121-43F2-44BB-9FCC-32F534D6740E}" type="presParOf" srcId="{3A191DC6-E0E8-4FE3-83CF-C65D96E9E7D5}" destId="{1E4F35D4-1433-4F51-9A20-D124078D1CE4}" srcOrd="7" destOrd="0" presId="urn:microsoft.com/office/officeart/2018/2/layout/IconCircleList"/>
    <dgm:cxn modelId="{8E2BC03A-2DCB-46F4-9AC6-D4E853BF7F5A}" type="presParOf" srcId="{3A191DC6-E0E8-4FE3-83CF-C65D96E9E7D5}" destId="{70AF36C3-9F09-4AA6-B760-37FD11B13D57}" srcOrd="8" destOrd="0" presId="urn:microsoft.com/office/officeart/2018/2/layout/IconCircleList"/>
    <dgm:cxn modelId="{F6ADF8DC-510C-44CD-8D03-0CE9A2996E1D}" type="presParOf" srcId="{70AF36C3-9F09-4AA6-B760-37FD11B13D57}" destId="{51BAB10F-C949-4B1D-878C-F138BB502512}" srcOrd="0" destOrd="0" presId="urn:microsoft.com/office/officeart/2018/2/layout/IconCircleList"/>
    <dgm:cxn modelId="{A2AFBE46-CEE2-4AB6-A4B8-C4DAD8DAF3F0}" type="presParOf" srcId="{70AF36C3-9F09-4AA6-B760-37FD11B13D57}" destId="{6BD10F99-8BB6-41D3-9EE9-A6EDE424B180}" srcOrd="1" destOrd="0" presId="urn:microsoft.com/office/officeart/2018/2/layout/IconCircleList"/>
    <dgm:cxn modelId="{2C0D58A1-69A9-40A2-BCAB-017ACC5A066B}" type="presParOf" srcId="{70AF36C3-9F09-4AA6-B760-37FD11B13D57}" destId="{4C168BDB-32ED-4EE2-A2D5-BFB9C001CBAE}" srcOrd="2" destOrd="0" presId="urn:microsoft.com/office/officeart/2018/2/layout/IconCircleList"/>
    <dgm:cxn modelId="{85A8CE73-729E-44E2-A09A-852CC220828E}" type="presParOf" srcId="{70AF36C3-9F09-4AA6-B760-37FD11B13D57}" destId="{13737B8C-E983-40B6-8A9B-D470EF375440}" srcOrd="3" destOrd="0" presId="urn:microsoft.com/office/officeart/2018/2/layout/IconCircleList"/>
    <dgm:cxn modelId="{1AFE3F77-5113-451D-A150-112512A1B283}" type="presParOf" srcId="{3A191DC6-E0E8-4FE3-83CF-C65D96E9E7D5}" destId="{21234484-A0BD-4374-B128-A7DCD9003578}" srcOrd="9" destOrd="0" presId="urn:microsoft.com/office/officeart/2018/2/layout/IconCircleList"/>
    <dgm:cxn modelId="{C4E1BF03-E422-4B70-80B2-62A9517336BF}" type="presParOf" srcId="{3A191DC6-E0E8-4FE3-83CF-C65D96E9E7D5}" destId="{7CCC7A72-BC58-44CA-A999-52C0DA16D6A3}" srcOrd="10" destOrd="0" presId="urn:microsoft.com/office/officeart/2018/2/layout/IconCircleList"/>
    <dgm:cxn modelId="{4FFF4048-83A7-424B-BDF0-68390D387571}" type="presParOf" srcId="{7CCC7A72-BC58-44CA-A999-52C0DA16D6A3}" destId="{F91C232D-1BFF-449A-AE3E-69EB5523D244}" srcOrd="0" destOrd="0" presId="urn:microsoft.com/office/officeart/2018/2/layout/IconCircleList"/>
    <dgm:cxn modelId="{7BF18075-303F-404C-BC52-DADC4D7FFBB4}" type="presParOf" srcId="{7CCC7A72-BC58-44CA-A999-52C0DA16D6A3}" destId="{DA605342-75B8-4827-9781-558DEF0A100A}" srcOrd="1" destOrd="0" presId="urn:microsoft.com/office/officeart/2018/2/layout/IconCircleList"/>
    <dgm:cxn modelId="{51207627-71DE-42CA-9BBF-B07E96C1591C}" type="presParOf" srcId="{7CCC7A72-BC58-44CA-A999-52C0DA16D6A3}" destId="{7F2D7F27-763E-49BF-B8A0-D62FD3A057BE}" srcOrd="2" destOrd="0" presId="urn:microsoft.com/office/officeart/2018/2/layout/IconCircleList"/>
    <dgm:cxn modelId="{6EA322B9-6D3B-4836-93ED-0EF249FF618A}" type="presParOf" srcId="{7CCC7A72-BC58-44CA-A999-52C0DA16D6A3}" destId="{3B3F3CCE-AACA-4FB8-BBB0-E4FD079E3A36}" srcOrd="3" destOrd="0" presId="urn:microsoft.com/office/officeart/2018/2/layout/IconCircleList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188057-028E-4918-9E41-B97CD70FEAF1}">
      <dsp:nvSpPr>
        <dsp:cNvPr id="0" name=""/>
        <dsp:cNvSpPr/>
      </dsp:nvSpPr>
      <dsp:spPr>
        <a:xfrm>
          <a:off x="1479498" y="4639"/>
          <a:ext cx="4916197" cy="550247"/>
        </a:xfrm>
        <a:prstGeom prst="snip2DiagRect">
          <a:avLst/>
        </a:prstGeom>
        <a:solidFill>
          <a:srgbClr val="EBEBEC"/>
        </a:solidFill>
        <a:ln w="95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Wybór konkursu</a:t>
          </a:r>
        </a:p>
      </dsp:txBody>
      <dsp:txXfrm>
        <a:off x="1525353" y="50494"/>
        <a:ext cx="4824487" cy="458537"/>
      </dsp:txXfrm>
    </dsp:sp>
    <dsp:sp modelId="{A29A8B7A-5636-4480-A062-296AD158A3FB}">
      <dsp:nvSpPr>
        <dsp:cNvPr id="0" name=""/>
        <dsp:cNvSpPr/>
      </dsp:nvSpPr>
      <dsp:spPr>
        <a:xfrm rot="16200000" flipH="1">
          <a:off x="3853813" y="582356"/>
          <a:ext cx="167568" cy="220185"/>
        </a:xfrm>
        <a:prstGeom prst="rightArrow">
          <a:avLst>
            <a:gd name="adj1" fmla="val 60000"/>
            <a:gd name="adj2" fmla="val 50000"/>
          </a:avLst>
        </a:prstGeom>
        <a:solidFill>
          <a:srgbClr val="EBEBEC"/>
        </a:solidFill>
        <a:ln w="9525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800" kern="1200" dirty="0">
            <a:solidFill>
              <a:schemeClr val="tx1">
                <a:lumMod val="95000"/>
                <a:lumOff val="5000"/>
              </a:schemeClr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 rot="-5400000">
        <a:off x="3871542" y="608664"/>
        <a:ext cx="132111" cy="117298"/>
      </dsp:txXfrm>
    </dsp:sp>
    <dsp:sp modelId="{0297432A-6608-4045-9794-499C12F2C5F1}">
      <dsp:nvSpPr>
        <dsp:cNvPr id="0" name=""/>
        <dsp:cNvSpPr/>
      </dsp:nvSpPr>
      <dsp:spPr>
        <a:xfrm>
          <a:off x="1479498" y="830011"/>
          <a:ext cx="4916197" cy="550247"/>
        </a:xfrm>
        <a:prstGeom prst="snip2DiagRect">
          <a:avLst/>
        </a:prstGeom>
        <a:solidFill>
          <a:srgbClr val="E0E0E0"/>
        </a:solidFill>
        <a:ln w="95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Przygotowanie wniosku</a:t>
          </a:r>
        </a:p>
      </dsp:txBody>
      <dsp:txXfrm>
        <a:off x="1525353" y="875866"/>
        <a:ext cx="4824487" cy="458537"/>
      </dsp:txXfrm>
    </dsp:sp>
    <dsp:sp modelId="{7F5FC2DF-9CB8-478E-88D0-5C40E51B1114}">
      <dsp:nvSpPr>
        <dsp:cNvPr id="0" name=""/>
        <dsp:cNvSpPr/>
      </dsp:nvSpPr>
      <dsp:spPr>
        <a:xfrm rot="16200000" flipH="1">
          <a:off x="3853813" y="1407727"/>
          <a:ext cx="167568" cy="220185"/>
        </a:xfrm>
        <a:prstGeom prst="rightArrow">
          <a:avLst>
            <a:gd name="adj1" fmla="val 60000"/>
            <a:gd name="adj2" fmla="val 50000"/>
          </a:avLst>
        </a:prstGeom>
        <a:solidFill>
          <a:srgbClr val="EBEBEC"/>
        </a:solidFill>
        <a:ln w="9525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800" kern="1200">
            <a:solidFill>
              <a:schemeClr val="tx1">
                <a:lumMod val="95000"/>
                <a:lumOff val="5000"/>
              </a:schemeClr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 rot="-5400000">
        <a:off x="3871542" y="1434035"/>
        <a:ext cx="132111" cy="117298"/>
      </dsp:txXfrm>
    </dsp:sp>
    <dsp:sp modelId="{78EB98F1-4AD0-4213-A099-7CA4EB169D80}">
      <dsp:nvSpPr>
        <dsp:cNvPr id="0" name=""/>
        <dsp:cNvSpPr/>
      </dsp:nvSpPr>
      <dsp:spPr>
        <a:xfrm>
          <a:off x="1479498" y="1655382"/>
          <a:ext cx="4916197" cy="550247"/>
        </a:xfrm>
        <a:prstGeom prst="snip2DiagRect">
          <a:avLst/>
        </a:prstGeom>
        <a:solidFill>
          <a:srgbClr val="EBEBEC"/>
        </a:solidFill>
        <a:ln w="95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Złożenie w systemie</a:t>
          </a:r>
        </a:p>
      </dsp:txBody>
      <dsp:txXfrm>
        <a:off x="1525353" y="1701237"/>
        <a:ext cx="4824487" cy="458537"/>
      </dsp:txXfrm>
    </dsp:sp>
    <dsp:sp modelId="{99D7DBFB-DB3A-4769-800C-129801A82163}">
      <dsp:nvSpPr>
        <dsp:cNvPr id="0" name=""/>
        <dsp:cNvSpPr/>
      </dsp:nvSpPr>
      <dsp:spPr>
        <a:xfrm rot="16200000" flipH="1">
          <a:off x="3854997" y="2219599"/>
          <a:ext cx="165200" cy="247185"/>
        </a:xfrm>
        <a:prstGeom prst="rightArrow">
          <a:avLst>
            <a:gd name="adj1" fmla="val 60000"/>
            <a:gd name="adj2" fmla="val 50000"/>
          </a:avLst>
        </a:prstGeom>
        <a:solidFill>
          <a:srgbClr val="EBEBEC"/>
        </a:solidFill>
        <a:ln w="9525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800" kern="1200">
            <a:solidFill>
              <a:schemeClr val="tx1">
                <a:lumMod val="95000"/>
                <a:lumOff val="5000"/>
              </a:schemeClr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 rot="-5400000">
        <a:off x="3863442" y="2260591"/>
        <a:ext cx="148311" cy="115640"/>
      </dsp:txXfrm>
    </dsp:sp>
    <dsp:sp modelId="{4038F601-6941-400D-8DC5-B2784DE2D4A7}">
      <dsp:nvSpPr>
        <dsp:cNvPr id="0" name=""/>
        <dsp:cNvSpPr/>
      </dsp:nvSpPr>
      <dsp:spPr>
        <a:xfrm>
          <a:off x="1479498" y="2480754"/>
          <a:ext cx="4916197" cy="550247"/>
        </a:xfrm>
        <a:prstGeom prst="snip2DiagRect">
          <a:avLst/>
        </a:prstGeom>
        <a:solidFill>
          <a:srgbClr val="E0E0E0"/>
        </a:solidFill>
        <a:ln w="95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Ocena przez Zespół Ekspertów</a:t>
          </a:r>
        </a:p>
      </dsp:txBody>
      <dsp:txXfrm>
        <a:off x="1525353" y="2526609"/>
        <a:ext cx="4824487" cy="458537"/>
      </dsp:txXfrm>
    </dsp:sp>
    <dsp:sp modelId="{AF7DB65E-C6AE-44E5-AF55-214198407FE3}">
      <dsp:nvSpPr>
        <dsp:cNvPr id="0" name=""/>
        <dsp:cNvSpPr/>
      </dsp:nvSpPr>
      <dsp:spPr>
        <a:xfrm rot="16200000" flipH="1">
          <a:off x="3853813" y="3058470"/>
          <a:ext cx="167568" cy="220185"/>
        </a:xfrm>
        <a:prstGeom prst="rightArrow">
          <a:avLst>
            <a:gd name="adj1" fmla="val 60000"/>
            <a:gd name="adj2" fmla="val 50000"/>
          </a:avLst>
        </a:prstGeom>
        <a:solidFill>
          <a:srgbClr val="EBEBEC"/>
        </a:solidFill>
        <a:ln w="9525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800" kern="1200">
            <a:solidFill>
              <a:schemeClr val="tx1">
                <a:lumMod val="95000"/>
                <a:lumOff val="5000"/>
              </a:schemeClr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 rot="-5400000">
        <a:off x="3871542" y="3084778"/>
        <a:ext cx="132111" cy="117298"/>
      </dsp:txXfrm>
    </dsp:sp>
    <dsp:sp modelId="{2A88D15C-E7FD-4533-89A3-4B8AEB173694}">
      <dsp:nvSpPr>
        <dsp:cNvPr id="0" name=""/>
        <dsp:cNvSpPr/>
      </dsp:nvSpPr>
      <dsp:spPr>
        <a:xfrm>
          <a:off x="1479498" y="3306125"/>
          <a:ext cx="4916197" cy="550247"/>
        </a:xfrm>
        <a:prstGeom prst="snip2DiagRect">
          <a:avLst/>
        </a:prstGeom>
        <a:solidFill>
          <a:srgbClr val="EBEBEC"/>
        </a:solidFill>
        <a:ln w="95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Ocena przez Recenzentów</a:t>
          </a:r>
        </a:p>
      </dsp:txBody>
      <dsp:txXfrm>
        <a:off x="1525353" y="3351980"/>
        <a:ext cx="4824487" cy="458537"/>
      </dsp:txXfrm>
    </dsp:sp>
    <dsp:sp modelId="{F3147812-13C2-4490-95AB-A280C4AF6490}">
      <dsp:nvSpPr>
        <dsp:cNvPr id="0" name=""/>
        <dsp:cNvSpPr/>
      </dsp:nvSpPr>
      <dsp:spPr>
        <a:xfrm rot="16200000" flipH="1">
          <a:off x="3853813" y="3883841"/>
          <a:ext cx="167568" cy="220185"/>
        </a:xfrm>
        <a:prstGeom prst="rightArrow">
          <a:avLst>
            <a:gd name="adj1" fmla="val 60000"/>
            <a:gd name="adj2" fmla="val 50000"/>
          </a:avLst>
        </a:prstGeom>
        <a:solidFill>
          <a:srgbClr val="EBEBEC"/>
        </a:solidFill>
        <a:ln w="9525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800" kern="1200">
            <a:solidFill>
              <a:schemeClr val="tx1">
                <a:lumMod val="95000"/>
                <a:lumOff val="5000"/>
              </a:schemeClr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 rot="-5400000">
        <a:off x="3871542" y="3910149"/>
        <a:ext cx="132111" cy="117298"/>
      </dsp:txXfrm>
    </dsp:sp>
    <dsp:sp modelId="{389847D5-59A5-4B31-B2D7-16CAB81AB0E1}">
      <dsp:nvSpPr>
        <dsp:cNvPr id="0" name=""/>
        <dsp:cNvSpPr/>
      </dsp:nvSpPr>
      <dsp:spPr>
        <a:xfrm>
          <a:off x="1479498" y="4131496"/>
          <a:ext cx="4916197" cy="550247"/>
        </a:xfrm>
        <a:prstGeom prst="snip2DiagRect">
          <a:avLst/>
        </a:prstGeom>
        <a:solidFill>
          <a:srgbClr val="E0E0E0"/>
        </a:solidFill>
        <a:ln w="95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Finansowanie wniosku</a:t>
          </a:r>
        </a:p>
      </dsp:txBody>
      <dsp:txXfrm>
        <a:off x="1525353" y="4177351"/>
        <a:ext cx="4824487" cy="458537"/>
      </dsp:txXfrm>
    </dsp:sp>
    <dsp:sp modelId="{F27820AA-5B97-40B3-975F-0441EA83DB43}">
      <dsp:nvSpPr>
        <dsp:cNvPr id="0" name=""/>
        <dsp:cNvSpPr/>
      </dsp:nvSpPr>
      <dsp:spPr>
        <a:xfrm rot="5400000">
          <a:off x="3834426" y="4706779"/>
          <a:ext cx="206342" cy="247611"/>
        </a:xfrm>
        <a:prstGeom prst="rightArrow">
          <a:avLst>
            <a:gd name="adj1" fmla="val 60000"/>
            <a:gd name="adj2" fmla="val 50000"/>
          </a:avLst>
        </a:prstGeom>
        <a:solidFill>
          <a:srgbClr val="EBEBEC"/>
        </a:solidFill>
        <a:ln w="9525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800" kern="1200" dirty="0">
            <a:solidFill>
              <a:schemeClr val="tx1">
                <a:lumMod val="95000"/>
                <a:lumOff val="5000"/>
              </a:schemeClr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 rot="-5400000">
        <a:off x="3863314" y="4727414"/>
        <a:ext cx="148567" cy="144439"/>
      </dsp:txXfrm>
    </dsp:sp>
    <dsp:sp modelId="{60566275-C2BC-499B-B15F-C7B47437BA0E}">
      <dsp:nvSpPr>
        <dsp:cNvPr id="0" name=""/>
        <dsp:cNvSpPr/>
      </dsp:nvSpPr>
      <dsp:spPr>
        <a:xfrm>
          <a:off x="1479498" y="4956868"/>
          <a:ext cx="4916197" cy="550247"/>
        </a:xfrm>
        <a:prstGeom prst="snip2DiagRect">
          <a:avLst/>
        </a:prstGeom>
        <a:solidFill>
          <a:srgbClr val="EBEBEC"/>
        </a:solidFill>
        <a:ln w="95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Realizacja projektu</a:t>
          </a:r>
        </a:p>
      </dsp:txBody>
      <dsp:txXfrm>
        <a:off x="1525353" y="5002723"/>
        <a:ext cx="4824487" cy="458537"/>
      </dsp:txXfrm>
    </dsp:sp>
    <dsp:sp modelId="{AD92E577-A6A3-4981-B115-EB67F807BAB0}">
      <dsp:nvSpPr>
        <dsp:cNvPr id="0" name=""/>
        <dsp:cNvSpPr/>
      </dsp:nvSpPr>
      <dsp:spPr>
        <a:xfrm rot="5374020">
          <a:off x="3835819" y="5553464"/>
          <a:ext cx="209828" cy="247611"/>
        </a:xfrm>
        <a:prstGeom prst="rightArrow">
          <a:avLst>
            <a:gd name="adj1" fmla="val 60000"/>
            <a:gd name="adj2" fmla="val 50000"/>
          </a:avLst>
        </a:prstGeom>
        <a:solidFill>
          <a:srgbClr val="EBEBEC"/>
        </a:solidFill>
        <a:ln w="9525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800" kern="1200">
            <a:solidFill>
              <a:schemeClr val="tx1">
                <a:lumMod val="95000"/>
                <a:lumOff val="5000"/>
              </a:schemeClr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 rot="-5400000">
        <a:off x="3866212" y="5572356"/>
        <a:ext cx="148567" cy="146880"/>
      </dsp:txXfrm>
    </dsp:sp>
    <dsp:sp modelId="{9D81651F-2BC4-4768-A4B7-D9490E6B236C}">
      <dsp:nvSpPr>
        <dsp:cNvPr id="0" name=""/>
        <dsp:cNvSpPr/>
      </dsp:nvSpPr>
      <dsp:spPr>
        <a:xfrm>
          <a:off x="1466930" y="5786879"/>
          <a:ext cx="4953878" cy="550247"/>
        </a:xfrm>
        <a:prstGeom prst="snip2DiagRect">
          <a:avLst/>
        </a:prstGeom>
        <a:solidFill>
          <a:srgbClr val="E0E0E0"/>
        </a:solidFill>
        <a:ln w="95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Rozliczenie projektu</a:t>
          </a:r>
        </a:p>
      </dsp:txBody>
      <dsp:txXfrm>
        <a:off x="1512785" y="5832734"/>
        <a:ext cx="4862168" cy="45853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23AA1D-88C2-4C6C-8255-07F2FC3C9E4F}">
      <dsp:nvSpPr>
        <dsp:cNvPr id="0" name=""/>
        <dsp:cNvSpPr/>
      </dsp:nvSpPr>
      <dsp:spPr>
        <a:xfrm>
          <a:off x="0" y="1270260"/>
          <a:ext cx="2420481" cy="2328136"/>
        </a:xfrm>
        <a:prstGeom prst="ellipse">
          <a:avLst/>
        </a:prstGeom>
        <a:solidFill>
          <a:srgbClr val="E22747"/>
        </a:solidFill>
        <a:ln w="12700" cap="flat" cmpd="sng" algn="ctr">
          <a:solidFill>
            <a:srgbClr val="E227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latin typeface="+mj-lt"/>
            </a:rPr>
            <a:t>Koszty bezpośrednie</a:t>
          </a:r>
        </a:p>
      </dsp:txBody>
      <dsp:txXfrm>
        <a:off x="354471" y="1611208"/>
        <a:ext cx="1711539" cy="1646240"/>
      </dsp:txXfrm>
    </dsp:sp>
    <dsp:sp modelId="{8FABD4DF-27B8-4513-8D50-2C3829745B6F}">
      <dsp:nvSpPr>
        <dsp:cNvPr id="0" name=""/>
        <dsp:cNvSpPr/>
      </dsp:nvSpPr>
      <dsp:spPr>
        <a:xfrm>
          <a:off x="2464237" y="2201486"/>
          <a:ext cx="590095" cy="554324"/>
        </a:xfrm>
        <a:prstGeom prst="mathPlus">
          <a:avLst/>
        </a:prstGeom>
        <a:solidFill>
          <a:srgbClr val="C7C7C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000" kern="1200">
            <a:latin typeface="+mj-lt"/>
          </a:endParaRPr>
        </a:p>
      </dsp:txBody>
      <dsp:txXfrm>
        <a:off x="2542454" y="2413459"/>
        <a:ext cx="433661" cy="130378"/>
      </dsp:txXfrm>
    </dsp:sp>
    <dsp:sp modelId="{2A3EBFE4-B482-4288-8848-99FB6885212C}">
      <dsp:nvSpPr>
        <dsp:cNvPr id="0" name=""/>
        <dsp:cNvSpPr/>
      </dsp:nvSpPr>
      <dsp:spPr>
        <a:xfrm>
          <a:off x="3101329" y="1500679"/>
          <a:ext cx="1745661" cy="1745661"/>
        </a:xfrm>
        <a:prstGeom prst="ellipse">
          <a:avLst/>
        </a:prstGeom>
        <a:solidFill>
          <a:srgbClr val="E22747"/>
        </a:solidFill>
        <a:ln w="12700" cap="flat" cmpd="sng" algn="ctr">
          <a:solidFill>
            <a:srgbClr val="E227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latin typeface="+mj-lt"/>
            </a:rPr>
            <a:t>Koszty pośrednie</a:t>
          </a:r>
        </a:p>
      </dsp:txBody>
      <dsp:txXfrm>
        <a:off x="3356975" y="1756325"/>
        <a:ext cx="1234369" cy="1234369"/>
      </dsp:txXfrm>
    </dsp:sp>
    <dsp:sp modelId="{33500F15-7465-4041-AE21-D4F37B82F4CD}">
      <dsp:nvSpPr>
        <dsp:cNvPr id="0" name=""/>
        <dsp:cNvSpPr/>
      </dsp:nvSpPr>
      <dsp:spPr>
        <a:xfrm>
          <a:off x="4990631" y="2104855"/>
          <a:ext cx="549414" cy="597598"/>
        </a:xfrm>
        <a:prstGeom prst="mathEqual">
          <a:avLst/>
        </a:prstGeom>
        <a:solidFill>
          <a:srgbClr val="C7C7C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000" kern="1200">
            <a:latin typeface="+mj-lt"/>
          </a:endParaRPr>
        </a:p>
      </dsp:txBody>
      <dsp:txXfrm>
        <a:off x="5063456" y="2227960"/>
        <a:ext cx="403764" cy="351388"/>
      </dsp:txXfrm>
    </dsp:sp>
    <dsp:sp modelId="{F4F1F10A-391C-4795-983E-7FB8D99FAA83}">
      <dsp:nvSpPr>
        <dsp:cNvPr id="0" name=""/>
        <dsp:cNvSpPr/>
      </dsp:nvSpPr>
      <dsp:spPr>
        <a:xfrm>
          <a:off x="5873982" y="1338428"/>
          <a:ext cx="2698094" cy="2277058"/>
        </a:xfrm>
        <a:prstGeom prst="ellipse">
          <a:avLst/>
        </a:prstGeom>
        <a:solidFill>
          <a:srgbClr val="E22747"/>
        </a:solidFill>
        <a:ln w="12700" cap="flat" cmpd="sng" algn="ctr">
          <a:solidFill>
            <a:srgbClr val="E227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latin typeface="+mj-lt"/>
              <a:cs typeface="Arial"/>
            </a:rPr>
            <a:t>Koszty kwalifikowalne (budżet projektu)</a:t>
          </a:r>
          <a:endParaRPr lang="pl-PL" sz="2000" kern="1200" dirty="0">
            <a:latin typeface="+mj-lt"/>
          </a:endParaRPr>
        </a:p>
      </dsp:txBody>
      <dsp:txXfrm>
        <a:off x="6269109" y="1671895"/>
        <a:ext cx="1907840" cy="161012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3A9D82-A75C-430D-81EC-503D74261643}">
      <dsp:nvSpPr>
        <dsp:cNvPr id="0" name=""/>
        <dsp:cNvSpPr/>
      </dsp:nvSpPr>
      <dsp:spPr>
        <a:xfrm rot="5400000">
          <a:off x="3803542" y="133586"/>
          <a:ext cx="2043944" cy="1778231"/>
        </a:xfrm>
        <a:prstGeom prst="hexagon">
          <a:avLst>
            <a:gd name="adj" fmla="val 25000"/>
            <a:gd name="vf" fmla="val 115470"/>
          </a:avLst>
        </a:prstGeom>
        <a:solidFill>
          <a:srgbClr val="E22747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latin typeface="+mj-lt"/>
            </a:rPr>
            <a:t>koszty pośrednie</a:t>
          </a:r>
        </a:p>
      </dsp:txBody>
      <dsp:txXfrm rot="-5400000">
        <a:off x="4213506" y="319245"/>
        <a:ext cx="1224015" cy="1406914"/>
      </dsp:txXfrm>
    </dsp:sp>
    <dsp:sp modelId="{EB9704C7-0BE4-46E4-A84A-022A8B68A788}">
      <dsp:nvSpPr>
        <dsp:cNvPr id="0" name=""/>
        <dsp:cNvSpPr/>
      </dsp:nvSpPr>
      <dsp:spPr>
        <a:xfrm>
          <a:off x="5768590" y="409519"/>
          <a:ext cx="2281042" cy="1226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1BD345-FB4B-4239-B792-B7B24AD4DF15}">
      <dsp:nvSpPr>
        <dsp:cNvPr id="0" name=""/>
        <dsp:cNvSpPr/>
      </dsp:nvSpPr>
      <dsp:spPr>
        <a:xfrm rot="5400000">
          <a:off x="1883051" y="133586"/>
          <a:ext cx="2043944" cy="1778231"/>
        </a:xfrm>
        <a:prstGeom prst="hexagon">
          <a:avLst>
            <a:gd name="adj" fmla="val 25000"/>
            <a:gd name="vf" fmla="val 115470"/>
          </a:avLst>
        </a:prstGeom>
        <a:solidFill>
          <a:srgbClr val="C7C7C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latin typeface="+mj-lt"/>
            </a:rPr>
            <a:t>stypendia</a:t>
          </a:r>
        </a:p>
      </dsp:txBody>
      <dsp:txXfrm rot="-5400000">
        <a:off x="2293015" y="319245"/>
        <a:ext cx="1224015" cy="1406914"/>
      </dsp:txXfrm>
    </dsp:sp>
    <dsp:sp modelId="{C6B1D550-477A-4441-8920-3DBAAB13B4A9}">
      <dsp:nvSpPr>
        <dsp:cNvPr id="0" name=""/>
        <dsp:cNvSpPr/>
      </dsp:nvSpPr>
      <dsp:spPr>
        <a:xfrm rot="5400000">
          <a:off x="5735219" y="132856"/>
          <a:ext cx="2043944" cy="1778231"/>
        </a:xfrm>
        <a:prstGeom prst="hexagon">
          <a:avLst>
            <a:gd name="adj" fmla="val 25000"/>
            <a:gd name="vf" fmla="val 11547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rPr>
            <a:t>aparatura</a:t>
          </a:r>
        </a:p>
      </dsp:txBody>
      <dsp:txXfrm rot="-5400000">
        <a:off x="6145183" y="318515"/>
        <a:ext cx="1224015" cy="1406914"/>
      </dsp:txXfrm>
    </dsp:sp>
    <dsp:sp modelId="{C1C1F706-77A6-41DE-8ED7-7A510609F151}">
      <dsp:nvSpPr>
        <dsp:cNvPr id="0" name=""/>
        <dsp:cNvSpPr/>
      </dsp:nvSpPr>
      <dsp:spPr>
        <a:xfrm>
          <a:off x="691431" y="2144419"/>
          <a:ext cx="2207460" cy="1226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7FC163-CEDD-4E1F-9632-FB3553F61412}">
      <dsp:nvSpPr>
        <dsp:cNvPr id="0" name=""/>
        <dsp:cNvSpPr/>
      </dsp:nvSpPr>
      <dsp:spPr>
        <a:xfrm rot="5400000">
          <a:off x="4769853" y="1878584"/>
          <a:ext cx="2043944" cy="1778231"/>
        </a:xfrm>
        <a:prstGeom prst="hexagon">
          <a:avLst>
            <a:gd name="adj" fmla="val 25000"/>
            <a:gd name="vf" fmla="val 115470"/>
          </a:avLst>
        </a:prstGeom>
        <a:solidFill>
          <a:srgbClr val="C7C7C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latin typeface="+mj-lt"/>
            </a:rPr>
            <a:t>inne koszty</a:t>
          </a:r>
        </a:p>
      </dsp:txBody>
      <dsp:txXfrm rot="-5400000">
        <a:off x="5179817" y="2064243"/>
        <a:ext cx="1224015" cy="1406914"/>
      </dsp:txXfrm>
    </dsp:sp>
    <dsp:sp modelId="{EF3E9920-D726-481D-B96B-257AAA60AB78}">
      <dsp:nvSpPr>
        <dsp:cNvPr id="0" name=""/>
        <dsp:cNvSpPr/>
      </dsp:nvSpPr>
      <dsp:spPr>
        <a:xfrm rot="5400000">
          <a:off x="2853112" y="1870101"/>
          <a:ext cx="2043944" cy="1778231"/>
        </a:xfrm>
        <a:prstGeom prst="hexagon">
          <a:avLst>
            <a:gd name="adj" fmla="val 25000"/>
            <a:gd name="vf" fmla="val 11547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/>
            </a:rPr>
            <a:t>płace</a:t>
          </a:r>
          <a:endParaRPr lang="pl-PL" sz="2000" kern="1200" dirty="0">
            <a:solidFill>
              <a:schemeClr val="tx1">
                <a:lumMod val="65000"/>
                <a:lumOff val="35000"/>
              </a:schemeClr>
            </a:solidFill>
            <a:latin typeface="+mj-lt"/>
          </a:endParaRPr>
        </a:p>
      </dsp:txBody>
      <dsp:txXfrm rot="-5400000">
        <a:off x="3263076" y="2055760"/>
        <a:ext cx="1224015" cy="1406914"/>
      </dsp:txXfrm>
    </dsp:sp>
    <dsp:sp modelId="{5901B839-0F47-4E56-8171-64C08A92F559}">
      <dsp:nvSpPr>
        <dsp:cNvPr id="0" name=""/>
        <dsp:cNvSpPr/>
      </dsp:nvSpPr>
      <dsp:spPr>
        <a:xfrm>
          <a:off x="5768590" y="3879319"/>
          <a:ext cx="2281042" cy="1226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68814C-C8BB-4906-BFDC-A923E20DB16D}">
      <dsp:nvSpPr>
        <dsp:cNvPr id="0" name=""/>
        <dsp:cNvSpPr/>
      </dsp:nvSpPr>
      <dsp:spPr>
        <a:xfrm rot="5400000">
          <a:off x="1253230" y="2947822"/>
          <a:ext cx="799693" cy="499683"/>
        </a:xfrm>
        <a:prstGeom prst="hexagon">
          <a:avLst>
            <a:gd name="adj" fmla="val 25000"/>
            <a:gd name="vf" fmla="val 115470"/>
          </a:avLst>
        </a:prstGeom>
        <a:solidFill>
          <a:srgbClr val="EBEBEC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3600" kern="1200" dirty="0"/>
        </a:p>
      </dsp:txBody>
      <dsp:txXfrm rot="-5400000">
        <a:off x="1470894" y="2906098"/>
        <a:ext cx="364365" cy="58313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650758-41FB-4FE8-811C-EAB015170CB7}">
      <dsp:nvSpPr>
        <dsp:cNvPr id="0" name=""/>
        <dsp:cNvSpPr/>
      </dsp:nvSpPr>
      <dsp:spPr>
        <a:xfrm>
          <a:off x="0" y="49869"/>
          <a:ext cx="6073030" cy="748800"/>
        </a:xfrm>
        <a:prstGeom prst="roundRect">
          <a:avLst/>
        </a:prstGeom>
        <a:solidFill>
          <a:srgbClr val="E6E6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	   Streszczenie – obowiązkowe</a:t>
          </a:r>
        </a:p>
      </dsp:txBody>
      <dsp:txXfrm>
        <a:off x="36553" y="86422"/>
        <a:ext cx="5999924" cy="675694"/>
      </dsp:txXfrm>
    </dsp:sp>
    <dsp:sp modelId="{FD010C1D-91BE-4C1A-8E00-BFB25A138BA9}">
      <dsp:nvSpPr>
        <dsp:cNvPr id="0" name=""/>
        <dsp:cNvSpPr/>
      </dsp:nvSpPr>
      <dsp:spPr>
        <a:xfrm>
          <a:off x="0" y="918416"/>
          <a:ext cx="6073030" cy="748800"/>
        </a:xfrm>
        <a:prstGeom prst="roundRect">
          <a:avLst/>
        </a:prstGeom>
        <a:solidFill>
          <a:srgbClr val="E6E6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	   Plan badań – część umowy </a:t>
          </a:r>
        </a:p>
      </dsp:txBody>
      <dsp:txXfrm>
        <a:off x="36553" y="954969"/>
        <a:ext cx="5999924" cy="675694"/>
      </dsp:txXfrm>
    </dsp:sp>
    <dsp:sp modelId="{F42768FC-846C-4E9E-801E-74AA3F89FAFB}">
      <dsp:nvSpPr>
        <dsp:cNvPr id="0" name=""/>
        <dsp:cNvSpPr/>
      </dsp:nvSpPr>
      <dsp:spPr>
        <a:xfrm>
          <a:off x="0" y="1800531"/>
          <a:ext cx="6073030" cy="748800"/>
        </a:xfrm>
        <a:prstGeom prst="roundRect">
          <a:avLst/>
        </a:prstGeom>
        <a:solidFill>
          <a:srgbClr val="E6E6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	   Odpowiednie załączniki</a:t>
          </a:r>
        </a:p>
      </dsp:txBody>
      <dsp:txXfrm>
        <a:off x="36553" y="1837084"/>
        <a:ext cx="5999924" cy="675694"/>
      </dsp:txXfrm>
    </dsp:sp>
    <dsp:sp modelId="{8F7061F3-BB05-4859-BABC-17DA1720E513}">
      <dsp:nvSpPr>
        <dsp:cNvPr id="0" name=""/>
        <dsp:cNvSpPr/>
      </dsp:nvSpPr>
      <dsp:spPr>
        <a:xfrm>
          <a:off x="0" y="2645487"/>
          <a:ext cx="6073030" cy="748800"/>
        </a:xfrm>
        <a:prstGeom prst="roundRect">
          <a:avLst/>
        </a:prstGeom>
        <a:solidFill>
          <a:srgbClr val="E6E6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	   Bibliografia – w skróconym i szczegółowym opisie</a:t>
          </a:r>
        </a:p>
      </dsp:txBody>
      <dsp:txXfrm>
        <a:off x="36553" y="2682040"/>
        <a:ext cx="5999924" cy="675694"/>
      </dsp:txXfrm>
    </dsp:sp>
    <dsp:sp modelId="{1888A7A7-F8A0-4436-AABF-C5DCDD422A5B}">
      <dsp:nvSpPr>
        <dsp:cNvPr id="0" name=""/>
        <dsp:cNvSpPr/>
      </dsp:nvSpPr>
      <dsp:spPr>
        <a:xfrm>
          <a:off x="0" y="3509487"/>
          <a:ext cx="6073030" cy="748800"/>
        </a:xfrm>
        <a:prstGeom prst="roundRect">
          <a:avLst/>
        </a:prstGeom>
        <a:solidFill>
          <a:srgbClr val="E6E6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	  Koszty – nie tylko optymalne, ale i uzasadnione</a:t>
          </a:r>
        </a:p>
      </dsp:txBody>
      <dsp:txXfrm>
        <a:off x="36553" y="3546040"/>
        <a:ext cx="5999924" cy="675694"/>
      </dsp:txXfrm>
    </dsp:sp>
    <dsp:sp modelId="{ED7B8DA8-DD37-46F4-8176-CAF2E4B76A0F}">
      <dsp:nvSpPr>
        <dsp:cNvPr id="0" name=""/>
        <dsp:cNvSpPr/>
      </dsp:nvSpPr>
      <dsp:spPr>
        <a:xfrm>
          <a:off x="0" y="4373487"/>
          <a:ext cx="6073030" cy="748800"/>
        </a:xfrm>
        <a:prstGeom prst="roundRect">
          <a:avLst/>
        </a:prstGeom>
        <a:solidFill>
          <a:srgbClr val="E6E6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	  Plan Zarządzania Danymi/Etyka: po angielsku </a:t>
          </a:r>
        </a:p>
      </dsp:txBody>
      <dsp:txXfrm>
        <a:off x="36553" y="4410040"/>
        <a:ext cx="5999924" cy="6756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E7567F-7E13-4564-BA0F-BC6E4F430828}">
      <dsp:nvSpPr>
        <dsp:cNvPr id="0" name=""/>
        <dsp:cNvSpPr/>
      </dsp:nvSpPr>
      <dsp:spPr>
        <a:xfrm>
          <a:off x="0" y="197221"/>
          <a:ext cx="5908223" cy="1067040"/>
        </a:xfrm>
        <a:prstGeom prst="roundRect">
          <a:avLst/>
        </a:prstGeom>
        <a:solidFill>
          <a:srgbClr val="EBEBEC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rPr>
            <a:t>Jeden</a:t>
          </a:r>
          <a:r>
            <a:rPr lang="pl-PL" sz="1800" kern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rPr>
            <a:t> kierownik – </a:t>
          </a:r>
          <a:r>
            <a:rPr lang="pl-PL" sz="1800" b="1" kern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rPr>
            <a:t>jeden</a:t>
          </a:r>
          <a:r>
            <a:rPr lang="pl-PL" sz="1800" kern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rPr>
            <a:t> wiosek w danej edycji</a:t>
          </a:r>
        </a:p>
      </dsp:txBody>
      <dsp:txXfrm>
        <a:off x="52089" y="249310"/>
        <a:ext cx="5804045" cy="962862"/>
      </dsp:txXfrm>
    </dsp:sp>
    <dsp:sp modelId="{35378B36-FAAB-4352-B85D-8CE2BC3015FA}">
      <dsp:nvSpPr>
        <dsp:cNvPr id="0" name=""/>
        <dsp:cNvSpPr/>
      </dsp:nvSpPr>
      <dsp:spPr>
        <a:xfrm>
          <a:off x="0" y="1410227"/>
          <a:ext cx="5908223" cy="1067040"/>
        </a:xfrm>
        <a:prstGeom prst="roundRect">
          <a:avLst/>
        </a:prstGeom>
        <a:solidFill>
          <a:srgbClr val="EBEBEC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rPr>
            <a:t>Najwyżej </a:t>
          </a:r>
          <a:r>
            <a:rPr lang="pl-PL" sz="1800" b="1" kern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rPr>
            <a:t>dwa</a:t>
          </a:r>
          <a:r>
            <a:rPr lang="pl-PL" sz="1800" kern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rPr>
            <a:t> projekty finansowane przez NCN jednocześnie </a:t>
          </a:r>
        </a:p>
      </dsp:txBody>
      <dsp:txXfrm>
        <a:off x="52089" y="1462316"/>
        <a:ext cx="5804045" cy="962862"/>
      </dsp:txXfrm>
    </dsp:sp>
    <dsp:sp modelId="{72AE200C-D83E-4CC0-8A49-39FB501F7568}">
      <dsp:nvSpPr>
        <dsp:cNvPr id="0" name=""/>
        <dsp:cNvSpPr/>
      </dsp:nvSpPr>
      <dsp:spPr>
        <a:xfrm>
          <a:off x="0" y="2604401"/>
          <a:ext cx="5908223" cy="1067040"/>
        </a:xfrm>
        <a:prstGeom prst="roundRect">
          <a:avLst/>
        </a:prstGeom>
        <a:solidFill>
          <a:srgbClr val="EBEBEC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rPr>
            <a:t>Kierownikiem projektu PRELUDIUM, SONATINA, SONATA, SONATA BIS oraz MINIATURY </a:t>
          </a:r>
          <a:r>
            <a:rPr lang="pl-PL" sz="1800" b="1" kern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rPr>
            <a:t>można być tylko raz</a:t>
          </a:r>
          <a:endParaRPr lang="pl-PL" sz="1800" kern="1200" dirty="0">
            <a:solidFill>
              <a:schemeClr val="tx1">
                <a:lumMod val="65000"/>
                <a:lumOff val="35000"/>
              </a:schemeClr>
            </a:solidFill>
            <a:latin typeface="+mj-lt"/>
          </a:endParaRPr>
        </a:p>
      </dsp:txBody>
      <dsp:txXfrm>
        <a:off x="52089" y="2656490"/>
        <a:ext cx="5804045" cy="962862"/>
      </dsp:txXfrm>
    </dsp:sp>
    <dsp:sp modelId="{4F424360-5C25-4EA4-B2BA-AC751970C8C5}">
      <dsp:nvSpPr>
        <dsp:cNvPr id="0" name=""/>
        <dsp:cNvSpPr/>
      </dsp:nvSpPr>
      <dsp:spPr>
        <a:xfrm>
          <a:off x="0" y="3809207"/>
          <a:ext cx="5908223" cy="1067040"/>
        </a:xfrm>
        <a:prstGeom prst="roundRect">
          <a:avLst/>
        </a:prstGeom>
        <a:solidFill>
          <a:srgbClr val="EBEBEC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rPr>
            <a:t>Można kierować </a:t>
          </a:r>
          <a:r>
            <a:rPr lang="pl-PL" sz="1800" b="1" kern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rPr>
            <a:t>dwoma</a:t>
          </a:r>
          <a:r>
            <a:rPr lang="pl-PL" sz="1800" kern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rPr>
            <a:t> projektami PRELUDIUM BIS jednocześnie</a:t>
          </a:r>
        </a:p>
      </dsp:txBody>
      <dsp:txXfrm>
        <a:off x="52089" y="3861296"/>
        <a:ext cx="5804045" cy="962862"/>
      </dsp:txXfrm>
    </dsp:sp>
    <dsp:sp modelId="{4CE4768F-2A75-4BAA-B577-0E4D9A3E02DD}">
      <dsp:nvSpPr>
        <dsp:cNvPr id="0" name=""/>
        <dsp:cNvSpPr/>
      </dsp:nvSpPr>
      <dsp:spPr>
        <a:xfrm>
          <a:off x="0" y="4985417"/>
          <a:ext cx="5908223" cy="1067040"/>
        </a:xfrm>
        <a:prstGeom prst="roundRect">
          <a:avLst/>
        </a:prstGeom>
        <a:solidFill>
          <a:srgbClr val="EBEBEC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rPr>
            <a:t>Kierownik: </a:t>
          </a:r>
          <a:r>
            <a:rPr lang="pl-PL" sz="1800" b="1" kern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rPr>
            <a:t>50% </a:t>
          </a:r>
          <a:r>
            <a:rPr lang="pl-PL" sz="1800" kern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rPr>
            <a:t>czasu trwania projektu w Polsce, </a:t>
          </a:r>
          <a:br>
            <a:rPr lang="pl-PL" sz="1800" kern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rPr>
          </a:br>
          <a:r>
            <a:rPr lang="pl-PL" sz="1800" kern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rPr>
            <a:t>z wyjątkiem PRELUDIUM BIS </a:t>
          </a:r>
        </a:p>
      </dsp:txBody>
      <dsp:txXfrm>
        <a:off x="52089" y="5037506"/>
        <a:ext cx="5804045" cy="9628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E7567F-7E13-4564-BA0F-BC6E4F430828}">
      <dsp:nvSpPr>
        <dsp:cNvPr id="0" name=""/>
        <dsp:cNvSpPr/>
      </dsp:nvSpPr>
      <dsp:spPr>
        <a:xfrm>
          <a:off x="0" y="1191752"/>
          <a:ext cx="5908223" cy="1216800"/>
        </a:xfrm>
        <a:prstGeom prst="roundRect">
          <a:avLst/>
        </a:prstGeom>
        <a:solidFill>
          <a:srgbClr val="EBEBEC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rPr>
            <a:t>SONATY BIS nie mogą złożyć osoby przewidziane jako </a:t>
          </a:r>
          <a:r>
            <a:rPr lang="pl-PL" sz="1800" b="1" kern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rPr>
            <a:t>Kierownik</a:t>
          </a:r>
          <a:r>
            <a:rPr lang="pl-PL" sz="1800" kern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rPr>
            <a:t> w OPUS, który ją poprzedza</a:t>
          </a:r>
          <a:endParaRPr lang="pl-PL" sz="1800" kern="1200" dirty="0">
            <a:solidFill>
              <a:schemeClr val="tx1">
                <a:lumMod val="65000"/>
                <a:lumOff val="35000"/>
              </a:schemeClr>
            </a:solidFill>
            <a:latin typeface="+mj-lt"/>
          </a:endParaRPr>
        </a:p>
      </dsp:txBody>
      <dsp:txXfrm>
        <a:off x="59399" y="1251151"/>
        <a:ext cx="5789425" cy="1098002"/>
      </dsp:txXfrm>
    </dsp:sp>
    <dsp:sp modelId="{35378B36-FAAB-4352-B85D-8CE2BC3015FA}">
      <dsp:nvSpPr>
        <dsp:cNvPr id="0" name=""/>
        <dsp:cNvSpPr/>
      </dsp:nvSpPr>
      <dsp:spPr>
        <a:xfrm>
          <a:off x="0" y="2587420"/>
          <a:ext cx="5908223" cy="1216800"/>
        </a:xfrm>
        <a:prstGeom prst="roundRect">
          <a:avLst/>
        </a:prstGeom>
        <a:solidFill>
          <a:srgbClr val="EBEBEC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rPr>
            <a:t>Można kierować </a:t>
          </a:r>
          <a:r>
            <a:rPr lang="pl-PL" sz="1800" b="1" kern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rPr>
            <a:t>jednym</a:t>
          </a:r>
          <a:r>
            <a:rPr lang="pl-PL" sz="1800" kern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rPr>
            <a:t> MAESTRO w danym czasie</a:t>
          </a:r>
          <a:endParaRPr lang="pl-PL" sz="1800" kern="1200" dirty="0">
            <a:solidFill>
              <a:schemeClr val="tx1">
                <a:lumMod val="65000"/>
                <a:lumOff val="35000"/>
              </a:schemeClr>
            </a:solidFill>
            <a:latin typeface="+mj-lt"/>
          </a:endParaRPr>
        </a:p>
      </dsp:txBody>
      <dsp:txXfrm>
        <a:off x="59399" y="2646819"/>
        <a:ext cx="5789425" cy="1098002"/>
      </dsp:txXfrm>
    </dsp:sp>
    <dsp:sp modelId="{72AE200C-D83E-4CC0-8A49-39FB501F7568}">
      <dsp:nvSpPr>
        <dsp:cNvPr id="0" name=""/>
        <dsp:cNvSpPr/>
      </dsp:nvSpPr>
      <dsp:spPr>
        <a:xfrm>
          <a:off x="0" y="3949197"/>
          <a:ext cx="5908223" cy="1216800"/>
        </a:xfrm>
        <a:prstGeom prst="roundRect">
          <a:avLst/>
        </a:prstGeom>
        <a:solidFill>
          <a:srgbClr val="EBEBEC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rPr>
            <a:t>O </a:t>
          </a:r>
          <a:r>
            <a:rPr lang="pl-PL" sz="1800" b="1" kern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rPr>
            <a:t>drugie</a:t>
          </a:r>
          <a:r>
            <a:rPr lang="pl-PL" sz="1800" kern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rPr>
            <a:t> </a:t>
          </a:r>
          <a:r>
            <a:rPr lang="pl-PL" sz="1800" b="0" kern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rPr>
            <a:t>MAESTRO</a:t>
          </a:r>
          <a:r>
            <a:rPr lang="pl-PL" sz="1800" kern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rPr>
            <a:t> mogą ubiegać się osoby, które wystąpiły z wnioskiem lub kierowały projektem ERC</a:t>
          </a:r>
          <a:endParaRPr lang="pl-PL" sz="1800" kern="1200" dirty="0">
            <a:solidFill>
              <a:schemeClr val="tx1">
                <a:lumMod val="65000"/>
                <a:lumOff val="35000"/>
              </a:schemeClr>
            </a:solidFill>
            <a:latin typeface="+mj-lt"/>
          </a:endParaRPr>
        </a:p>
      </dsp:txBody>
      <dsp:txXfrm>
        <a:off x="59399" y="4008596"/>
        <a:ext cx="5789425" cy="10980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E7567F-7E13-4564-BA0F-BC6E4F430828}">
      <dsp:nvSpPr>
        <dsp:cNvPr id="0" name=""/>
        <dsp:cNvSpPr/>
      </dsp:nvSpPr>
      <dsp:spPr>
        <a:xfrm>
          <a:off x="0" y="679453"/>
          <a:ext cx="5668738" cy="1513481"/>
        </a:xfrm>
        <a:prstGeom prst="roundRect">
          <a:avLst/>
        </a:prstGeom>
        <a:solidFill>
          <a:srgbClr val="EBEBEC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rPr>
            <a:t>Wniosek można złożyć ponownie dopiero, kiedy zakończy się jego ocena.</a:t>
          </a:r>
          <a:endParaRPr lang="pl-PL" sz="1800" kern="1200" dirty="0">
            <a:solidFill>
              <a:schemeClr val="tx1">
                <a:lumMod val="65000"/>
                <a:lumOff val="35000"/>
              </a:schemeClr>
            </a:solidFill>
            <a:latin typeface="+mj-lt"/>
            <a:cs typeface="Arial" panose="020B0604020202020204" pitchFamily="34" charset="0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rPr>
            <a:t>Złożenie odwołania oznacza, że wniosek nadal jest w ocenie</a:t>
          </a:r>
          <a:endParaRPr lang="pl-PL" sz="1800" kern="1200" dirty="0">
            <a:solidFill>
              <a:schemeClr val="tx1">
                <a:lumMod val="65000"/>
                <a:lumOff val="35000"/>
              </a:schemeClr>
            </a:solidFill>
            <a:latin typeface="+mj-lt"/>
          </a:endParaRPr>
        </a:p>
      </dsp:txBody>
      <dsp:txXfrm>
        <a:off x="73882" y="753335"/>
        <a:ext cx="5520974" cy="1365717"/>
      </dsp:txXfrm>
    </dsp:sp>
    <dsp:sp modelId="{35378B36-FAAB-4352-B85D-8CE2BC3015FA}">
      <dsp:nvSpPr>
        <dsp:cNvPr id="0" name=""/>
        <dsp:cNvSpPr/>
      </dsp:nvSpPr>
      <dsp:spPr>
        <a:xfrm>
          <a:off x="0" y="2385943"/>
          <a:ext cx="5668738" cy="1106918"/>
        </a:xfrm>
        <a:prstGeom prst="roundRect">
          <a:avLst/>
        </a:prstGeom>
        <a:solidFill>
          <a:srgbClr val="EBEBEC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rPr>
            <a:t>W danej edycji nie mogą zostać złożone wnioski obejmujące pokrywające się zadania badawcze</a:t>
          </a:r>
          <a:endParaRPr lang="pl-PL" sz="1800" kern="1200" dirty="0">
            <a:solidFill>
              <a:schemeClr val="tx1">
                <a:lumMod val="65000"/>
                <a:lumOff val="35000"/>
              </a:schemeClr>
            </a:solidFill>
            <a:latin typeface="+mj-lt"/>
          </a:endParaRPr>
        </a:p>
      </dsp:txBody>
      <dsp:txXfrm>
        <a:off x="54035" y="2439978"/>
        <a:ext cx="5560668" cy="998848"/>
      </dsp:txXfrm>
    </dsp:sp>
    <dsp:sp modelId="{72AE200C-D83E-4CC0-8A49-39FB501F7568}">
      <dsp:nvSpPr>
        <dsp:cNvPr id="0" name=""/>
        <dsp:cNvSpPr/>
      </dsp:nvSpPr>
      <dsp:spPr>
        <a:xfrm>
          <a:off x="0" y="3669926"/>
          <a:ext cx="5668738" cy="2294370"/>
        </a:xfrm>
        <a:prstGeom prst="roundRect">
          <a:avLst/>
        </a:prstGeom>
        <a:solidFill>
          <a:srgbClr val="EBEBEC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rPr>
            <a:t>Brak karencji w projekcie OPUS, jeśli: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pl-PL" sz="1800" kern="1200" dirty="0">
            <a:solidFill>
              <a:schemeClr val="tx1">
                <a:lumMod val="65000"/>
                <a:lumOff val="35000"/>
              </a:schemeClr>
            </a:solidFill>
            <a:latin typeface="+mj-lt"/>
            <a:cs typeface="Arial" panose="020B060402020202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800" kern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rPr>
            <a:t>- wniosek został odrzucony formalnie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800" kern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rPr>
            <a:t>- wniosek został odrzucony za nieprawidłowy kosztorys / panel / niespełnienie warunków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800" kern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rPr>
            <a:t>- wniosek był w II etapie oceny</a:t>
          </a:r>
          <a:endParaRPr lang="pl-PL" sz="1800" kern="1200" dirty="0">
            <a:solidFill>
              <a:schemeClr val="tx1">
                <a:lumMod val="65000"/>
                <a:lumOff val="35000"/>
              </a:schemeClr>
            </a:solidFill>
            <a:latin typeface="+mj-lt"/>
          </a:endParaRPr>
        </a:p>
      </dsp:txBody>
      <dsp:txXfrm>
        <a:off x="112002" y="3781928"/>
        <a:ext cx="5444734" cy="20703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CE1BC7-0975-4F8B-BC32-E29F44F2C412}">
      <dsp:nvSpPr>
        <dsp:cNvPr id="0" name=""/>
        <dsp:cNvSpPr/>
      </dsp:nvSpPr>
      <dsp:spPr>
        <a:xfrm>
          <a:off x="0" y="587469"/>
          <a:ext cx="5761447" cy="1246891"/>
        </a:xfrm>
        <a:prstGeom prst="roundRect">
          <a:avLst/>
        </a:prstGeom>
        <a:solidFill>
          <a:srgbClr val="EBEBEC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rPr>
            <a:t>należy racjonalnie ocenić 	</a:t>
          </a:r>
          <a:r>
            <a:rPr lang="pl-PL" sz="1800" b="1" kern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rPr>
            <a:t>prawdopodobieństwo</a:t>
          </a:r>
          <a:br>
            <a:rPr lang="pl-PL" sz="1800" b="1" kern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rPr>
          </a:br>
          <a:r>
            <a:rPr lang="pl-PL" sz="1800" kern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rPr>
            <a:t>wystąpienia zdarzenia, które wywołuje ryzyko</a:t>
          </a:r>
        </a:p>
      </dsp:txBody>
      <dsp:txXfrm>
        <a:off x="60868" y="648337"/>
        <a:ext cx="5639711" cy="1125155"/>
      </dsp:txXfrm>
    </dsp:sp>
    <dsp:sp modelId="{00CEAC65-F6EE-4156-8FE2-4214A8FDCE8F}">
      <dsp:nvSpPr>
        <dsp:cNvPr id="0" name=""/>
        <dsp:cNvSpPr/>
      </dsp:nvSpPr>
      <dsp:spPr>
        <a:xfrm>
          <a:off x="0" y="2184947"/>
          <a:ext cx="5761447" cy="1216800"/>
        </a:xfrm>
        <a:prstGeom prst="roundRect">
          <a:avLst/>
        </a:prstGeom>
        <a:solidFill>
          <a:srgbClr val="EBEBEC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rPr>
            <a:t>należy oszacować </a:t>
          </a:r>
          <a:r>
            <a:rPr lang="pl-PL" sz="1800" b="1" kern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rPr>
            <a:t>wielkość</a:t>
          </a:r>
          <a:r>
            <a:rPr lang="pl-PL" sz="1800" kern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rPr>
            <a:t> potencjalnych strat</a:t>
          </a:r>
          <a:br>
            <a:rPr lang="pl-PL" sz="1800" kern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rPr>
          </a:br>
          <a:r>
            <a:rPr lang="pl-PL" sz="1800" kern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rPr>
            <a:t>wynikających z wystąpienia negatywnych zdarzeń</a:t>
          </a:r>
        </a:p>
      </dsp:txBody>
      <dsp:txXfrm>
        <a:off x="59399" y="2244346"/>
        <a:ext cx="5642649" cy="1098002"/>
      </dsp:txXfrm>
    </dsp:sp>
    <dsp:sp modelId="{CF359D12-90AC-4E41-94FC-00F21C34E29E}">
      <dsp:nvSpPr>
        <dsp:cNvPr id="0" name=""/>
        <dsp:cNvSpPr/>
      </dsp:nvSpPr>
      <dsp:spPr>
        <a:xfrm>
          <a:off x="0" y="3783541"/>
          <a:ext cx="5761447" cy="1216800"/>
        </a:xfrm>
        <a:prstGeom prst="roundRect">
          <a:avLst/>
        </a:prstGeom>
        <a:solidFill>
          <a:srgbClr val="EBEBEC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rPr>
            <a:t>należy zaplanować </a:t>
          </a:r>
          <a:r>
            <a:rPr lang="pl-PL" sz="1800" b="1" kern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rPr>
            <a:t>reakcję</a:t>
          </a:r>
          <a:r>
            <a:rPr lang="pl-PL" sz="1800" kern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rPr>
            <a:t> na wypadek pojawienia się ryzyka</a:t>
          </a:r>
        </a:p>
      </dsp:txBody>
      <dsp:txXfrm>
        <a:off x="59399" y="3842940"/>
        <a:ext cx="5642649" cy="10980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89F9AA-4254-4728-B824-1DE7C7B169FB}">
      <dsp:nvSpPr>
        <dsp:cNvPr id="0" name=""/>
        <dsp:cNvSpPr/>
      </dsp:nvSpPr>
      <dsp:spPr>
        <a:xfrm>
          <a:off x="0" y="536631"/>
          <a:ext cx="8691563" cy="718200"/>
        </a:xfrm>
        <a:prstGeom prst="rect">
          <a:avLst/>
        </a:prstGeom>
        <a:solidFill>
          <a:srgbClr val="E6E6E6"/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562" tIns="333248" rIns="674562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>
              <a:latin typeface="+mj-lt"/>
              <a:cs typeface="Arial"/>
            </a:rPr>
            <a:t>komórki macierzyste (</a:t>
          </a:r>
          <a:r>
            <a:rPr lang="pl-PL" sz="1800" kern="1200" dirty="0" err="1">
              <a:latin typeface="+mj-lt"/>
              <a:cs typeface="Arial"/>
            </a:rPr>
            <a:t>hESCs</a:t>
          </a:r>
          <a:r>
            <a:rPr lang="pl-PL" sz="1800" kern="1200" dirty="0">
              <a:latin typeface="+mj-lt"/>
              <a:cs typeface="Arial"/>
            </a:rPr>
            <a:t>), komórki/tkanki z ludzkich embrionów?</a:t>
          </a:r>
          <a:endParaRPr lang="en-US" sz="1800" kern="1200" dirty="0">
            <a:latin typeface="+mj-lt"/>
            <a:cs typeface="Arial" panose="020B0604020202020204" pitchFamily="34" charset="0"/>
          </a:endParaRPr>
        </a:p>
      </dsp:txBody>
      <dsp:txXfrm>
        <a:off x="0" y="536631"/>
        <a:ext cx="8691563" cy="718200"/>
      </dsp:txXfrm>
    </dsp:sp>
    <dsp:sp modelId="{EDE5A961-7352-40CC-9930-B11B8F09964D}">
      <dsp:nvSpPr>
        <dsp:cNvPr id="0" name=""/>
        <dsp:cNvSpPr/>
      </dsp:nvSpPr>
      <dsp:spPr>
        <a:xfrm>
          <a:off x="413782" y="29341"/>
          <a:ext cx="8275649" cy="743450"/>
        </a:xfrm>
        <a:prstGeom prst="roundRect">
          <a:avLst/>
        </a:prstGeom>
        <a:solidFill>
          <a:schemeClr val="bg1"/>
        </a:solidFill>
        <a:ln w="1905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9964" tIns="0" rIns="22996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latin typeface="+mj-lt"/>
              <a:cs typeface="Arial"/>
            </a:rPr>
            <a:t>1. Badania na ludzkich zarodkach oraz materiale pozyskanym z ludzkich zarodków i płodów</a:t>
          </a:r>
          <a:endParaRPr lang="en-US" sz="1800" kern="1200" dirty="0">
            <a:latin typeface="+mj-lt"/>
            <a:cs typeface="Arial" panose="020B0604020202020204" pitchFamily="34" charset="0"/>
          </a:endParaRPr>
        </a:p>
      </dsp:txBody>
      <dsp:txXfrm>
        <a:off x="450074" y="65633"/>
        <a:ext cx="8203065" cy="670866"/>
      </dsp:txXfrm>
    </dsp:sp>
    <dsp:sp modelId="{B3D41AD0-2415-42E1-9AEF-3EBB7B4F259F}">
      <dsp:nvSpPr>
        <dsp:cNvPr id="0" name=""/>
        <dsp:cNvSpPr/>
      </dsp:nvSpPr>
      <dsp:spPr>
        <a:xfrm>
          <a:off x="0" y="1668663"/>
          <a:ext cx="8691563" cy="1310400"/>
        </a:xfrm>
        <a:prstGeom prst="rect">
          <a:avLst/>
        </a:prstGeom>
        <a:solidFill>
          <a:srgbClr val="E6E6E6"/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562" tIns="333248" rIns="674562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>
              <a:latin typeface="+mj-lt"/>
              <a:cs typeface="Arial"/>
            </a:rPr>
            <a:t>Czy planowane badania odbywają się z udziałem ludzi? Interwencja?</a:t>
          </a:r>
          <a:endParaRPr lang="en-US" sz="1800" kern="1200" dirty="0">
            <a:latin typeface="+mj-lt"/>
            <a:cs typeface="Arial" panose="020B0604020202020204" pitchFamily="34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>
              <a:latin typeface="+mj-lt"/>
              <a:cs typeface="Arial"/>
            </a:rPr>
            <a:t>Eksperyment medyczny? Badanie kliniczne? </a:t>
          </a:r>
          <a:endParaRPr lang="en-US" sz="1800" kern="1200" dirty="0">
            <a:latin typeface="+mj-lt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>
              <a:latin typeface="+mj-lt"/>
              <a:cs typeface="Arial"/>
            </a:rPr>
            <a:t>Materiał genetyczny ludzki?</a:t>
          </a:r>
          <a:endParaRPr lang="en-US" sz="1800" kern="1200" dirty="0">
            <a:latin typeface="+mj-lt"/>
            <a:cs typeface="Arial" panose="020B0604020202020204" pitchFamily="34" charset="0"/>
          </a:endParaRPr>
        </a:p>
      </dsp:txBody>
      <dsp:txXfrm>
        <a:off x="0" y="1668663"/>
        <a:ext cx="8691563" cy="1310400"/>
      </dsp:txXfrm>
    </dsp:sp>
    <dsp:sp modelId="{00AB7C9E-D43E-410A-8E07-7F1E96C048BB}">
      <dsp:nvSpPr>
        <dsp:cNvPr id="0" name=""/>
        <dsp:cNvSpPr/>
      </dsp:nvSpPr>
      <dsp:spPr>
        <a:xfrm>
          <a:off x="413782" y="1341231"/>
          <a:ext cx="8275649" cy="563591"/>
        </a:xfrm>
        <a:prstGeom prst="roundRect">
          <a:avLst/>
        </a:prstGeom>
        <a:solidFill>
          <a:schemeClr val="bg1"/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9964" tIns="0" rIns="229964" bIns="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latin typeface="+mj-lt"/>
              <a:cs typeface="Arial"/>
            </a:rPr>
            <a:t>2. Badania z udziałem ludzi</a:t>
          </a:r>
          <a:endParaRPr lang="en-US" sz="1800" kern="1200" dirty="0">
            <a:latin typeface="+mj-lt"/>
            <a:cs typeface="Arial" panose="020B0604020202020204" pitchFamily="34" charset="0"/>
          </a:endParaRPr>
        </a:p>
      </dsp:txBody>
      <dsp:txXfrm>
        <a:off x="441294" y="1368743"/>
        <a:ext cx="8220625" cy="508567"/>
      </dsp:txXfrm>
    </dsp:sp>
    <dsp:sp modelId="{D07589EB-D68B-4A11-8355-38B01875F5AA}">
      <dsp:nvSpPr>
        <dsp:cNvPr id="0" name=""/>
        <dsp:cNvSpPr/>
      </dsp:nvSpPr>
      <dsp:spPr>
        <a:xfrm>
          <a:off x="0" y="3373037"/>
          <a:ext cx="8691563" cy="718200"/>
        </a:xfrm>
        <a:prstGeom prst="rect">
          <a:avLst/>
        </a:prstGeom>
        <a:solidFill>
          <a:srgbClr val="E6E6E6"/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562" tIns="333248" rIns="674562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>
              <a:latin typeface="+mj-lt"/>
              <a:cs typeface="Arial"/>
            </a:rPr>
            <a:t>Linie komórkowe? Próbki biologiczne (krew, osocze, wymazy z pochwy?)</a:t>
          </a:r>
          <a:endParaRPr lang="en-US" sz="1800" kern="1200" dirty="0">
            <a:latin typeface="+mj-lt"/>
            <a:cs typeface="Arial" panose="020B0604020202020204" pitchFamily="34" charset="0"/>
          </a:endParaRPr>
        </a:p>
      </dsp:txBody>
      <dsp:txXfrm>
        <a:off x="0" y="3373037"/>
        <a:ext cx="8691563" cy="718200"/>
      </dsp:txXfrm>
    </dsp:sp>
    <dsp:sp modelId="{357DDFB1-DA8C-4B8E-B422-4FFEBBC66EA2}">
      <dsp:nvSpPr>
        <dsp:cNvPr id="0" name=""/>
        <dsp:cNvSpPr/>
      </dsp:nvSpPr>
      <dsp:spPr>
        <a:xfrm>
          <a:off x="413782" y="3065463"/>
          <a:ext cx="8275649" cy="543734"/>
        </a:xfrm>
        <a:prstGeom prst="roundRect">
          <a:avLst/>
        </a:prstGeom>
        <a:solidFill>
          <a:schemeClr val="bg1"/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9964" tIns="0" rIns="22996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latin typeface="+mj-lt"/>
              <a:cs typeface="Arial"/>
            </a:rPr>
            <a:t>3. Ludzkie komórki/tkanki</a:t>
          </a:r>
          <a:endParaRPr lang="en-US" sz="1800" kern="1200" dirty="0">
            <a:latin typeface="+mj-lt"/>
            <a:cs typeface="Arial" panose="020B0604020202020204" pitchFamily="34" charset="0"/>
          </a:endParaRPr>
        </a:p>
      </dsp:txBody>
      <dsp:txXfrm>
        <a:off x="440325" y="3092006"/>
        <a:ext cx="8222563" cy="490648"/>
      </dsp:txXfrm>
    </dsp:sp>
    <dsp:sp modelId="{82586C7F-9AAE-45D2-A9C3-454495BFDA2C}">
      <dsp:nvSpPr>
        <dsp:cNvPr id="0" name=""/>
        <dsp:cNvSpPr/>
      </dsp:nvSpPr>
      <dsp:spPr>
        <a:xfrm>
          <a:off x="0" y="4516598"/>
          <a:ext cx="8691563" cy="403200"/>
        </a:xfrm>
        <a:prstGeom prst="rect">
          <a:avLst/>
        </a:prstGeom>
        <a:solidFill>
          <a:srgbClr val="E6E6E6"/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5CFC56-A4CB-450E-8A04-727AAFF0FA28}">
      <dsp:nvSpPr>
        <dsp:cNvPr id="0" name=""/>
        <dsp:cNvSpPr/>
      </dsp:nvSpPr>
      <dsp:spPr>
        <a:xfrm>
          <a:off x="413358" y="4177637"/>
          <a:ext cx="8277289" cy="531577"/>
        </a:xfrm>
        <a:prstGeom prst="roundRect">
          <a:avLst/>
        </a:prstGeom>
        <a:solidFill>
          <a:schemeClr val="bg1"/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9964" tIns="0" rIns="229964" bIns="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latin typeface="+mj-lt"/>
              <a:cs typeface="Arial"/>
            </a:rPr>
            <a:t>4. Dane osobowe </a:t>
          </a:r>
          <a:endParaRPr lang="en-US" sz="1800" kern="1200" dirty="0">
            <a:latin typeface="+mj-lt"/>
            <a:cs typeface="Arial" panose="020B0604020202020204" pitchFamily="34" charset="0"/>
          </a:endParaRPr>
        </a:p>
      </dsp:txBody>
      <dsp:txXfrm>
        <a:off x="439307" y="4203586"/>
        <a:ext cx="8225391" cy="479679"/>
      </dsp:txXfrm>
    </dsp:sp>
    <dsp:sp modelId="{154B8E18-3A80-45FB-8707-3C9D65C8A7D8}">
      <dsp:nvSpPr>
        <dsp:cNvPr id="0" name=""/>
        <dsp:cNvSpPr/>
      </dsp:nvSpPr>
      <dsp:spPr>
        <a:xfrm>
          <a:off x="0" y="5211057"/>
          <a:ext cx="8691563" cy="1008000"/>
        </a:xfrm>
        <a:prstGeom prst="rect">
          <a:avLst/>
        </a:prstGeom>
        <a:solidFill>
          <a:srgbClr val="E6E6E6"/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562" tIns="333248" rIns="674562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b="0" kern="1200" dirty="0">
              <a:latin typeface="+mj-lt"/>
              <a:cs typeface="Arial"/>
            </a:rPr>
            <a:t>Zwierzęta kręgowe lub żywe głowonogi?</a:t>
          </a:r>
          <a:endParaRPr lang="en-US" sz="1800" b="0" kern="1200" dirty="0">
            <a:latin typeface="+mj-lt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>
              <a:latin typeface="+mj-lt"/>
              <a:cs typeface="Arial"/>
            </a:rPr>
            <a:t>Linie komórkowe? Próbki biologiczne (krew, mocz itp.)?</a:t>
          </a:r>
          <a:endParaRPr lang="en-US" sz="1800" kern="1200" dirty="0">
            <a:latin typeface="+mj-lt"/>
            <a:cs typeface="Arial" panose="020B0604020202020204" pitchFamily="34" charset="0"/>
          </a:endParaRPr>
        </a:p>
      </dsp:txBody>
      <dsp:txXfrm>
        <a:off x="0" y="5211057"/>
        <a:ext cx="8691563" cy="1008000"/>
      </dsp:txXfrm>
    </dsp:sp>
    <dsp:sp modelId="{2C4BB3A3-54FF-4903-867A-C7BD0D263EA2}">
      <dsp:nvSpPr>
        <dsp:cNvPr id="0" name=""/>
        <dsp:cNvSpPr/>
      </dsp:nvSpPr>
      <dsp:spPr>
        <a:xfrm>
          <a:off x="417968" y="4952410"/>
          <a:ext cx="8273594" cy="484562"/>
        </a:xfrm>
        <a:prstGeom prst="roundRect">
          <a:avLst/>
        </a:prstGeom>
        <a:solidFill>
          <a:schemeClr val="bg1"/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9964" tIns="0" rIns="22996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latin typeface="+mj-lt"/>
              <a:cs typeface="Arial"/>
            </a:rPr>
            <a:t>5. Zwierzęta</a:t>
          </a:r>
          <a:endParaRPr lang="en-US" sz="1800" kern="1200" dirty="0">
            <a:latin typeface="+mj-lt"/>
            <a:cs typeface="Arial" panose="020B0604020202020204" pitchFamily="34" charset="0"/>
          </a:endParaRPr>
        </a:p>
      </dsp:txBody>
      <dsp:txXfrm>
        <a:off x="441622" y="4976064"/>
        <a:ext cx="8226286" cy="43725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89F9AA-4254-4728-B824-1DE7C7B169FB}">
      <dsp:nvSpPr>
        <dsp:cNvPr id="0" name=""/>
        <dsp:cNvSpPr/>
      </dsp:nvSpPr>
      <dsp:spPr>
        <a:xfrm>
          <a:off x="0" y="363052"/>
          <a:ext cx="8691563" cy="579600"/>
        </a:xfrm>
        <a:prstGeom prst="rect">
          <a:avLst/>
        </a:prstGeom>
        <a:solidFill>
          <a:srgbClr val="E6E6E6"/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562" tIns="479044" rIns="674562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>
            <a:latin typeface="+mj-lt"/>
            <a:cs typeface="Arial" panose="020B0604020202020204" pitchFamily="34" charset="0"/>
          </a:endParaRPr>
        </a:p>
      </dsp:txBody>
      <dsp:txXfrm>
        <a:off x="0" y="363052"/>
        <a:ext cx="8691563" cy="579600"/>
      </dsp:txXfrm>
    </dsp:sp>
    <dsp:sp modelId="{EDE5A961-7352-40CC-9930-B11B8F09964D}">
      <dsp:nvSpPr>
        <dsp:cNvPr id="0" name=""/>
        <dsp:cNvSpPr/>
      </dsp:nvSpPr>
      <dsp:spPr>
        <a:xfrm>
          <a:off x="413782" y="5084"/>
          <a:ext cx="8275649" cy="697448"/>
        </a:xfrm>
        <a:prstGeom prst="roundRect">
          <a:avLst/>
        </a:prstGeom>
        <a:solidFill>
          <a:schemeClr val="bg1"/>
        </a:solidFill>
        <a:ln w="1905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9964" tIns="0" rIns="22996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6.  Współpraca naukowa z krajami spoza Unii Europejskiej</a:t>
          </a:r>
          <a:endParaRPr lang="en-US" sz="1800" kern="1200" dirty="0">
            <a:latin typeface="+mj-lt"/>
            <a:cs typeface="Arial" panose="020B0604020202020204" pitchFamily="34" charset="0"/>
          </a:endParaRPr>
        </a:p>
      </dsp:txBody>
      <dsp:txXfrm>
        <a:off x="447829" y="39131"/>
        <a:ext cx="8207555" cy="629354"/>
      </dsp:txXfrm>
    </dsp:sp>
    <dsp:sp modelId="{B3D41AD0-2415-42E1-9AEF-3EBB7B4F259F}">
      <dsp:nvSpPr>
        <dsp:cNvPr id="0" name=""/>
        <dsp:cNvSpPr/>
      </dsp:nvSpPr>
      <dsp:spPr>
        <a:xfrm>
          <a:off x="0" y="1477555"/>
          <a:ext cx="8691563" cy="1412775"/>
        </a:xfrm>
        <a:prstGeom prst="rect">
          <a:avLst/>
        </a:prstGeom>
        <a:solidFill>
          <a:srgbClr val="E6E6E6"/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562" tIns="479044" rIns="674562" bIns="128016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b="0" u="none" kern="1200" dirty="0">
              <a:latin typeface="Calibri Light" panose="020F0302020204030204" pitchFamily="34" charset="0"/>
              <a:cs typeface="Calibri Light" panose="020F0302020204030204" pitchFamily="34" charset="0"/>
            </a:rPr>
            <a:t>Czy planowane badania wymagają użycia czynników lub warunków, które mogą być szkodliwe dla ludzi, w tym personelu badawczego?</a:t>
          </a:r>
          <a:endParaRPr lang="en-US" sz="1800" kern="1200" dirty="0">
            <a:latin typeface="+mj-lt"/>
            <a:cs typeface="Arial" panose="020B0604020202020204" pitchFamily="34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b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Mikroorganizmy lub organizmy genetycznie zmodyfikowane</a:t>
          </a:r>
          <a:r>
            <a:rPr lang="pl-PL" sz="18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? (GMM/GMO)</a:t>
          </a:r>
          <a:endParaRPr lang="en-US" sz="180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0" y="1477555"/>
        <a:ext cx="8691563" cy="1412775"/>
      </dsp:txXfrm>
    </dsp:sp>
    <dsp:sp modelId="{00AB7C9E-D43E-410A-8E07-7F1E96C048BB}">
      <dsp:nvSpPr>
        <dsp:cNvPr id="0" name=""/>
        <dsp:cNvSpPr/>
      </dsp:nvSpPr>
      <dsp:spPr>
        <a:xfrm>
          <a:off x="415913" y="1066852"/>
          <a:ext cx="8275649" cy="750182"/>
        </a:xfrm>
        <a:prstGeom prst="roundRect">
          <a:avLst/>
        </a:prstGeom>
        <a:solidFill>
          <a:schemeClr val="bg1"/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9964" tIns="0" rIns="229964" bIns="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7. Środowisko, zdrowie i bezpieczeństwo (w tym badania na materiale genetycznie zmodyfikowanym)</a:t>
          </a:r>
          <a:endParaRPr lang="en-US" sz="1800" kern="1200" dirty="0">
            <a:latin typeface="+mj-lt"/>
            <a:cs typeface="Arial" panose="020B0604020202020204" pitchFamily="34" charset="0"/>
          </a:endParaRPr>
        </a:p>
      </dsp:txBody>
      <dsp:txXfrm>
        <a:off x="452534" y="1103473"/>
        <a:ext cx="8202407" cy="676940"/>
      </dsp:txXfrm>
    </dsp:sp>
    <dsp:sp modelId="{D07589EB-D68B-4A11-8355-38B01875F5AA}">
      <dsp:nvSpPr>
        <dsp:cNvPr id="0" name=""/>
        <dsp:cNvSpPr/>
      </dsp:nvSpPr>
      <dsp:spPr>
        <a:xfrm>
          <a:off x="0" y="3326553"/>
          <a:ext cx="8691563" cy="579600"/>
        </a:xfrm>
        <a:prstGeom prst="rect">
          <a:avLst/>
        </a:prstGeom>
        <a:solidFill>
          <a:srgbClr val="E6E6E6"/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562" tIns="479044" rIns="674562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>
            <a:latin typeface="+mj-lt"/>
            <a:cs typeface="Arial" panose="020B0604020202020204" pitchFamily="34" charset="0"/>
          </a:endParaRPr>
        </a:p>
      </dsp:txBody>
      <dsp:txXfrm>
        <a:off x="0" y="3326553"/>
        <a:ext cx="8691563" cy="579600"/>
      </dsp:txXfrm>
    </dsp:sp>
    <dsp:sp modelId="{357DDFB1-DA8C-4B8E-B422-4FFEBBC66EA2}">
      <dsp:nvSpPr>
        <dsp:cNvPr id="0" name=""/>
        <dsp:cNvSpPr/>
      </dsp:nvSpPr>
      <dsp:spPr>
        <a:xfrm>
          <a:off x="413782" y="3014530"/>
          <a:ext cx="8275649" cy="651502"/>
        </a:xfrm>
        <a:prstGeom prst="roundRect">
          <a:avLst/>
        </a:prstGeom>
        <a:solidFill>
          <a:schemeClr val="bg1"/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9964" tIns="0" rIns="22996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8. Dziedzictwo kulturowe</a:t>
          </a:r>
          <a:endParaRPr lang="en-US" sz="1800" kern="1200" dirty="0">
            <a:latin typeface="+mj-lt"/>
            <a:cs typeface="Arial" panose="020B0604020202020204" pitchFamily="34" charset="0"/>
          </a:endParaRPr>
        </a:p>
      </dsp:txBody>
      <dsp:txXfrm>
        <a:off x="445586" y="3046334"/>
        <a:ext cx="8212041" cy="587894"/>
      </dsp:txXfrm>
    </dsp:sp>
    <dsp:sp modelId="{82586C7F-9AAE-45D2-A9C3-454495BFDA2C}">
      <dsp:nvSpPr>
        <dsp:cNvPr id="0" name=""/>
        <dsp:cNvSpPr/>
      </dsp:nvSpPr>
      <dsp:spPr>
        <a:xfrm>
          <a:off x="0" y="4343978"/>
          <a:ext cx="8691563" cy="579600"/>
        </a:xfrm>
        <a:prstGeom prst="rect">
          <a:avLst/>
        </a:prstGeom>
        <a:solidFill>
          <a:srgbClr val="E6E6E6"/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5CFC56-A4CB-450E-8A04-727AAFF0FA28}">
      <dsp:nvSpPr>
        <dsp:cNvPr id="0" name=""/>
        <dsp:cNvSpPr/>
      </dsp:nvSpPr>
      <dsp:spPr>
        <a:xfrm>
          <a:off x="413358" y="4030353"/>
          <a:ext cx="8277289" cy="590511"/>
        </a:xfrm>
        <a:prstGeom prst="roundRect">
          <a:avLst/>
        </a:prstGeom>
        <a:solidFill>
          <a:schemeClr val="bg1"/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9964" tIns="0" rIns="229964" bIns="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9. Nadużycia i podwójne zastosowanie</a:t>
          </a:r>
          <a:endParaRPr lang="en-US" sz="1800" kern="1200" dirty="0">
            <a:latin typeface="+mj-lt"/>
            <a:cs typeface="Arial" panose="020B0604020202020204" pitchFamily="34" charset="0"/>
          </a:endParaRPr>
        </a:p>
      </dsp:txBody>
      <dsp:txXfrm>
        <a:off x="442184" y="4059179"/>
        <a:ext cx="8219637" cy="532859"/>
      </dsp:txXfrm>
    </dsp:sp>
    <dsp:sp modelId="{154B8E18-3A80-45FB-8707-3C9D65C8A7D8}">
      <dsp:nvSpPr>
        <dsp:cNvPr id="0" name=""/>
        <dsp:cNvSpPr/>
      </dsp:nvSpPr>
      <dsp:spPr>
        <a:xfrm>
          <a:off x="0" y="5336876"/>
          <a:ext cx="8691563" cy="579600"/>
        </a:xfrm>
        <a:prstGeom prst="rect">
          <a:avLst/>
        </a:prstGeom>
        <a:solidFill>
          <a:srgbClr val="E6E6E6"/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562" tIns="479044" rIns="674562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b="0" kern="1200" dirty="0">
            <a:latin typeface="+mj-lt"/>
            <a:cs typeface="Arial" panose="020B0604020202020204" pitchFamily="34" charset="0"/>
          </a:endParaRPr>
        </a:p>
      </dsp:txBody>
      <dsp:txXfrm>
        <a:off x="0" y="5336876"/>
        <a:ext cx="8691563" cy="579600"/>
      </dsp:txXfrm>
    </dsp:sp>
    <dsp:sp modelId="{2C4BB3A3-54FF-4903-867A-C7BD0D263EA2}">
      <dsp:nvSpPr>
        <dsp:cNvPr id="0" name=""/>
        <dsp:cNvSpPr/>
      </dsp:nvSpPr>
      <dsp:spPr>
        <a:xfrm>
          <a:off x="417968" y="4970458"/>
          <a:ext cx="8273594" cy="714822"/>
        </a:xfrm>
        <a:prstGeom prst="roundRect">
          <a:avLst/>
        </a:prstGeom>
        <a:solidFill>
          <a:schemeClr val="bg1"/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9964" tIns="0" rIns="22996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10. Inne aspekty etyczne</a:t>
          </a:r>
          <a:endParaRPr lang="en-US" sz="1800" kern="1200" dirty="0">
            <a:latin typeface="+mj-lt"/>
            <a:cs typeface="Arial" panose="020B0604020202020204" pitchFamily="34" charset="0"/>
          </a:endParaRPr>
        </a:p>
      </dsp:txBody>
      <dsp:txXfrm>
        <a:off x="452863" y="5005353"/>
        <a:ext cx="8203804" cy="64503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89F9AA-4254-4728-B824-1DE7C7B169FB}">
      <dsp:nvSpPr>
        <dsp:cNvPr id="0" name=""/>
        <dsp:cNvSpPr/>
      </dsp:nvSpPr>
      <dsp:spPr>
        <a:xfrm>
          <a:off x="0" y="387332"/>
          <a:ext cx="6661919" cy="959175"/>
        </a:xfrm>
        <a:prstGeom prst="rect">
          <a:avLst/>
        </a:prstGeom>
        <a:solidFill>
          <a:srgbClr val="E6E6E6">
            <a:alpha val="74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5180" tIns="437388" rIns="555180" bIns="256032" numCol="1" spcCol="1270" anchor="t" anchorCtr="0">
          <a:noAutofit/>
        </a:bodyPr>
        <a:lstStyle/>
        <a:p>
          <a:pPr marL="57150" lvl="1" indent="-57150" algn="l" defTabSz="44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pl-PL" kern="12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Nazwij te formaty</a:t>
          </a:r>
          <a:endParaRPr lang="en-US" sz="1800" kern="1200" dirty="0">
            <a:solidFill>
              <a:schemeClr val="tx1">
                <a:lumMod val="65000"/>
                <a:lumOff val="35000"/>
              </a:schemeClr>
            </a:solidFill>
            <a:latin typeface="+mj-lt"/>
            <a:cs typeface="Arial" panose="020B0604020202020204" pitchFamily="34" charset="0"/>
          </a:endParaRPr>
        </a:p>
      </dsp:txBody>
      <dsp:txXfrm>
        <a:off x="0" y="387332"/>
        <a:ext cx="6661919" cy="959175"/>
      </dsp:txXfrm>
    </dsp:sp>
    <dsp:sp modelId="{EDE5A961-7352-40CC-9930-B11B8F09964D}">
      <dsp:nvSpPr>
        <dsp:cNvPr id="0" name=""/>
        <dsp:cNvSpPr/>
      </dsp:nvSpPr>
      <dsp:spPr>
        <a:xfrm>
          <a:off x="340552" y="60492"/>
          <a:ext cx="6811048" cy="636800"/>
        </a:xfrm>
        <a:prstGeom prst="roundRect">
          <a:avLst/>
        </a:prstGeom>
        <a:solidFill>
          <a:schemeClr val="bg1">
            <a:lumMod val="85000"/>
          </a:schemeClr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9266" tIns="0" rIns="18926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i="1" kern="12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„użyjemy odpowiednich formatów danych”</a:t>
          </a:r>
          <a:endParaRPr lang="en-US" sz="1800" i="1" kern="1200" dirty="0">
            <a:solidFill>
              <a:schemeClr val="tx1">
                <a:lumMod val="65000"/>
                <a:lumOff val="35000"/>
              </a:schemeClr>
            </a:solidFill>
            <a:latin typeface="+mj-lt"/>
            <a:cs typeface="Arial" panose="020B0604020202020204" pitchFamily="34" charset="0"/>
          </a:endParaRPr>
        </a:p>
      </dsp:txBody>
      <dsp:txXfrm>
        <a:off x="371638" y="91578"/>
        <a:ext cx="6748876" cy="574628"/>
      </dsp:txXfrm>
    </dsp:sp>
    <dsp:sp modelId="{B3D41AD0-2415-42E1-9AEF-3EBB7B4F259F}">
      <dsp:nvSpPr>
        <dsp:cNvPr id="0" name=""/>
        <dsp:cNvSpPr/>
      </dsp:nvSpPr>
      <dsp:spPr>
        <a:xfrm>
          <a:off x="0" y="1741692"/>
          <a:ext cx="6702550" cy="1422225"/>
        </a:xfrm>
        <a:prstGeom prst="rect">
          <a:avLst/>
        </a:prstGeom>
        <a:solidFill>
          <a:srgbClr val="E6E6E6">
            <a:alpha val="74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5180" tIns="437388" rIns="55518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pl-PL" sz="1800" kern="12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Dlaczego ograniczamy dostęp? </a:t>
          </a:r>
          <a:endParaRPr lang="en-US" sz="1800" kern="1200" dirty="0">
            <a:solidFill>
              <a:schemeClr val="tx1">
                <a:lumMod val="65000"/>
                <a:lumOff val="35000"/>
              </a:schemeClr>
            </a:solidFill>
            <a:latin typeface="+mj-lt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pl-PL" sz="1800" kern="12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Dla kogo będą dostępne? 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pl-PL" sz="1800" kern="12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Co się stanie po zakończeniu projektu?</a:t>
          </a:r>
        </a:p>
      </dsp:txBody>
      <dsp:txXfrm>
        <a:off x="0" y="1741692"/>
        <a:ext cx="6702550" cy="1422225"/>
      </dsp:txXfrm>
    </dsp:sp>
    <dsp:sp modelId="{00AB7C9E-D43E-410A-8E07-7F1E96C048BB}">
      <dsp:nvSpPr>
        <dsp:cNvPr id="0" name=""/>
        <dsp:cNvSpPr/>
      </dsp:nvSpPr>
      <dsp:spPr>
        <a:xfrm>
          <a:off x="340552" y="1459907"/>
          <a:ext cx="6811048" cy="591744"/>
        </a:xfrm>
        <a:prstGeom prst="roundRect">
          <a:avLst/>
        </a:prstGeom>
        <a:solidFill>
          <a:schemeClr val="bg1">
            <a:lumMod val="85000"/>
          </a:schemeClr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9266" tIns="0" rIns="189266" bIns="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i="1" kern="12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„dane będą dostępne na żądanie”</a:t>
          </a:r>
          <a:endParaRPr lang="en-US" sz="1800" i="1" kern="1200" dirty="0">
            <a:solidFill>
              <a:schemeClr val="tx1">
                <a:lumMod val="65000"/>
                <a:lumOff val="35000"/>
              </a:schemeClr>
            </a:solidFill>
            <a:latin typeface="+mj-lt"/>
            <a:cs typeface="Arial" panose="020B0604020202020204" pitchFamily="34" charset="0"/>
          </a:endParaRPr>
        </a:p>
      </dsp:txBody>
      <dsp:txXfrm>
        <a:off x="369439" y="1488794"/>
        <a:ext cx="6753274" cy="533970"/>
      </dsp:txXfrm>
    </dsp:sp>
    <dsp:sp modelId="{D07589EB-D68B-4A11-8355-38B01875F5AA}">
      <dsp:nvSpPr>
        <dsp:cNvPr id="0" name=""/>
        <dsp:cNvSpPr/>
      </dsp:nvSpPr>
      <dsp:spPr>
        <a:xfrm>
          <a:off x="0" y="3818385"/>
          <a:ext cx="6678372" cy="826875"/>
        </a:xfrm>
        <a:prstGeom prst="rect">
          <a:avLst/>
        </a:prstGeom>
        <a:solidFill>
          <a:srgbClr val="E6E6E6">
            <a:alpha val="74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5180" tIns="437388" rIns="55518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pl-PL" sz="1800" kern="12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Uzasadnij kwoty możliwie szczegółowo</a:t>
          </a:r>
          <a:endParaRPr lang="en-US" sz="1800" kern="1200" dirty="0">
            <a:latin typeface="+mj-lt"/>
            <a:cs typeface="Arial" panose="020B0604020202020204" pitchFamily="34" charset="0"/>
          </a:endParaRPr>
        </a:p>
      </dsp:txBody>
      <dsp:txXfrm>
        <a:off x="0" y="3818385"/>
        <a:ext cx="6678372" cy="826875"/>
      </dsp:txXfrm>
    </dsp:sp>
    <dsp:sp modelId="{357DDFB1-DA8C-4B8E-B422-4FFEBBC66EA2}">
      <dsp:nvSpPr>
        <dsp:cNvPr id="0" name=""/>
        <dsp:cNvSpPr/>
      </dsp:nvSpPr>
      <dsp:spPr>
        <a:xfrm>
          <a:off x="340552" y="3277317"/>
          <a:ext cx="6811048" cy="809894"/>
        </a:xfrm>
        <a:prstGeom prst="roundRect">
          <a:avLst/>
        </a:prstGeom>
        <a:solidFill>
          <a:schemeClr val="bg1">
            <a:lumMod val="85000"/>
          </a:schemeClr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9266" tIns="0" rIns="18926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i="1" kern="12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„na zarządzanie danymi przeznaczymy 10 000 PLN”</a:t>
          </a:r>
          <a:endParaRPr lang="en-US" sz="2000" i="1" kern="1200" dirty="0">
            <a:solidFill>
              <a:schemeClr val="tx1">
                <a:lumMod val="65000"/>
                <a:lumOff val="35000"/>
              </a:schemeClr>
            </a:solidFill>
            <a:latin typeface="+mj-lt"/>
            <a:cs typeface="Arial" panose="020B0604020202020204" pitchFamily="34" charset="0"/>
          </a:endParaRPr>
        </a:p>
      </dsp:txBody>
      <dsp:txXfrm>
        <a:off x="380088" y="3316853"/>
        <a:ext cx="6731976" cy="730822"/>
      </dsp:txXfrm>
    </dsp:sp>
    <dsp:sp modelId="{82586C7F-9AAE-45D2-A9C3-454495BFDA2C}">
      <dsp:nvSpPr>
        <dsp:cNvPr id="0" name=""/>
        <dsp:cNvSpPr/>
      </dsp:nvSpPr>
      <dsp:spPr>
        <a:xfrm>
          <a:off x="10801" y="5242773"/>
          <a:ext cx="6672005" cy="826875"/>
        </a:xfrm>
        <a:prstGeom prst="rect">
          <a:avLst/>
        </a:prstGeom>
        <a:solidFill>
          <a:srgbClr val="E6E6E6">
            <a:alpha val="74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5180" tIns="437388" rIns="55518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pl-PL" sz="1800" b="0" i="0" kern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To niepoprawny sposób przechowywania danych</a:t>
          </a:r>
          <a:endParaRPr lang="pl-PL" sz="1800" i="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10801" y="5242773"/>
        <a:ext cx="6672005" cy="826875"/>
      </dsp:txXfrm>
    </dsp:sp>
    <dsp:sp modelId="{D45CFC56-A4CB-450E-8A04-727AAFF0FA28}">
      <dsp:nvSpPr>
        <dsp:cNvPr id="0" name=""/>
        <dsp:cNvSpPr/>
      </dsp:nvSpPr>
      <dsp:spPr>
        <a:xfrm>
          <a:off x="333399" y="4736576"/>
          <a:ext cx="6812398" cy="774714"/>
        </a:xfrm>
        <a:prstGeom prst="roundRect">
          <a:avLst/>
        </a:prstGeom>
        <a:solidFill>
          <a:schemeClr val="bg1">
            <a:lumMod val="85000"/>
          </a:schemeClr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9266" tIns="0" rIns="189266" bIns="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i="1" kern="12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„dane będą przechowywane na komputerze kierownika projektu”</a:t>
          </a:r>
          <a:endParaRPr lang="en-US" sz="1800" i="1" kern="1200" dirty="0">
            <a:solidFill>
              <a:schemeClr val="tx1">
                <a:lumMod val="65000"/>
                <a:lumOff val="35000"/>
              </a:schemeClr>
            </a:solidFill>
            <a:latin typeface="+mj-lt"/>
            <a:cs typeface="Arial" panose="020B0604020202020204" pitchFamily="34" charset="0"/>
          </a:endParaRPr>
        </a:p>
      </dsp:txBody>
      <dsp:txXfrm>
        <a:off x="371217" y="4774394"/>
        <a:ext cx="6736762" cy="69907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BA20C6-C0E5-468C-B4CF-4B940051610F}">
      <dsp:nvSpPr>
        <dsp:cNvPr id="0" name=""/>
        <dsp:cNvSpPr/>
      </dsp:nvSpPr>
      <dsp:spPr>
        <a:xfrm>
          <a:off x="964805" y="27059"/>
          <a:ext cx="888263" cy="888263"/>
        </a:xfrm>
        <a:prstGeom prst="ellipse">
          <a:avLst/>
        </a:prstGeom>
        <a:solidFill>
          <a:srgbClr val="E6E6E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B7BD69-73F0-4AAF-A0A5-FB79C2AF0173}">
      <dsp:nvSpPr>
        <dsp:cNvPr id="0" name=""/>
        <dsp:cNvSpPr/>
      </dsp:nvSpPr>
      <dsp:spPr>
        <a:xfrm>
          <a:off x="1151340" y="213595"/>
          <a:ext cx="515193" cy="5151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927A54-97BD-437A-A08F-12976CC1CEF5}">
      <dsp:nvSpPr>
        <dsp:cNvPr id="0" name=""/>
        <dsp:cNvSpPr/>
      </dsp:nvSpPr>
      <dsp:spPr>
        <a:xfrm>
          <a:off x="2043411" y="27059"/>
          <a:ext cx="2093764" cy="888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latin typeface="+mj-lt"/>
            </a:rPr>
            <a:t>Przebieg kariery naukowej</a:t>
          </a:r>
        </a:p>
      </dsp:txBody>
      <dsp:txXfrm>
        <a:off x="2043411" y="27059"/>
        <a:ext cx="2093764" cy="888263"/>
      </dsp:txXfrm>
    </dsp:sp>
    <dsp:sp modelId="{E86EF003-7F17-4170-A965-F00C36156209}">
      <dsp:nvSpPr>
        <dsp:cNvPr id="0" name=""/>
        <dsp:cNvSpPr/>
      </dsp:nvSpPr>
      <dsp:spPr>
        <a:xfrm>
          <a:off x="4501998" y="27059"/>
          <a:ext cx="888263" cy="888263"/>
        </a:xfrm>
        <a:prstGeom prst="ellipse">
          <a:avLst/>
        </a:prstGeom>
        <a:solidFill>
          <a:srgbClr val="E6E6E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51B63E-E9E7-4F29-927B-5414E6AA8145}">
      <dsp:nvSpPr>
        <dsp:cNvPr id="0" name=""/>
        <dsp:cNvSpPr/>
      </dsp:nvSpPr>
      <dsp:spPr>
        <a:xfrm>
          <a:off x="4688534" y="213595"/>
          <a:ext cx="515193" cy="51519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48D956-2F1E-4023-9108-8DB877AB7A35}">
      <dsp:nvSpPr>
        <dsp:cNvPr id="0" name=""/>
        <dsp:cNvSpPr/>
      </dsp:nvSpPr>
      <dsp:spPr>
        <a:xfrm>
          <a:off x="5580605" y="27059"/>
          <a:ext cx="2093764" cy="888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latin typeface="+mj-lt"/>
            </a:rPr>
            <a:t>Projekty badawcze</a:t>
          </a:r>
        </a:p>
      </dsp:txBody>
      <dsp:txXfrm>
        <a:off x="5580605" y="27059"/>
        <a:ext cx="2093764" cy="888263"/>
      </dsp:txXfrm>
    </dsp:sp>
    <dsp:sp modelId="{B810EFCC-DBEB-4B57-9973-2AAAB7F38FE8}">
      <dsp:nvSpPr>
        <dsp:cNvPr id="0" name=""/>
        <dsp:cNvSpPr/>
      </dsp:nvSpPr>
      <dsp:spPr>
        <a:xfrm>
          <a:off x="964805" y="1615649"/>
          <a:ext cx="888263" cy="888263"/>
        </a:xfrm>
        <a:prstGeom prst="ellipse">
          <a:avLst/>
        </a:prstGeom>
        <a:solidFill>
          <a:srgbClr val="E6E6E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B17A5C-8461-4C77-A2C0-96BE417BC4E6}">
      <dsp:nvSpPr>
        <dsp:cNvPr id="0" name=""/>
        <dsp:cNvSpPr/>
      </dsp:nvSpPr>
      <dsp:spPr>
        <a:xfrm>
          <a:off x="1151340" y="1802184"/>
          <a:ext cx="515193" cy="51519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rgbClr val="E6E6E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F193EA-C5C7-4F1E-BEF6-9479A03AA16A}">
      <dsp:nvSpPr>
        <dsp:cNvPr id="0" name=""/>
        <dsp:cNvSpPr/>
      </dsp:nvSpPr>
      <dsp:spPr>
        <a:xfrm>
          <a:off x="2043411" y="1615649"/>
          <a:ext cx="2093764" cy="888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latin typeface="+mj-lt"/>
            </a:rPr>
            <a:t>Najważniejsze osiągnięcie naukowe</a:t>
          </a:r>
        </a:p>
      </dsp:txBody>
      <dsp:txXfrm>
        <a:off x="2043411" y="1615649"/>
        <a:ext cx="2093764" cy="888263"/>
      </dsp:txXfrm>
    </dsp:sp>
    <dsp:sp modelId="{0637F2D2-C66E-4054-B21C-893637C0A7F0}">
      <dsp:nvSpPr>
        <dsp:cNvPr id="0" name=""/>
        <dsp:cNvSpPr/>
      </dsp:nvSpPr>
      <dsp:spPr>
        <a:xfrm>
          <a:off x="4501998" y="1615649"/>
          <a:ext cx="888263" cy="888263"/>
        </a:xfrm>
        <a:prstGeom prst="ellipse">
          <a:avLst/>
        </a:prstGeom>
        <a:solidFill>
          <a:srgbClr val="E6E6E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156F1F-8F67-4512-8AFF-596B1E327890}">
      <dsp:nvSpPr>
        <dsp:cNvPr id="0" name=""/>
        <dsp:cNvSpPr/>
      </dsp:nvSpPr>
      <dsp:spPr>
        <a:xfrm>
          <a:off x="4688534" y="1802184"/>
          <a:ext cx="515193" cy="51519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rgbClr val="E6E6E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ED154E-6739-45AC-91F6-2612A1E82C43}">
      <dsp:nvSpPr>
        <dsp:cNvPr id="0" name=""/>
        <dsp:cNvSpPr/>
      </dsp:nvSpPr>
      <dsp:spPr>
        <a:xfrm>
          <a:off x="5580605" y="1615649"/>
          <a:ext cx="2093764" cy="888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latin typeface="+mj-lt"/>
            </a:rPr>
            <a:t>Publikacje naukowe/dokonania artystyczne</a:t>
          </a:r>
        </a:p>
      </dsp:txBody>
      <dsp:txXfrm>
        <a:off x="5580605" y="1615649"/>
        <a:ext cx="2093764" cy="888263"/>
      </dsp:txXfrm>
    </dsp:sp>
    <dsp:sp modelId="{51BAB10F-C949-4B1D-878C-F138BB502512}">
      <dsp:nvSpPr>
        <dsp:cNvPr id="0" name=""/>
        <dsp:cNvSpPr/>
      </dsp:nvSpPr>
      <dsp:spPr>
        <a:xfrm>
          <a:off x="964805" y="3204238"/>
          <a:ext cx="888263" cy="888263"/>
        </a:xfrm>
        <a:prstGeom prst="ellipse">
          <a:avLst/>
        </a:prstGeom>
        <a:solidFill>
          <a:srgbClr val="E6E6E6"/>
        </a:solidFill>
        <a:ln>
          <a:solidFill>
            <a:schemeClr val="bg1">
              <a:lumMod val="9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D10F99-8BB6-41D3-9EE9-A6EDE424B180}">
      <dsp:nvSpPr>
        <dsp:cNvPr id="0" name=""/>
        <dsp:cNvSpPr/>
      </dsp:nvSpPr>
      <dsp:spPr>
        <a:xfrm>
          <a:off x="1151340" y="3390773"/>
          <a:ext cx="515193" cy="51519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737B8C-E983-40B6-8A9B-D470EF375440}">
      <dsp:nvSpPr>
        <dsp:cNvPr id="0" name=""/>
        <dsp:cNvSpPr/>
      </dsp:nvSpPr>
      <dsp:spPr>
        <a:xfrm>
          <a:off x="2043411" y="3204238"/>
          <a:ext cx="2093764" cy="888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latin typeface="+mj-lt"/>
            </a:rPr>
            <a:t>Doświadczenie naukowe</a:t>
          </a:r>
        </a:p>
      </dsp:txBody>
      <dsp:txXfrm>
        <a:off x="2043411" y="3204238"/>
        <a:ext cx="2093764" cy="888263"/>
      </dsp:txXfrm>
    </dsp:sp>
    <dsp:sp modelId="{F91C232D-1BFF-449A-AE3E-69EB5523D244}">
      <dsp:nvSpPr>
        <dsp:cNvPr id="0" name=""/>
        <dsp:cNvSpPr/>
      </dsp:nvSpPr>
      <dsp:spPr>
        <a:xfrm>
          <a:off x="4501998" y="3204238"/>
          <a:ext cx="888263" cy="888263"/>
        </a:xfrm>
        <a:prstGeom prst="ellipse">
          <a:avLst/>
        </a:prstGeom>
        <a:solidFill>
          <a:srgbClr val="E6E6E6"/>
        </a:solidFill>
        <a:ln>
          <a:solidFill>
            <a:srgbClr val="E6E6E6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605342-75B8-4827-9781-558DEF0A100A}">
      <dsp:nvSpPr>
        <dsp:cNvPr id="0" name=""/>
        <dsp:cNvSpPr/>
      </dsp:nvSpPr>
      <dsp:spPr>
        <a:xfrm>
          <a:off x="4688534" y="3390773"/>
          <a:ext cx="515193" cy="51519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3F3CCE-AACA-4FB8-BBB0-E4FD079E3A36}">
      <dsp:nvSpPr>
        <dsp:cNvPr id="0" name=""/>
        <dsp:cNvSpPr/>
      </dsp:nvSpPr>
      <dsp:spPr>
        <a:xfrm>
          <a:off x="5580605" y="3204238"/>
          <a:ext cx="2093764" cy="888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latin typeface="+mj-lt"/>
            </a:rPr>
            <a:t>Wyróżnienia i nagrody</a:t>
          </a:r>
        </a:p>
      </dsp:txBody>
      <dsp:txXfrm>
        <a:off x="5580605" y="3204238"/>
        <a:ext cx="2093764" cy="8882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7389B712-E814-405C-88BD-6DF1DA2B5D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6064250" cy="3952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F29B3C0-6DCB-44E6-8605-1002560907A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927975" y="0"/>
            <a:ext cx="6064250" cy="3952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DCFAD-C46A-4D39-8626-4234D63D4485}" type="datetimeFigureOut">
              <a:rPr lang="pl-PL" smtClean="0"/>
              <a:t>06.05.2024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F0446A4-27F7-4540-BE73-6196855AAC4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7478713"/>
            <a:ext cx="6064250" cy="3952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9876EDA-2B1B-498F-9E51-DA10DCC4BC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927975" y="7478713"/>
            <a:ext cx="6064250" cy="3952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206EFA-23F4-4D30-A979-ED7BC9788D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61230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064250" cy="3952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7927975" y="0"/>
            <a:ext cx="6064250" cy="3952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A2F7C8-E25B-48F0-8BA4-EC7F97A31877}" type="datetimeFigureOut">
              <a:rPr lang="pl-PL" smtClean="0"/>
              <a:t>06.05.2024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5226050" y="984250"/>
            <a:ext cx="3543300" cy="2657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1400175" y="3789363"/>
            <a:ext cx="11195050" cy="31003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7478713"/>
            <a:ext cx="6064250" cy="3952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7927975" y="7478713"/>
            <a:ext cx="6064250" cy="3952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5C2DD-E2B1-447D-BD33-664B6823BAC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34055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ykł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upa 79">
            <a:extLst>
              <a:ext uri="{FF2B5EF4-FFF2-40B4-BE49-F238E27FC236}">
                <a16:creationId xmlns:a16="http://schemas.microsoft.com/office/drawing/2014/main" id="{05DFDE44-1B7B-F849-9B7D-AC3C67EA94A5}"/>
              </a:ext>
            </a:extLst>
          </p:cNvPr>
          <p:cNvGrpSpPr/>
          <p:nvPr userDrawn="1"/>
        </p:nvGrpSpPr>
        <p:grpSpPr>
          <a:xfrm>
            <a:off x="-669055" y="12"/>
            <a:ext cx="3619501" cy="6752411"/>
            <a:chOff x="0" y="0"/>
            <a:chExt cx="3619500" cy="6752411"/>
          </a:xfrm>
        </p:grpSpPr>
        <p:sp>
          <p:nvSpPr>
            <p:cNvPr id="81" name="bk object 16">
              <a:extLst>
                <a:ext uri="{FF2B5EF4-FFF2-40B4-BE49-F238E27FC236}">
                  <a16:creationId xmlns:a16="http://schemas.microsoft.com/office/drawing/2014/main" id="{710959CC-A402-8242-9FC0-F00D66A8F2EC}"/>
                </a:ext>
              </a:extLst>
            </p:cNvPr>
            <p:cNvSpPr/>
            <p:nvPr/>
          </p:nvSpPr>
          <p:spPr>
            <a:xfrm>
              <a:off x="0" y="2244725"/>
              <a:ext cx="3619500" cy="0"/>
            </a:xfrm>
            <a:custGeom>
              <a:avLst/>
              <a:gdLst/>
              <a:ahLst/>
              <a:cxnLst/>
              <a:rect l="l" t="t" r="r" b="b"/>
              <a:pathLst>
                <a:path w="3619500">
                  <a:moveTo>
                    <a:pt x="0" y="0"/>
                  </a:moveTo>
                  <a:lnTo>
                    <a:pt x="3619500" y="0"/>
                  </a:lnTo>
                </a:path>
              </a:pathLst>
            </a:custGeom>
            <a:ln w="6350">
              <a:solidFill>
                <a:srgbClr val="E6E7E8"/>
              </a:solidFill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82" name="bk object 17">
              <a:extLst>
                <a:ext uri="{FF2B5EF4-FFF2-40B4-BE49-F238E27FC236}">
                  <a16:creationId xmlns:a16="http://schemas.microsoft.com/office/drawing/2014/main" id="{F20D7A73-EF46-5549-840E-D2C26E1008FB}"/>
                </a:ext>
              </a:extLst>
            </p:cNvPr>
            <p:cNvSpPr/>
            <p:nvPr/>
          </p:nvSpPr>
          <p:spPr>
            <a:xfrm>
              <a:off x="0" y="6752411"/>
              <a:ext cx="3619500" cy="0"/>
            </a:xfrm>
            <a:custGeom>
              <a:avLst/>
              <a:gdLst/>
              <a:ahLst/>
              <a:cxnLst/>
              <a:rect l="l" t="t" r="r" b="b"/>
              <a:pathLst>
                <a:path w="3619500">
                  <a:moveTo>
                    <a:pt x="0" y="0"/>
                  </a:moveTo>
                  <a:lnTo>
                    <a:pt x="3619500" y="0"/>
                  </a:lnTo>
                </a:path>
              </a:pathLst>
            </a:custGeom>
            <a:ln w="6350">
              <a:solidFill>
                <a:srgbClr val="E6E7E8"/>
              </a:solidFill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83" name="bk object 18">
              <a:extLst>
                <a:ext uri="{FF2B5EF4-FFF2-40B4-BE49-F238E27FC236}">
                  <a16:creationId xmlns:a16="http://schemas.microsoft.com/office/drawing/2014/main" id="{6F52B801-9040-1444-8412-F2BB267E3388}"/>
                </a:ext>
              </a:extLst>
            </p:cNvPr>
            <p:cNvSpPr/>
            <p:nvPr/>
          </p:nvSpPr>
          <p:spPr>
            <a:xfrm>
              <a:off x="0" y="1125415"/>
              <a:ext cx="3619500" cy="0"/>
            </a:xfrm>
            <a:custGeom>
              <a:avLst/>
              <a:gdLst/>
              <a:ahLst/>
              <a:cxnLst/>
              <a:rect l="l" t="t" r="r" b="b"/>
              <a:pathLst>
                <a:path w="3619500">
                  <a:moveTo>
                    <a:pt x="0" y="0"/>
                  </a:moveTo>
                  <a:lnTo>
                    <a:pt x="3619500" y="0"/>
                  </a:lnTo>
                </a:path>
              </a:pathLst>
            </a:custGeom>
            <a:ln w="6350">
              <a:solidFill>
                <a:srgbClr val="E6E7E8"/>
              </a:solidFill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84" name="bk object 19">
              <a:extLst>
                <a:ext uri="{FF2B5EF4-FFF2-40B4-BE49-F238E27FC236}">
                  <a16:creationId xmlns:a16="http://schemas.microsoft.com/office/drawing/2014/main" id="{1359AE26-0184-ED47-B617-9C1D5F62EBAD}"/>
                </a:ext>
              </a:extLst>
            </p:cNvPr>
            <p:cNvSpPr/>
            <p:nvPr/>
          </p:nvSpPr>
          <p:spPr>
            <a:xfrm>
              <a:off x="0" y="3371768"/>
              <a:ext cx="3619500" cy="0"/>
            </a:xfrm>
            <a:custGeom>
              <a:avLst/>
              <a:gdLst/>
              <a:ahLst/>
              <a:cxnLst/>
              <a:rect l="l" t="t" r="r" b="b"/>
              <a:pathLst>
                <a:path w="3619500">
                  <a:moveTo>
                    <a:pt x="0" y="0"/>
                  </a:moveTo>
                  <a:lnTo>
                    <a:pt x="3619500" y="0"/>
                  </a:lnTo>
                </a:path>
              </a:pathLst>
            </a:custGeom>
            <a:ln w="6350">
              <a:solidFill>
                <a:srgbClr val="E6E7E8"/>
              </a:solidFill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85" name="bk object 20">
              <a:extLst>
                <a:ext uri="{FF2B5EF4-FFF2-40B4-BE49-F238E27FC236}">
                  <a16:creationId xmlns:a16="http://schemas.microsoft.com/office/drawing/2014/main" id="{BF86E810-F430-0B4F-9207-D4FB7295F8F8}"/>
                </a:ext>
              </a:extLst>
            </p:cNvPr>
            <p:cNvSpPr/>
            <p:nvPr/>
          </p:nvSpPr>
          <p:spPr>
            <a:xfrm>
              <a:off x="0" y="4502882"/>
              <a:ext cx="3619500" cy="0"/>
            </a:xfrm>
            <a:custGeom>
              <a:avLst/>
              <a:gdLst/>
              <a:ahLst/>
              <a:cxnLst/>
              <a:rect l="l" t="t" r="r" b="b"/>
              <a:pathLst>
                <a:path w="3619500">
                  <a:moveTo>
                    <a:pt x="0" y="0"/>
                  </a:moveTo>
                  <a:lnTo>
                    <a:pt x="3619500" y="0"/>
                  </a:lnTo>
                </a:path>
              </a:pathLst>
            </a:custGeom>
            <a:ln w="6350">
              <a:solidFill>
                <a:srgbClr val="E6E7E8"/>
              </a:solidFill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86" name="bk object 21">
              <a:extLst>
                <a:ext uri="{FF2B5EF4-FFF2-40B4-BE49-F238E27FC236}">
                  <a16:creationId xmlns:a16="http://schemas.microsoft.com/office/drawing/2014/main" id="{6123208D-9B30-4446-9E0A-92C055D55498}"/>
                </a:ext>
              </a:extLst>
            </p:cNvPr>
            <p:cNvSpPr/>
            <p:nvPr/>
          </p:nvSpPr>
          <p:spPr>
            <a:xfrm>
              <a:off x="0" y="5627646"/>
              <a:ext cx="3619500" cy="0"/>
            </a:xfrm>
            <a:custGeom>
              <a:avLst/>
              <a:gdLst/>
              <a:ahLst/>
              <a:cxnLst/>
              <a:rect l="l" t="t" r="r" b="b"/>
              <a:pathLst>
                <a:path w="3619500">
                  <a:moveTo>
                    <a:pt x="0" y="0"/>
                  </a:moveTo>
                  <a:lnTo>
                    <a:pt x="3619500" y="0"/>
                  </a:lnTo>
                </a:path>
              </a:pathLst>
            </a:custGeom>
            <a:ln w="6350">
              <a:solidFill>
                <a:srgbClr val="E6E7E8"/>
              </a:solidFill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87" name="bk object 22">
              <a:extLst>
                <a:ext uri="{FF2B5EF4-FFF2-40B4-BE49-F238E27FC236}">
                  <a16:creationId xmlns:a16="http://schemas.microsoft.com/office/drawing/2014/main" id="{C7D2385C-7966-2943-A0C0-9C8DE6EE2A19}"/>
                </a:ext>
              </a:extLst>
            </p:cNvPr>
            <p:cNvSpPr/>
            <p:nvPr/>
          </p:nvSpPr>
          <p:spPr>
            <a:xfrm>
              <a:off x="1367367" y="0"/>
              <a:ext cx="0" cy="6749415"/>
            </a:xfrm>
            <a:custGeom>
              <a:avLst/>
              <a:gdLst/>
              <a:ahLst/>
              <a:cxnLst/>
              <a:rect l="l" t="t" r="r" b="b"/>
              <a:pathLst>
                <a:path h="6749415">
                  <a:moveTo>
                    <a:pt x="0" y="0"/>
                  </a:moveTo>
                  <a:lnTo>
                    <a:pt x="0" y="6749237"/>
                  </a:lnTo>
                </a:path>
              </a:pathLst>
            </a:custGeom>
            <a:ln w="6350">
              <a:solidFill>
                <a:srgbClr val="E6E7E8"/>
              </a:solidFill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88" name="bk object 23">
              <a:extLst>
                <a:ext uri="{FF2B5EF4-FFF2-40B4-BE49-F238E27FC236}">
                  <a16:creationId xmlns:a16="http://schemas.microsoft.com/office/drawing/2014/main" id="{BD042EBD-2C8E-8541-B13A-3A718460C581}"/>
                </a:ext>
              </a:extLst>
            </p:cNvPr>
            <p:cNvSpPr/>
            <p:nvPr/>
          </p:nvSpPr>
          <p:spPr>
            <a:xfrm>
              <a:off x="2493432" y="0"/>
              <a:ext cx="0" cy="6749415"/>
            </a:xfrm>
            <a:custGeom>
              <a:avLst/>
              <a:gdLst/>
              <a:ahLst/>
              <a:cxnLst/>
              <a:rect l="l" t="t" r="r" b="b"/>
              <a:pathLst>
                <a:path h="6749415">
                  <a:moveTo>
                    <a:pt x="0" y="0"/>
                  </a:moveTo>
                  <a:lnTo>
                    <a:pt x="0" y="6749237"/>
                  </a:lnTo>
                </a:path>
              </a:pathLst>
            </a:custGeom>
            <a:ln w="6350">
              <a:solidFill>
                <a:srgbClr val="E6E7E8"/>
              </a:solidFill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89" name="bk object 24">
              <a:extLst>
                <a:ext uri="{FF2B5EF4-FFF2-40B4-BE49-F238E27FC236}">
                  <a16:creationId xmlns:a16="http://schemas.microsoft.com/office/drawing/2014/main" id="{7314F5D3-08EC-F04B-A9E8-AC5CE429C6D7}"/>
                </a:ext>
              </a:extLst>
            </p:cNvPr>
            <p:cNvSpPr/>
            <p:nvPr/>
          </p:nvSpPr>
          <p:spPr>
            <a:xfrm>
              <a:off x="3616325" y="0"/>
              <a:ext cx="0" cy="6749415"/>
            </a:xfrm>
            <a:custGeom>
              <a:avLst/>
              <a:gdLst/>
              <a:ahLst/>
              <a:cxnLst/>
              <a:rect l="l" t="t" r="r" b="b"/>
              <a:pathLst>
                <a:path h="6749415">
                  <a:moveTo>
                    <a:pt x="0" y="0"/>
                  </a:moveTo>
                  <a:lnTo>
                    <a:pt x="0" y="6749237"/>
                  </a:lnTo>
                </a:path>
              </a:pathLst>
            </a:custGeom>
            <a:ln w="6350">
              <a:solidFill>
                <a:srgbClr val="E6E7E8"/>
              </a:solidFill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grpSp>
        <p:nvGrpSpPr>
          <p:cNvPr id="90" name="Grupa 89">
            <a:extLst>
              <a:ext uri="{FF2B5EF4-FFF2-40B4-BE49-F238E27FC236}">
                <a16:creationId xmlns:a16="http://schemas.microsoft.com/office/drawing/2014/main" id="{46A06550-0ACC-FE43-BE91-1E585392667F}"/>
              </a:ext>
            </a:extLst>
          </p:cNvPr>
          <p:cNvGrpSpPr/>
          <p:nvPr userDrawn="1"/>
        </p:nvGrpSpPr>
        <p:grpSpPr>
          <a:xfrm>
            <a:off x="521199" y="7154552"/>
            <a:ext cx="3098770" cy="270510"/>
            <a:chOff x="521199" y="7154552"/>
            <a:chExt cx="3098770" cy="270510"/>
          </a:xfrm>
        </p:grpSpPr>
        <p:sp>
          <p:nvSpPr>
            <p:cNvPr id="91" name="object 5">
              <a:extLst>
                <a:ext uri="{FF2B5EF4-FFF2-40B4-BE49-F238E27FC236}">
                  <a16:creationId xmlns:a16="http://schemas.microsoft.com/office/drawing/2014/main" id="{7512435B-970A-BA4C-866B-51CE52A5652F}"/>
                </a:ext>
              </a:extLst>
            </p:cNvPr>
            <p:cNvSpPr/>
            <p:nvPr/>
          </p:nvSpPr>
          <p:spPr>
            <a:xfrm>
              <a:off x="979930" y="7244767"/>
              <a:ext cx="81597" cy="1056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92" name="object 6">
              <a:extLst>
                <a:ext uri="{FF2B5EF4-FFF2-40B4-BE49-F238E27FC236}">
                  <a16:creationId xmlns:a16="http://schemas.microsoft.com/office/drawing/2014/main" id="{C919E39A-8143-0649-A039-26028BD77FDE}"/>
                </a:ext>
              </a:extLst>
            </p:cNvPr>
            <p:cNvSpPr/>
            <p:nvPr/>
          </p:nvSpPr>
          <p:spPr>
            <a:xfrm>
              <a:off x="1913498" y="7265874"/>
              <a:ext cx="62230" cy="85090"/>
            </a:xfrm>
            <a:custGeom>
              <a:avLst/>
              <a:gdLst/>
              <a:ahLst/>
              <a:cxnLst/>
              <a:rect l="l" t="t" r="r" b="b"/>
              <a:pathLst>
                <a:path w="62230" h="85090">
                  <a:moveTo>
                    <a:pt x="59918" y="0"/>
                  </a:moveTo>
                  <a:lnTo>
                    <a:pt x="0" y="0"/>
                  </a:lnTo>
                  <a:lnTo>
                    <a:pt x="0" y="84518"/>
                  </a:lnTo>
                  <a:lnTo>
                    <a:pt x="61836" y="84518"/>
                  </a:lnTo>
                  <a:lnTo>
                    <a:pt x="61836" y="74536"/>
                  </a:lnTo>
                  <a:lnTo>
                    <a:pt x="10947" y="74536"/>
                  </a:lnTo>
                  <a:lnTo>
                    <a:pt x="10947" y="45770"/>
                  </a:lnTo>
                  <a:lnTo>
                    <a:pt x="56819" y="45770"/>
                  </a:lnTo>
                  <a:lnTo>
                    <a:pt x="56819" y="35864"/>
                  </a:lnTo>
                  <a:lnTo>
                    <a:pt x="10947" y="35864"/>
                  </a:lnTo>
                  <a:lnTo>
                    <a:pt x="10947" y="9982"/>
                  </a:lnTo>
                  <a:lnTo>
                    <a:pt x="59918" y="9982"/>
                  </a:lnTo>
                  <a:lnTo>
                    <a:pt x="59918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93" name="object 7">
              <a:extLst>
                <a:ext uri="{FF2B5EF4-FFF2-40B4-BE49-F238E27FC236}">
                  <a16:creationId xmlns:a16="http://schemas.microsoft.com/office/drawing/2014/main" id="{F3A08983-1D41-004C-BD33-403A98F25401}"/>
                </a:ext>
              </a:extLst>
            </p:cNvPr>
            <p:cNvSpPr/>
            <p:nvPr/>
          </p:nvSpPr>
          <p:spPr>
            <a:xfrm>
              <a:off x="2268247" y="7265874"/>
              <a:ext cx="62230" cy="85090"/>
            </a:xfrm>
            <a:custGeom>
              <a:avLst/>
              <a:gdLst/>
              <a:ahLst/>
              <a:cxnLst/>
              <a:rect l="l" t="t" r="r" b="b"/>
              <a:pathLst>
                <a:path w="62230" h="85090">
                  <a:moveTo>
                    <a:pt x="59905" y="0"/>
                  </a:moveTo>
                  <a:lnTo>
                    <a:pt x="0" y="0"/>
                  </a:lnTo>
                  <a:lnTo>
                    <a:pt x="0" y="84518"/>
                  </a:lnTo>
                  <a:lnTo>
                    <a:pt x="61823" y="84518"/>
                  </a:lnTo>
                  <a:lnTo>
                    <a:pt x="61823" y="74536"/>
                  </a:lnTo>
                  <a:lnTo>
                    <a:pt x="10960" y="74536"/>
                  </a:lnTo>
                  <a:lnTo>
                    <a:pt x="10960" y="45770"/>
                  </a:lnTo>
                  <a:lnTo>
                    <a:pt x="56781" y="45770"/>
                  </a:lnTo>
                  <a:lnTo>
                    <a:pt x="56781" y="35864"/>
                  </a:lnTo>
                  <a:lnTo>
                    <a:pt x="10960" y="35864"/>
                  </a:lnTo>
                  <a:lnTo>
                    <a:pt x="10960" y="9982"/>
                  </a:lnTo>
                  <a:lnTo>
                    <a:pt x="59905" y="9982"/>
                  </a:lnTo>
                  <a:lnTo>
                    <a:pt x="59905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94" name="object 8">
              <a:extLst>
                <a:ext uri="{FF2B5EF4-FFF2-40B4-BE49-F238E27FC236}">
                  <a16:creationId xmlns:a16="http://schemas.microsoft.com/office/drawing/2014/main" id="{745EB4FC-C884-E741-91A7-C1DCA7EA5B64}"/>
                </a:ext>
              </a:extLst>
            </p:cNvPr>
            <p:cNvSpPr/>
            <p:nvPr/>
          </p:nvSpPr>
          <p:spPr>
            <a:xfrm>
              <a:off x="2386105" y="7265874"/>
              <a:ext cx="65290" cy="8451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95" name="object 9">
              <a:extLst>
                <a:ext uri="{FF2B5EF4-FFF2-40B4-BE49-F238E27FC236}">
                  <a16:creationId xmlns:a16="http://schemas.microsoft.com/office/drawing/2014/main" id="{222D9632-7542-0549-88E6-37261619EF5B}"/>
                </a:ext>
              </a:extLst>
            </p:cNvPr>
            <p:cNvSpPr/>
            <p:nvPr/>
          </p:nvSpPr>
          <p:spPr>
            <a:xfrm>
              <a:off x="2504607" y="7265874"/>
              <a:ext cx="65658" cy="8451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96" name="object 10">
              <a:extLst>
                <a:ext uri="{FF2B5EF4-FFF2-40B4-BE49-F238E27FC236}">
                  <a16:creationId xmlns:a16="http://schemas.microsoft.com/office/drawing/2014/main" id="{F64B703C-1389-8A42-A29B-4588CA4B3C3B}"/>
                </a:ext>
              </a:extLst>
            </p:cNvPr>
            <p:cNvSpPr/>
            <p:nvPr/>
          </p:nvSpPr>
          <p:spPr>
            <a:xfrm>
              <a:off x="3092033" y="7244767"/>
              <a:ext cx="81597" cy="10562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97" name="object 11">
              <a:extLst>
                <a:ext uri="{FF2B5EF4-FFF2-40B4-BE49-F238E27FC236}">
                  <a16:creationId xmlns:a16="http://schemas.microsoft.com/office/drawing/2014/main" id="{2C4F10A1-A9A9-B140-8E39-3364FBDA75E5}"/>
                </a:ext>
              </a:extLst>
            </p:cNvPr>
            <p:cNvSpPr/>
            <p:nvPr/>
          </p:nvSpPr>
          <p:spPr>
            <a:xfrm>
              <a:off x="521199" y="7154552"/>
              <a:ext cx="271145" cy="270510"/>
            </a:xfrm>
            <a:custGeom>
              <a:avLst/>
              <a:gdLst/>
              <a:ahLst/>
              <a:cxnLst/>
              <a:rect l="l" t="t" r="r" b="b"/>
              <a:pathLst>
                <a:path w="271145" h="270509">
                  <a:moveTo>
                    <a:pt x="111467" y="0"/>
                  </a:moveTo>
                  <a:lnTo>
                    <a:pt x="0" y="0"/>
                  </a:lnTo>
                  <a:lnTo>
                    <a:pt x="0" y="270243"/>
                  </a:lnTo>
                  <a:lnTo>
                    <a:pt x="44665" y="270243"/>
                  </a:lnTo>
                  <a:lnTo>
                    <a:pt x="44665" y="92506"/>
                  </a:lnTo>
                  <a:lnTo>
                    <a:pt x="150821" y="92506"/>
                  </a:lnTo>
                  <a:lnTo>
                    <a:pt x="126259" y="49244"/>
                  </a:lnTo>
                  <a:lnTo>
                    <a:pt x="111467" y="0"/>
                  </a:lnTo>
                  <a:close/>
                </a:path>
                <a:path w="271145" h="270509">
                  <a:moveTo>
                    <a:pt x="88658" y="185889"/>
                  </a:moveTo>
                  <a:lnTo>
                    <a:pt x="88658" y="270243"/>
                  </a:lnTo>
                  <a:lnTo>
                    <a:pt x="196075" y="270243"/>
                  </a:lnTo>
                  <a:lnTo>
                    <a:pt x="88658" y="185889"/>
                  </a:lnTo>
                  <a:close/>
                </a:path>
                <a:path w="271145" h="270509">
                  <a:moveTo>
                    <a:pt x="150821" y="92506"/>
                  </a:moveTo>
                  <a:lnTo>
                    <a:pt x="44665" y="92506"/>
                  </a:lnTo>
                  <a:lnTo>
                    <a:pt x="266623" y="270243"/>
                  </a:lnTo>
                  <a:lnTo>
                    <a:pt x="270586" y="270243"/>
                  </a:lnTo>
                  <a:lnTo>
                    <a:pt x="270586" y="174307"/>
                  </a:lnTo>
                  <a:lnTo>
                    <a:pt x="224552" y="156798"/>
                  </a:lnTo>
                  <a:lnTo>
                    <a:pt x="184212" y="129128"/>
                  </a:lnTo>
                  <a:lnTo>
                    <a:pt x="150978" y="92782"/>
                  </a:lnTo>
                  <a:lnTo>
                    <a:pt x="150821" y="92506"/>
                  </a:lnTo>
                  <a:close/>
                </a:path>
                <a:path w="271145" h="270509">
                  <a:moveTo>
                    <a:pt x="270586" y="0"/>
                  </a:moveTo>
                  <a:lnTo>
                    <a:pt x="164617" y="0"/>
                  </a:lnTo>
                  <a:lnTo>
                    <a:pt x="179398" y="39945"/>
                  </a:lnTo>
                  <a:lnTo>
                    <a:pt x="202957" y="74126"/>
                  </a:lnTo>
                  <a:lnTo>
                    <a:pt x="233838" y="101016"/>
                  </a:lnTo>
                  <a:lnTo>
                    <a:pt x="270586" y="119087"/>
                  </a:lnTo>
                  <a:lnTo>
                    <a:pt x="270586" y="0"/>
                  </a:lnTo>
                  <a:close/>
                </a:path>
              </a:pathLst>
            </a:custGeom>
            <a:solidFill>
              <a:srgbClr val="E02846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98" name="object 12">
              <a:extLst>
                <a:ext uri="{FF2B5EF4-FFF2-40B4-BE49-F238E27FC236}">
                  <a16:creationId xmlns:a16="http://schemas.microsoft.com/office/drawing/2014/main" id="{449E64F9-B557-A349-B353-B63270A9211D}"/>
                </a:ext>
              </a:extLst>
            </p:cNvPr>
            <p:cNvSpPr/>
            <p:nvPr/>
          </p:nvSpPr>
          <p:spPr>
            <a:xfrm>
              <a:off x="1124483" y="7265878"/>
              <a:ext cx="77546" cy="8451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99" name="object 13">
              <a:extLst>
                <a:ext uri="{FF2B5EF4-FFF2-40B4-BE49-F238E27FC236}">
                  <a16:creationId xmlns:a16="http://schemas.microsoft.com/office/drawing/2014/main" id="{0F9CD0AC-82C5-5B40-B697-CDA1A33CC4E8}"/>
                </a:ext>
              </a:extLst>
            </p:cNvPr>
            <p:cNvSpPr/>
            <p:nvPr/>
          </p:nvSpPr>
          <p:spPr>
            <a:xfrm>
              <a:off x="1251954" y="7265873"/>
              <a:ext cx="73012" cy="8451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100" name="object 14">
              <a:extLst>
                <a:ext uri="{FF2B5EF4-FFF2-40B4-BE49-F238E27FC236}">
                  <a16:creationId xmlns:a16="http://schemas.microsoft.com/office/drawing/2014/main" id="{CC7AE554-F5F9-DA4C-8444-C826AEA57FBA}"/>
                </a:ext>
              </a:extLst>
            </p:cNvPr>
            <p:cNvSpPr/>
            <p:nvPr/>
          </p:nvSpPr>
          <p:spPr>
            <a:xfrm>
              <a:off x="1373074" y="7264377"/>
              <a:ext cx="79170" cy="8746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101" name="object 15">
              <a:extLst>
                <a:ext uri="{FF2B5EF4-FFF2-40B4-BE49-F238E27FC236}">
                  <a16:creationId xmlns:a16="http://schemas.microsoft.com/office/drawing/2014/main" id="{CD118E0F-0B48-C145-AF20-768BAC072888}"/>
                </a:ext>
              </a:extLst>
            </p:cNvPr>
            <p:cNvSpPr/>
            <p:nvPr/>
          </p:nvSpPr>
          <p:spPr>
            <a:xfrm>
              <a:off x="1507389" y="7265880"/>
              <a:ext cx="68491" cy="8451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102" name="object 16">
              <a:extLst>
                <a:ext uri="{FF2B5EF4-FFF2-40B4-BE49-F238E27FC236}">
                  <a16:creationId xmlns:a16="http://schemas.microsoft.com/office/drawing/2014/main" id="{9850B2B1-F0B8-F847-B9E6-05382C2A9F84}"/>
                </a:ext>
              </a:extLst>
            </p:cNvPr>
            <p:cNvSpPr/>
            <p:nvPr/>
          </p:nvSpPr>
          <p:spPr>
            <a:xfrm>
              <a:off x="1628681" y="7264377"/>
              <a:ext cx="79208" cy="8746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103" name="object 17">
              <a:extLst>
                <a:ext uri="{FF2B5EF4-FFF2-40B4-BE49-F238E27FC236}">
                  <a16:creationId xmlns:a16="http://schemas.microsoft.com/office/drawing/2014/main" id="{855A7423-61F6-E045-ABBF-D9BDD68216F0}"/>
                </a:ext>
              </a:extLst>
            </p:cNvPr>
            <p:cNvSpPr/>
            <p:nvPr/>
          </p:nvSpPr>
          <p:spPr>
            <a:xfrm>
              <a:off x="1755512" y="7265874"/>
              <a:ext cx="106540" cy="8451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104" name="object 18">
              <a:extLst>
                <a:ext uri="{FF2B5EF4-FFF2-40B4-BE49-F238E27FC236}">
                  <a16:creationId xmlns:a16="http://schemas.microsoft.com/office/drawing/2014/main" id="{39058F38-FF74-1646-95D7-ED9D5578806B}"/>
                </a:ext>
              </a:extLst>
            </p:cNvPr>
            <p:cNvSpPr/>
            <p:nvPr/>
          </p:nvSpPr>
          <p:spPr>
            <a:xfrm>
              <a:off x="2110563" y="7242967"/>
              <a:ext cx="91567" cy="10922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105" name="object 19">
              <a:extLst>
                <a:ext uri="{FF2B5EF4-FFF2-40B4-BE49-F238E27FC236}">
                  <a16:creationId xmlns:a16="http://schemas.microsoft.com/office/drawing/2014/main" id="{7414592A-113C-7F42-A36B-D2AD4C327534}"/>
                </a:ext>
              </a:extLst>
            </p:cNvPr>
            <p:cNvSpPr/>
            <p:nvPr/>
          </p:nvSpPr>
          <p:spPr>
            <a:xfrm>
              <a:off x="2622688" y="7265873"/>
              <a:ext cx="73063" cy="8451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106" name="object 20">
              <a:extLst>
                <a:ext uri="{FF2B5EF4-FFF2-40B4-BE49-F238E27FC236}">
                  <a16:creationId xmlns:a16="http://schemas.microsoft.com/office/drawing/2014/main" id="{A60297A4-87EE-1543-B692-1B79A4031AFC}"/>
                </a:ext>
              </a:extLst>
            </p:cNvPr>
            <p:cNvSpPr/>
            <p:nvPr/>
          </p:nvSpPr>
          <p:spPr>
            <a:xfrm>
              <a:off x="2747270" y="7265879"/>
              <a:ext cx="65176" cy="8594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107" name="object 21">
              <a:extLst>
                <a:ext uri="{FF2B5EF4-FFF2-40B4-BE49-F238E27FC236}">
                  <a16:creationId xmlns:a16="http://schemas.microsoft.com/office/drawing/2014/main" id="{79E49E87-C3AC-DE4E-9142-B76049A6B28E}"/>
                </a:ext>
              </a:extLst>
            </p:cNvPr>
            <p:cNvSpPr/>
            <p:nvPr/>
          </p:nvSpPr>
          <p:spPr>
            <a:xfrm>
              <a:off x="2871351" y="7265874"/>
              <a:ext cx="79095" cy="8451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108" name="object 22">
              <a:extLst>
                <a:ext uri="{FF2B5EF4-FFF2-40B4-BE49-F238E27FC236}">
                  <a16:creationId xmlns:a16="http://schemas.microsoft.com/office/drawing/2014/main" id="{93995E1D-F663-DF4C-BE9D-66ADC6A17FE7}"/>
                </a:ext>
              </a:extLst>
            </p:cNvPr>
            <p:cNvSpPr/>
            <p:nvPr/>
          </p:nvSpPr>
          <p:spPr>
            <a:xfrm>
              <a:off x="3236554" y="7265878"/>
              <a:ext cx="77558" cy="8451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109" name="object 23">
              <a:extLst>
                <a:ext uri="{FF2B5EF4-FFF2-40B4-BE49-F238E27FC236}">
                  <a16:creationId xmlns:a16="http://schemas.microsoft.com/office/drawing/2014/main" id="{0A8FEB28-2E8B-D24D-A663-0DFE7AD676D9}"/>
                </a:ext>
              </a:extLst>
            </p:cNvPr>
            <p:cNvSpPr/>
            <p:nvPr/>
          </p:nvSpPr>
          <p:spPr>
            <a:xfrm>
              <a:off x="3364009" y="7265879"/>
              <a:ext cx="65214" cy="8594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110" name="object 24">
              <a:extLst>
                <a:ext uri="{FF2B5EF4-FFF2-40B4-BE49-F238E27FC236}">
                  <a16:creationId xmlns:a16="http://schemas.microsoft.com/office/drawing/2014/main" id="{BABC5A59-D654-1F4B-B529-267F13D9CE75}"/>
                </a:ext>
              </a:extLst>
            </p:cNvPr>
            <p:cNvSpPr/>
            <p:nvPr/>
          </p:nvSpPr>
          <p:spPr>
            <a:xfrm>
              <a:off x="3488001" y="7265874"/>
              <a:ext cx="68503" cy="84518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111" name="object 25">
              <a:extLst>
                <a:ext uri="{FF2B5EF4-FFF2-40B4-BE49-F238E27FC236}">
                  <a16:creationId xmlns:a16="http://schemas.microsoft.com/office/drawing/2014/main" id="{CC678722-8AA0-1F40-B47F-E40B5C2C629B}"/>
                </a:ext>
              </a:extLst>
            </p:cNvPr>
            <p:cNvSpPr/>
            <p:nvPr/>
          </p:nvSpPr>
          <p:spPr>
            <a:xfrm>
              <a:off x="3608539" y="7265885"/>
              <a:ext cx="11430" cy="85090"/>
            </a:xfrm>
            <a:custGeom>
              <a:avLst/>
              <a:gdLst/>
              <a:ahLst/>
              <a:cxnLst/>
              <a:rect l="l" t="t" r="r" b="b"/>
              <a:pathLst>
                <a:path w="11429" h="85090">
                  <a:moveTo>
                    <a:pt x="0" y="0"/>
                  </a:moveTo>
                  <a:lnTo>
                    <a:pt x="10960" y="0"/>
                  </a:lnTo>
                  <a:lnTo>
                    <a:pt x="10960" y="84505"/>
                  </a:lnTo>
                  <a:lnTo>
                    <a:pt x="0" y="845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1433A4-7F9F-4FBC-87A2-61EAF53135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2863" y="1289050"/>
            <a:ext cx="7872412" cy="274161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484CD8C-5A8E-4159-B24E-BECB7EDB3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2863" y="4135438"/>
            <a:ext cx="7872412" cy="19018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E90E321-F820-4DE1-A07B-E4AC1C63C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81028EE-52CF-4A65-BBD8-61A40DBEC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47B3060-623C-48A3-B8AB-FB61113CB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CEF7-F2AE-4588-BB96-A85091F430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0808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0C79D2-FCCD-4498-880B-BD60229E1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5AC8320-A83D-4574-BE2D-477AF749F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36FAA9F-1AD6-407F-A225-F93BED1DC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1EF6B4B-53B0-47B8-AE27-F24614D17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D581F7A-C6D1-4150-B745-E2D41383C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CEF7-F2AE-4588-BB96-A85091F430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9637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DD62A6-3EB5-4D48-8692-B7763CE99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963" y="1963738"/>
            <a:ext cx="9055100" cy="327501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7B4EAA5-652D-4D26-948E-DD43EB70A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963" y="5268913"/>
            <a:ext cx="9055100" cy="17224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3091E05-98FC-4961-B0EC-E6E531D7A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3EC1D17-A27B-453C-984D-7369F166F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418DBBF-61CB-48EC-850E-25B23331C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CEF7-F2AE-4588-BB96-A85091F430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481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5B6619-B59A-4AD1-96C1-F9FC06CCD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0A13B6-9190-40BE-AF03-5E3B50848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2313" y="2095500"/>
            <a:ext cx="4449762" cy="49958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3C82763-B7F1-4D6E-8095-AB247C629F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24475" y="2095500"/>
            <a:ext cx="4451350" cy="49958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CA9D281-0B3A-459D-B512-38CD4E3B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7CD3EC8-24A5-4123-8803-8FAD6FFA8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21B583A-22E2-4F03-AA3F-FF868435B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CEF7-F2AE-4588-BB96-A85091F430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3032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3853C3-B617-45FC-9961-8DDCF3C18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419100"/>
            <a:ext cx="9053513" cy="152241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2084541-D882-4FFE-819A-946D894D5F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3900" y="1930400"/>
            <a:ext cx="4440238" cy="946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A8C9574-C925-4C8C-844C-CD688C2E93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3900" y="2876550"/>
            <a:ext cx="4440238" cy="42306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33DBF51B-4179-4A21-84C2-CEB5FF9E38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314950" y="1930400"/>
            <a:ext cx="4462463" cy="946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6CDB050E-850C-49AC-AF74-962FEEF5C7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314950" y="2876550"/>
            <a:ext cx="4462463" cy="42306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EF884A32-947A-4CBB-AFD8-4D2BB5C1C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CC62B946-EF75-4BCE-80CF-44AB61F4C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282D984-C6B6-45F2-B099-FDBC54747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CEF7-F2AE-4588-BB96-A85091F430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6970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08E7DC-73CF-4489-98DA-C5B0970BB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AF04668-733B-45AB-B0BD-1BB8F5D7B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0831F61-6623-4710-B5C8-E8D70F7EB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0E416A2-84CF-4C63-919B-0736FE530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CEF7-F2AE-4588-BB96-A85091F430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2160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57F9FA59-1175-4EEF-B27A-B5CEE4778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AEA2707F-3780-4692-AE32-296A92724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4DC2C85-1D8A-4ED8-8BF4-5F037ABFE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CEF7-F2AE-4588-BB96-A85091F430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1304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D30A48-EA01-410F-8491-61BAFD039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525463"/>
            <a:ext cx="3384550" cy="18367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D7574CA-5431-436D-986D-72DF62EE3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2463" y="1133475"/>
            <a:ext cx="5314950" cy="55959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D6BC169-77D0-4769-ABAE-4D042AF4D5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900" y="2362200"/>
            <a:ext cx="3384550" cy="43767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66EF699-5942-4544-A91C-A79A04A9E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293D9B5-E04A-4EBA-B038-46F1E3029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31B515D-C845-403B-947D-2F9DAFE7C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CEF7-F2AE-4588-BB96-A85091F430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90506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C8F22B-81EE-4510-ADDA-04853A774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525463"/>
            <a:ext cx="3384550" cy="18367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6351454E-497A-46A5-9AAD-3E445B0552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2463" y="1133475"/>
            <a:ext cx="5314950" cy="55959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E963551-4B0F-4850-99BF-40A3DE1AD5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900" y="2362200"/>
            <a:ext cx="3384550" cy="43767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84512D4-B6F3-4E67-8337-467C847C1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1F47FAC-B5E6-48B0-9E67-4FBF824D3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453066E-CC3B-4744-8BF9-1E787A71D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CEF7-F2AE-4588-BB96-A85091F430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88718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3EB0A60-A18D-4755-A7F6-68F5C01D8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857224D-2352-43BC-8E92-A10330142A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052788A-56F9-4E35-92A5-31E3AD6C1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A08341C-C160-4BC8-8589-29343BB23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7F36CC5-CE89-4D53-9659-8E682258C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CEF7-F2AE-4588-BB96-A85091F430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2983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9491B3-F27B-46F6-8E08-6DC9B0AEA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419100"/>
            <a:ext cx="9053512" cy="152241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4417221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F080CA59-BCB1-4B71-B23D-FF20A62C56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513638" y="419100"/>
            <a:ext cx="2262187" cy="6672263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F1BCE94-1504-4CF9-9FCC-CCE24E20A2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22313" y="419100"/>
            <a:ext cx="6638925" cy="6672263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308803F-82B7-493A-8C79-91F345B88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B228A8B-8B2F-4C43-A507-48F7A3918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30A6015-4986-4029-AEA5-B4693475F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CEF7-F2AE-4588-BB96-A85091F430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9528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1834A9-8A2F-4315-8A01-AAF858905D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2863" y="1289050"/>
            <a:ext cx="7872412" cy="274161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EF74A78-F290-40AA-9F24-DA87ED7A21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2863" y="4135438"/>
            <a:ext cx="7872412" cy="19018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9408DAE-9EAF-4E62-B562-3FD03A55C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A782B15-61D1-4E43-B79C-FD327216E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26E1738-C1D4-4B8E-8DA6-2B8385A10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997-0FCC-49FE-A196-59EEC4D654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79398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2E2B1F-CB16-4E81-88B5-D2A187241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4B2CB82-FCE9-4648-99B9-9F025F78C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A1A3769-2644-45A1-9CB9-CCA62D5E6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713828F-A803-49BD-ACBC-38043F87C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DA6FFF9-A282-400C-B4D2-841BCA6BA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997-0FCC-49FE-A196-59EEC4D654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16881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B9B2D0-E2BE-455A-85DB-9B58A9DC2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963" y="1963738"/>
            <a:ext cx="9055100" cy="327501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934CBD9-68FB-4E8A-A9EC-2DBAB54196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963" y="5268913"/>
            <a:ext cx="9055100" cy="17224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ACC267B-8136-41BD-BBC7-737B2E8F3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54EF755-B9C3-4771-822D-F7D42D96B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F4CC122-8EAA-4E84-AD93-F875F89BD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997-0FCC-49FE-A196-59EEC4D654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78631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2FD0F1-5703-49BB-A8BA-8686B4C18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81BD97D-45F7-4082-BA49-6266F6F111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2313" y="2095500"/>
            <a:ext cx="4449762" cy="49958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D60D4BB-D688-4F3D-A986-295502DB21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24475" y="2095500"/>
            <a:ext cx="4451350" cy="49958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DFA11EB-459A-48AD-BA4C-E4C22C861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8E88D40-7991-4B34-91B1-BEB7F4908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CF3B656-F2D9-42D8-8F5F-8A6A5BAF6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997-0FCC-49FE-A196-59EEC4D654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19807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3D6374-23A2-46B3-A68F-6C00320C2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419100"/>
            <a:ext cx="9053513" cy="152241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5428D13-ECD4-4148-BEA1-D7CD2EB43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3900" y="1930400"/>
            <a:ext cx="4440238" cy="946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ED239DF-015F-4B4D-8D8F-51FDD2B410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3900" y="2876550"/>
            <a:ext cx="4440238" cy="42306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DF303B8-7DE5-4ECB-B431-5927BD43EC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314950" y="1930400"/>
            <a:ext cx="4462463" cy="946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127FC3E-BD95-4DDA-811D-3F16F02988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314950" y="2876550"/>
            <a:ext cx="4462463" cy="42306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A90008EA-A9B5-4E8A-BD74-CE4728E7A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0F13A8C3-2D05-4AD4-B517-415F0834B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61358E2A-C257-4956-83DE-7DC9E72A6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997-0FCC-49FE-A196-59EEC4D654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9476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DB05A4-3995-4D84-9C4B-A70857489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0D886D0-FE26-41AC-A7E6-28688790C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DF0F79A-43C3-48E6-BA17-026BC169D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80F578B-9015-4539-A142-5DC225EFA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997-0FCC-49FE-A196-59EEC4D654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00324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92F0D109-79E5-49B9-94F5-1D6A48DA2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8A12B068-D189-4404-B004-0F7DD8B1D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E2000E1-44A5-4F91-8863-7DA607E70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997-0FCC-49FE-A196-59EEC4D654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38577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FC0FD4-60D6-4A5A-80EC-05AB6A9A4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525463"/>
            <a:ext cx="3384550" cy="18367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D0FF194-68E0-4571-A2F3-17047DD87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2463" y="1133475"/>
            <a:ext cx="5314950" cy="55959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28C7525-AC61-4060-93E6-13E2C83F1A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900" y="2362200"/>
            <a:ext cx="3384550" cy="43767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E1D9BED-5906-4E5E-98F3-979E4E218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0DA3DB3-3A25-4EFE-8580-16C05728D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41B8D14-B3B4-403C-954D-5B99838E9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997-0FCC-49FE-A196-59EEC4D654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90263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51CA41-FBF7-47C0-8A68-344645D94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525463"/>
            <a:ext cx="3384550" cy="18367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F61CF0D1-3F17-429A-B3E3-A6111D607C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2463" y="1133475"/>
            <a:ext cx="5314950" cy="55959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F30679B-47BC-40DD-9A44-72A691E873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900" y="2362200"/>
            <a:ext cx="3384550" cy="43767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764D981-F35A-48D5-A542-907824BA1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E6C0917-EC90-43FC-84B1-85B9AA109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0626B91-05C7-4C77-ACDD-C6ECF793C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997-0FCC-49FE-A196-59EEC4D654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7612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Slide">
    <p:bg>
      <p:bgPr>
        <a:solidFill>
          <a:srgbClr val="B2B5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upa 45">
            <a:extLst>
              <a:ext uri="{FF2B5EF4-FFF2-40B4-BE49-F238E27FC236}">
                <a16:creationId xmlns:a16="http://schemas.microsoft.com/office/drawing/2014/main" id="{375847B8-94A7-DF48-B7AC-7B95E2C5EE04}"/>
              </a:ext>
            </a:extLst>
          </p:cNvPr>
          <p:cNvGrpSpPr/>
          <p:nvPr userDrawn="1"/>
        </p:nvGrpSpPr>
        <p:grpSpPr>
          <a:xfrm>
            <a:off x="521199" y="7174486"/>
            <a:ext cx="3098770" cy="270510"/>
            <a:chOff x="521199" y="7154552"/>
            <a:chExt cx="3098770" cy="270510"/>
          </a:xfrm>
        </p:grpSpPr>
        <p:sp>
          <p:nvSpPr>
            <p:cNvPr id="49" name="object 22">
              <a:extLst>
                <a:ext uri="{FF2B5EF4-FFF2-40B4-BE49-F238E27FC236}">
                  <a16:creationId xmlns:a16="http://schemas.microsoft.com/office/drawing/2014/main" id="{F2542D9A-B06B-8B43-85F9-0A56D2CC895B}"/>
                </a:ext>
              </a:extLst>
            </p:cNvPr>
            <p:cNvSpPr/>
            <p:nvPr/>
          </p:nvSpPr>
          <p:spPr>
            <a:xfrm>
              <a:off x="979930" y="7244767"/>
              <a:ext cx="81597" cy="1056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23">
              <a:extLst>
                <a:ext uri="{FF2B5EF4-FFF2-40B4-BE49-F238E27FC236}">
                  <a16:creationId xmlns:a16="http://schemas.microsoft.com/office/drawing/2014/main" id="{729B42B9-DB13-F448-929D-5BA95B795D3F}"/>
                </a:ext>
              </a:extLst>
            </p:cNvPr>
            <p:cNvSpPr/>
            <p:nvPr/>
          </p:nvSpPr>
          <p:spPr>
            <a:xfrm>
              <a:off x="1913498" y="7265874"/>
              <a:ext cx="62230" cy="85090"/>
            </a:xfrm>
            <a:custGeom>
              <a:avLst/>
              <a:gdLst/>
              <a:ahLst/>
              <a:cxnLst/>
              <a:rect l="l" t="t" r="r" b="b"/>
              <a:pathLst>
                <a:path w="62230" h="85090">
                  <a:moveTo>
                    <a:pt x="59918" y="0"/>
                  </a:moveTo>
                  <a:lnTo>
                    <a:pt x="0" y="0"/>
                  </a:lnTo>
                  <a:lnTo>
                    <a:pt x="0" y="84518"/>
                  </a:lnTo>
                  <a:lnTo>
                    <a:pt x="61836" y="84518"/>
                  </a:lnTo>
                  <a:lnTo>
                    <a:pt x="61836" y="74536"/>
                  </a:lnTo>
                  <a:lnTo>
                    <a:pt x="10947" y="74536"/>
                  </a:lnTo>
                  <a:lnTo>
                    <a:pt x="10947" y="45770"/>
                  </a:lnTo>
                  <a:lnTo>
                    <a:pt x="56819" y="45770"/>
                  </a:lnTo>
                  <a:lnTo>
                    <a:pt x="56819" y="35864"/>
                  </a:lnTo>
                  <a:lnTo>
                    <a:pt x="10947" y="35864"/>
                  </a:lnTo>
                  <a:lnTo>
                    <a:pt x="10947" y="9982"/>
                  </a:lnTo>
                  <a:lnTo>
                    <a:pt x="59918" y="9982"/>
                  </a:lnTo>
                  <a:lnTo>
                    <a:pt x="599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24">
              <a:extLst>
                <a:ext uri="{FF2B5EF4-FFF2-40B4-BE49-F238E27FC236}">
                  <a16:creationId xmlns:a16="http://schemas.microsoft.com/office/drawing/2014/main" id="{98834FC3-3890-E84A-B8DD-F3E2A582A442}"/>
                </a:ext>
              </a:extLst>
            </p:cNvPr>
            <p:cNvSpPr/>
            <p:nvPr/>
          </p:nvSpPr>
          <p:spPr>
            <a:xfrm>
              <a:off x="2268247" y="7265874"/>
              <a:ext cx="62230" cy="85090"/>
            </a:xfrm>
            <a:custGeom>
              <a:avLst/>
              <a:gdLst/>
              <a:ahLst/>
              <a:cxnLst/>
              <a:rect l="l" t="t" r="r" b="b"/>
              <a:pathLst>
                <a:path w="62230" h="85090">
                  <a:moveTo>
                    <a:pt x="59905" y="0"/>
                  </a:moveTo>
                  <a:lnTo>
                    <a:pt x="0" y="0"/>
                  </a:lnTo>
                  <a:lnTo>
                    <a:pt x="0" y="84518"/>
                  </a:lnTo>
                  <a:lnTo>
                    <a:pt x="61823" y="84518"/>
                  </a:lnTo>
                  <a:lnTo>
                    <a:pt x="61823" y="74536"/>
                  </a:lnTo>
                  <a:lnTo>
                    <a:pt x="10960" y="74536"/>
                  </a:lnTo>
                  <a:lnTo>
                    <a:pt x="10960" y="45770"/>
                  </a:lnTo>
                  <a:lnTo>
                    <a:pt x="56781" y="45770"/>
                  </a:lnTo>
                  <a:lnTo>
                    <a:pt x="56781" y="35864"/>
                  </a:lnTo>
                  <a:lnTo>
                    <a:pt x="10960" y="35864"/>
                  </a:lnTo>
                  <a:lnTo>
                    <a:pt x="10960" y="9982"/>
                  </a:lnTo>
                  <a:lnTo>
                    <a:pt x="59905" y="9982"/>
                  </a:lnTo>
                  <a:lnTo>
                    <a:pt x="599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25">
              <a:extLst>
                <a:ext uri="{FF2B5EF4-FFF2-40B4-BE49-F238E27FC236}">
                  <a16:creationId xmlns:a16="http://schemas.microsoft.com/office/drawing/2014/main" id="{8DE2BB80-2E92-0B43-9BBE-BAD779A89513}"/>
                </a:ext>
              </a:extLst>
            </p:cNvPr>
            <p:cNvSpPr/>
            <p:nvPr/>
          </p:nvSpPr>
          <p:spPr>
            <a:xfrm>
              <a:off x="2386105" y="7265874"/>
              <a:ext cx="65290" cy="8451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26">
              <a:extLst>
                <a:ext uri="{FF2B5EF4-FFF2-40B4-BE49-F238E27FC236}">
                  <a16:creationId xmlns:a16="http://schemas.microsoft.com/office/drawing/2014/main" id="{1950A12C-E042-B94D-841A-FF5A3F2F2B5A}"/>
                </a:ext>
              </a:extLst>
            </p:cNvPr>
            <p:cNvSpPr/>
            <p:nvPr/>
          </p:nvSpPr>
          <p:spPr>
            <a:xfrm>
              <a:off x="2504607" y="7265874"/>
              <a:ext cx="65658" cy="8451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27">
              <a:extLst>
                <a:ext uri="{FF2B5EF4-FFF2-40B4-BE49-F238E27FC236}">
                  <a16:creationId xmlns:a16="http://schemas.microsoft.com/office/drawing/2014/main" id="{95AC43E7-5A81-AB46-829E-41A48368479D}"/>
                </a:ext>
              </a:extLst>
            </p:cNvPr>
            <p:cNvSpPr/>
            <p:nvPr/>
          </p:nvSpPr>
          <p:spPr>
            <a:xfrm>
              <a:off x="3092033" y="7244767"/>
              <a:ext cx="81597" cy="10562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28">
              <a:extLst>
                <a:ext uri="{FF2B5EF4-FFF2-40B4-BE49-F238E27FC236}">
                  <a16:creationId xmlns:a16="http://schemas.microsoft.com/office/drawing/2014/main" id="{A0F96409-3853-4448-884B-BCCAD855E907}"/>
                </a:ext>
              </a:extLst>
            </p:cNvPr>
            <p:cNvSpPr/>
            <p:nvPr/>
          </p:nvSpPr>
          <p:spPr>
            <a:xfrm>
              <a:off x="521199" y="7154552"/>
              <a:ext cx="271145" cy="270510"/>
            </a:xfrm>
            <a:custGeom>
              <a:avLst/>
              <a:gdLst/>
              <a:ahLst/>
              <a:cxnLst/>
              <a:rect l="l" t="t" r="r" b="b"/>
              <a:pathLst>
                <a:path w="271145" h="270509">
                  <a:moveTo>
                    <a:pt x="111467" y="0"/>
                  </a:moveTo>
                  <a:lnTo>
                    <a:pt x="0" y="0"/>
                  </a:lnTo>
                  <a:lnTo>
                    <a:pt x="0" y="270243"/>
                  </a:lnTo>
                  <a:lnTo>
                    <a:pt x="44665" y="270243"/>
                  </a:lnTo>
                  <a:lnTo>
                    <a:pt x="44665" y="92506"/>
                  </a:lnTo>
                  <a:lnTo>
                    <a:pt x="150821" y="92506"/>
                  </a:lnTo>
                  <a:lnTo>
                    <a:pt x="126259" y="49244"/>
                  </a:lnTo>
                  <a:lnTo>
                    <a:pt x="111467" y="0"/>
                  </a:lnTo>
                  <a:close/>
                </a:path>
                <a:path w="271145" h="270509">
                  <a:moveTo>
                    <a:pt x="88658" y="185889"/>
                  </a:moveTo>
                  <a:lnTo>
                    <a:pt x="88658" y="270243"/>
                  </a:lnTo>
                  <a:lnTo>
                    <a:pt x="196075" y="270243"/>
                  </a:lnTo>
                  <a:lnTo>
                    <a:pt x="88658" y="185889"/>
                  </a:lnTo>
                  <a:close/>
                </a:path>
                <a:path w="271145" h="270509">
                  <a:moveTo>
                    <a:pt x="150821" y="92506"/>
                  </a:moveTo>
                  <a:lnTo>
                    <a:pt x="44665" y="92506"/>
                  </a:lnTo>
                  <a:lnTo>
                    <a:pt x="266623" y="270243"/>
                  </a:lnTo>
                  <a:lnTo>
                    <a:pt x="270586" y="270243"/>
                  </a:lnTo>
                  <a:lnTo>
                    <a:pt x="270586" y="174307"/>
                  </a:lnTo>
                  <a:lnTo>
                    <a:pt x="224552" y="156798"/>
                  </a:lnTo>
                  <a:lnTo>
                    <a:pt x="184212" y="129128"/>
                  </a:lnTo>
                  <a:lnTo>
                    <a:pt x="150978" y="92782"/>
                  </a:lnTo>
                  <a:lnTo>
                    <a:pt x="150821" y="92506"/>
                  </a:lnTo>
                  <a:close/>
                </a:path>
                <a:path w="271145" h="270509">
                  <a:moveTo>
                    <a:pt x="270586" y="0"/>
                  </a:moveTo>
                  <a:lnTo>
                    <a:pt x="164617" y="0"/>
                  </a:lnTo>
                  <a:lnTo>
                    <a:pt x="179398" y="39945"/>
                  </a:lnTo>
                  <a:lnTo>
                    <a:pt x="202957" y="74126"/>
                  </a:lnTo>
                  <a:lnTo>
                    <a:pt x="233838" y="101016"/>
                  </a:lnTo>
                  <a:lnTo>
                    <a:pt x="270586" y="119087"/>
                  </a:lnTo>
                  <a:lnTo>
                    <a:pt x="2705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29">
              <a:extLst>
                <a:ext uri="{FF2B5EF4-FFF2-40B4-BE49-F238E27FC236}">
                  <a16:creationId xmlns:a16="http://schemas.microsoft.com/office/drawing/2014/main" id="{B068ECBE-1F7F-5540-9B35-5A5BE2E7671F}"/>
                </a:ext>
              </a:extLst>
            </p:cNvPr>
            <p:cNvSpPr/>
            <p:nvPr/>
          </p:nvSpPr>
          <p:spPr>
            <a:xfrm>
              <a:off x="1124483" y="7265878"/>
              <a:ext cx="77546" cy="8451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30">
              <a:extLst>
                <a:ext uri="{FF2B5EF4-FFF2-40B4-BE49-F238E27FC236}">
                  <a16:creationId xmlns:a16="http://schemas.microsoft.com/office/drawing/2014/main" id="{E7BE7EFC-E433-294E-91A0-2496CC66B7A7}"/>
                </a:ext>
              </a:extLst>
            </p:cNvPr>
            <p:cNvSpPr/>
            <p:nvPr/>
          </p:nvSpPr>
          <p:spPr>
            <a:xfrm>
              <a:off x="1251954" y="7265873"/>
              <a:ext cx="73012" cy="8451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31">
              <a:extLst>
                <a:ext uri="{FF2B5EF4-FFF2-40B4-BE49-F238E27FC236}">
                  <a16:creationId xmlns:a16="http://schemas.microsoft.com/office/drawing/2014/main" id="{C236FDF8-D11C-AF4A-8DED-880408C6FA0B}"/>
                </a:ext>
              </a:extLst>
            </p:cNvPr>
            <p:cNvSpPr/>
            <p:nvPr/>
          </p:nvSpPr>
          <p:spPr>
            <a:xfrm>
              <a:off x="1373074" y="7264377"/>
              <a:ext cx="79170" cy="8746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32">
              <a:extLst>
                <a:ext uri="{FF2B5EF4-FFF2-40B4-BE49-F238E27FC236}">
                  <a16:creationId xmlns:a16="http://schemas.microsoft.com/office/drawing/2014/main" id="{7A45BF51-B5E4-C445-9417-63350D49ABD1}"/>
                </a:ext>
              </a:extLst>
            </p:cNvPr>
            <p:cNvSpPr/>
            <p:nvPr/>
          </p:nvSpPr>
          <p:spPr>
            <a:xfrm>
              <a:off x="1507389" y="7265880"/>
              <a:ext cx="68491" cy="8451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33">
              <a:extLst>
                <a:ext uri="{FF2B5EF4-FFF2-40B4-BE49-F238E27FC236}">
                  <a16:creationId xmlns:a16="http://schemas.microsoft.com/office/drawing/2014/main" id="{C4EB1C34-2857-194B-BECE-5D0AF5B1D861}"/>
                </a:ext>
              </a:extLst>
            </p:cNvPr>
            <p:cNvSpPr/>
            <p:nvPr/>
          </p:nvSpPr>
          <p:spPr>
            <a:xfrm>
              <a:off x="1628681" y="7264377"/>
              <a:ext cx="79208" cy="8746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34">
              <a:extLst>
                <a:ext uri="{FF2B5EF4-FFF2-40B4-BE49-F238E27FC236}">
                  <a16:creationId xmlns:a16="http://schemas.microsoft.com/office/drawing/2014/main" id="{CDF0EBBB-A90B-B04B-BFDC-62CA8C83001C}"/>
                </a:ext>
              </a:extLst>
            </p:cNvPr>
            <p:cNvSpPr/>
            <p:nvPr/>
          </p:nvSpPr>
          <p:spPr>
            <a:xfrm>
              <a:off x="1755512" y="7265874"/>
              <a:ext cx="106540" cy="8451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35">
              <a:extLst>
                <a:ext uri="{FF2B5EF4-FFF2-40B4-BE49-F238E27FC236}">
                  <a16:creationId xmlns:a16="http://schemas.microsoft.com/office/drawing/2014/main" id="{7EB8422A-A91E-B74D-BA5E-FB9A58F7983F}"/>
                </a:ext>
              </a:extLst>
            </p:cNvPr>
            <p:cNvSpPr/>
            <p:nvPr/>
          </p:nvSpPr>
          <p:spPr>
            <a:xfrm>
              <a:off x="2110563" y="7242967"/>
              <a:ext cx="91567" cy="10922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36">
              <a:extLst>
                <a:ext uri="{FF2B5EF4-FFF2-40B4-BE49-F238E27FC236}">
                  <a16:creationId xmlns:a16="http://schemas.microsoft.com/office/drawing/2014/main" id="{F80F4B41-5FEE-3E40-8B87-887682BF19BE}"/>
                </a:ext>
              </a:extLst>
            </p:cNvPr>
            <p:cNvSpPr/>
            <p:nvPr/>
          </p:nvSpPr>
          <p:spPr>
            <a:xfrm>
              <a:off x="2622688" y="7265873"/>
              <a:ext cx="73063" cy="8451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37">
              <a:extLst>
                <a:ext uri="{FF2B5EF4-FFF2-40B4-BE49-F238E27FC236}">
                  <a16:creationId xmlns:a16="http://schemas.microsoft.com/office/drawing/2014/main" id="{841771E2-6839-8346-B245-1F694B5AE426}"/>
                </a:ext>
              </a:extLst>
            </p:cNvPr>
            <p:cNvSpPr/>
            <p:nvPr/>
          </p:nvSpPr>
          <p:spPr>
            <a:xfrm>
              <a:off x="2747270" y="7265879"/>
              <a:ext cx="65176" cy="8594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38">
              <a:extLst>
                <a:ext uri="{FF2B5EF4-FFF2-40B4-BE49-F238E27FC236}">
                  <a16:creationId xmlns:a16="http://schemas.microsoft.com/office/drawing/2014/main" id="{A7E38BE7-54B7-964F-99A0-DF8227F9233E}"/>
                </a:ext>
              </a:extLst>
            </p:cNvPr>
            <p:cNvSpPr/>
            <p:nvPr/>
          </p:nvSpPr>
          <p:spPr>
            <a:xfrm>
              <a:off x="2871351" y="7265874"/>
              <a:ext cx="79095" cy="8451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39">
              <a:extLst>
                <a:ext uri="{FF2B5EF4-FFF2-40B4-BE49-F238E27FC236}">
                  <a16:creationId xmlns:a16="http://schemas.microsoft.com/office/drawing/2014/main" id="{A215D2C9-DCAB-C549-9871-B3449C4FA423}"/>
                </a:ext>
              </a:extLst>
            </p:cNvPr>
            <p:cNvSpPr/>
            <p:nvPr/>
          </p:nvSpPr>
          <p:spPr>
            <a:xfrm>
              <a:off x="3236554" y="7265878"/>
              <a:ext cx="77558" cy="8451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40">
              <a:extLst>
                <a:ext uri="{FF2B5EF4-FFF2-40B4-BE49-F238E27FC236}">
                  <a16:creationId xmlns:a16="http://schemas.microsoft.com/office/drawing/2014/main" id="{51BCF34A-409A-C545-A665-D7343F0F87A1}"/>
                </a:ext>
              </a:extLst>
            </p:cNvPr>
            <p:cNvSpPr/>
            <p:nvPr/>
          </p:nvSpPr>
          <p:spPr>
            <a:xfrm>
              <a:off x="3364009" y="7265879"/>
              <a:ext cx="65214" cy="8594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41">
              <a:extLst>
                <a:ext uri="{FF2B5EF4-FFF2-40B4-BE49-F238E27FC236}">
                  <a16:creationId xmlns:a16="http://schemas.microsoft.com/office/drawing/2014/main" id="{49755BA0-2391-C543-BF34-A080AF9CBDD3}"/>
                </a:ext>
              </a:extLst>
            </p:cNvPr>
            <p:cNvSpPr/>
            <p:nvPr/>
          </p:nvSpPr>
          <p:spPr>
            <a:xfrm>
              <a:off x="3488001" y="7265874"/>
              <a:ext cx="68503" cy="84518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42">
              <a:extLst>
                <a:ext uri="{FF2B5EF4-FFF2-40B4-BE49-F238E27FC236}">
                  <a16:creationId xmlns:a16="http://schemas.microsoft.com/office/drawing/2014/main" id="{190375A3-EECF-C645-BBB7-A9A596A0F162}"/>
                </a:ext>
              </a:extLst>
            </p:cNvPr>
            <p:cNvSpPr/>
            <p:nvPr/>
          </p:nvSpPr>
          <p:spPr>
            <a:xfrm>
              <a:off x="3608539" y="7265885"/>
              <a:ext cx="11430" cy="85090"/>
            </a:xfrm>
            <a:custGeom>
              <a:avLst/>
              <a:gdLst/>
              <a:ahLst/>
              <a:cxnLst/>
              <a:rect l="l" t="t" r="r" b="b"/>
              <a:pathLst>
                <a:path w="11429" h="85090">
                  <a:moveTo>
                    <a:pt x="0" y="0"/>
                  </a:moveTo>
                  <a:lnTo>
                    <a:pt x="10960" y="0"/>
                  </a:lnTo>
                  <a:lnTo>
                    <a:pt x="10960" y="84505"/>
                  </a:lnTo>
                  <a:lnTo>
                    <a:pt x="0" y="845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0" name="Grupa 69">
            <a:extLst>
              <a:ext uri="{FF2B5EF4-FFF2-40B4-BE49-F238E27FC236}">
                <a16:creationId xmlns:a16="http://schemas.microsoft.com/office/drawing/2014/main" id="{7DBFEE53-489E-494F-9F3B-B34CD80A17EF}"/>
              </a:ext>
            </a:extLst>
          </p:cNvPr>
          <p:cNvGrpSpPr/>
          <p:nvPr userDrawn="1"/>
        </p:nvGrpSpPr>
        <p:grpSpPr>
          <a:xfrm>
            <a:off x="0" y="0"/>
            <a:ext cx="10498138" cy="6752411"/>
            <a:chOff x="0" y="0"/>
            <a:chExt cx="10498138" cy="6752411"/>
          </a:xfrm>
        </p:grpSpPr>
        <p:sp>
          <p:nvSpPr>
            <p:cNvPr id="71" name="object 3">
              <a:extLst>
                <a:ext uri="{FF2B5EF4-FFF2-40B4-BE49-F238E27FC236}">
                  <a16:creationId xmlns:a16="http://schemas.microsoft.com/office/drawing/2014/main" id="{85729D38-EE73-8845-AC99-77A4710F8D3D}"/>
                </a:ext>
              </a:extLst>
            </p:cNvPr>
            <p:cNvSpPr/>
            <p:nvPr userDrawn="1"/>
          </p:nvSpPr>
          <p:spPr>
            <a:xfrm flipV="1">
              <a:off x="0" y="1079696"/>
              <a:ext cx="10498137" cy="45719"/>
            </a:xfrm>
            <a:custGeom>
              <a:avLst/>
              <a:gdLst/>
              <a:ahLst/>
              <a:cxnLst/>
              <a:rect l="l" t="t" r="r" b="b"/>
              <a:pathLst>
                <a:path w="13995400">
                  <a:moveTo>
                    <a:pt x="0" y="0"/>
                  </a:moveTo>
                  <a:lnTo>
                    <a:pt x="139954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4">
              <a:extLst>
                <a:ext uri="{FF2B5EF4-FFF2-40B4-BE49-F238E27FC236}">
                  <a16:creationId xmlns:a16="http://schemas.microsoft.com/office/drawing/2014/main" id="{5CE43667-F6AA-1B4B-A4A2-B524322451F0}"/>
                </a:ext>
              </a:extLst>
            </p:cNvPr>
            <p:cNvSpPr/>
            <p:nvPr userDrawn="1"/>
          </p:nvSpPr>
          <p:spPr>
            <a:xfrm>
              <a:off x="0" y="2251074"/>
              <a:ext cx="10498138" cy="45719"/>
            </a:xfrm>
            <a:custGeom>
              <a:avLst/>
              <a:gdLst/>
              <a:ahLst/>
              <a:cxnLst/>
              <a:rect l="l" t="t" r="r" b="b"/>
              <a:pathLst>
                <a:path w="13995400">
                  <a:moveTo>
                    <a:pt x="0" y="0"/>
                  </a:moveTo>
                  <a:lnTo>
                    <a:pt x="139954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5">
              <a:extLst>
                <a:ext uri="{FF2B5EF4-FFF2-40B4-BE49-F238E27FC236}">
                  <a16:creationId xmlns:a16="http://schemas.microsoft.com/office/drawing/2014/main" id="{442E7A97-EA31-2448-A5C0-1CB3394CA3EE}"/>
                </a:ext>
              </a:extLst>
            </p:cNvPr>
            <p:cNvSpPr/>
            <p:nvPr userDrawn="1"/>
          </p:nvSpPr>
          <p:spPr>
            <a:xfrm>
              <a:off x="0" y="3371767"/>
              <a:ext cx="10498137" cy="45719"/>
            </a:xfrm>
            <a:custGeom>
              <a:avLst/>
              <a:gdLst/>
              <a:ahLst/>
              <a:cxnLst/>
              <a:rect l="l" t="t" r="r" b="b"/>
              <a:pathLst>
                <a:path w="13995400">
                  <a:moveTo>
                    <a:pt x="0" y="0"/>
                  </a:moveTo>
                  <a:lnTo>
                    <a:pt x="139954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6">
              <a:extLst>
                <a:ext uri="{FF2B5EF4-FFF2-40B4-BE49-F238E27FC236}">
                  <a16:creationId xmlns:a16="http://schemas.microsoft.com/office/drawing/2014/main" id="{CA7688FD-3A65-2345-9910-477A45EE5C0E}"/>
                </a:ext>
              </a:extLst>
            </p:cNvPr>
            <p:cNvSpPr/>
            <p:nvPr userDrawn="1"/>
          </p:nvSpPr>
          <p:spPr>
            <a:xfrm>
              <a:off x="0" y="4502881"/>
              <a:ext cx="10498138" cy="45719"/>
            </a:xfrm>
            <a:custGeom>
              <a:avLst/>
              <a:gdLst/>
              <a:ahLst/>
              <a:cxnLst/>
              <a:rect l="l" t="t" r="r" b="b"/>
              <a:pathLst>
                <a:path w="13995400">
                  <a:moveTo>
                    <a:pt x="0" y="0"/>
                  </a:moveTo>
                  <a:lnTo>
                    <a:pt x="139954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">
              <a:extLst>
                <a:ext uri="{FF2B5EF4-FFF2-40B4-BE49-F238E27FC236}">
                  <a16:creationId xmlns:a16="http://schemas.microsoft.com/office/drawing/2014/main" id="{00C2416C-DDDF-8247-A23A-57F3758279CB}"/>
                </a:ext>
              </a:extLst>
            </p:cNvPr>
            <p:cNvSpPr/>
            <p:nvPr userDrawn="1"/>
          </p:nvSpPr>
          <p:spPr>
            <a:xfrm>
              <a:off x="0" y="5627645"/>
              <a:ext cx="10498129" cy="45719"/>
            </a:xfrm>
            <a:custGeom>
              <a:avLst/>
              <a:gdLst/>
              <a:ahLst/>
              <a:cxnLst/>
              <a:rect l="l" t="t" r="r" b="b"/>
              <a:pathLst>
                <a:path w="13995400">
                  <a:moveTo>
                    <a:pt x="0" y="0"/>
                  </a:moveTo>
                  <a:lnTo>
                    <a:pt x="139954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8">
              <a:extLst>
                <a:ext uri="{FF2B5EF4-FFF2-40B4-BE49-F238E27FC236}">
                  <a16:creationId xmlns:a16="http://schemas.microsoft.com/office/drawing/2014/main" id="{32A936A6-31F1-244F-8590-9853DABC5185}"/>
                </a:ext>
              </a:extLst>
            </p:cNvPr>
            <p:cNvSpPr/>
            <p:nvPr userDrawn="1"/>
          </p:nvSpPr>
          <p:spPr>
            <a:xfrm flipV="1">
              <a:off x="0" y="6706692"/>
              <a:ext cx="10498138" cy="45719"/>
            </a:xfrm>
            <a:custGeom>
              <a:avLst/>
              <a:gdLst/>
              <a:ahLst/>
              <a:cxnLst/>
              <a:rect l="l" t="t" r="r" b="b"/>
              <a:pathLst>
                <a:path w="13995400">
                  <a:moveTo>
                    <a:pt x="0" y="0"/>
                  </a:moveTo>
                  <a:lnTo>
                    <a:pt x="139954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9">
              <a:extLst>
                <a:ext uri="{FF2B5EF4-FFF2-40B4-BE49-F238E27FC236}">
                  <a16:creationId xmlns:a16="http://schemas.microsoft.com/office/drawing/2014/main" id="{B444BCA9-4A61-A742-BD94-A1B6E16D20F6}"/>
                </a:ext>
              </a:extLst>
            </p:cNvPr>
            <p:cNvSpPr/>
            <p:nvPr userDrawn="1"/>
          </p:nvSpPr>
          <p:spPr>
            <a:xfrm>
              <a:off x="1367367" y="0"/>
              <a:ext cx="0" cy="6749415"/>
            </a:xfrm>
            <a:custGeom>
              <a:avLst/>
              <a:gdLst/>
              <a:ahLst/>
              <a:cxnLst/>
              <a:rect l="l" t="t" r="r" b="b"/>
              <a:pathLst>
                <a:path h="6749415">
                  <a:moveTo>
                    <a:pt x="0" y="0"/>
                  </a:moveTo>
                  <a:lnTo>
                    <a:pt x="0" y="6749237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10">
              <a:extLst>
                <a:ext uri="{FF2B5EF4-FFF2-40B4-BE49-F238E27FC236}">
                  <a16:creationId xmlns:a16="http://schemas.microsoft.com/office/drawing/2014/main" id="{63DE24DB-7F09-704F-8089-851779A07BE9}"/>
                </a:ext>
              </a:extLst>
            </p:cNvPr>
            <p:cNvSpPr/>
            <p:nvPr userDrawn="1"/>
          </p:nvSpPr>
          <p:spPr>
            <a:xfrm>
              <a:off x="2493432" y="0"/>
              <a:ext cx="0" cy="6749415"/>
            </a:xfrm>
            <a:custGeom>
              <a:avLst/>
              <a:gdLst/>
              <a:ahLst/>
              <a:cxnLst/>
              <a:rect l="l" t="t" r="r" b="b"/>
              <a:pathLst>
                <a:path h="6749415">
                  <a:moveTo>
                    <a:pt x="0" y="0"/>
                  </a:moveTo>
                  <a:lnTo>
                    <a:pt x="0" y="6749237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11">
              <a:extLst>
                <a:ext uri="{FF2B5EF4-FFF2-40B4-BE49-F238E27FC236}">
                  <a16:creationId xmlns:a16="http://schemas.microsoft.com/office/drawing/2014/main" id="{7F9502B3-CE31-7740-BE96-8C1B1CF32598}"/>
                </a:ext>
              </a:extLst>
            </p:cNvPr>
            <p:cNvSpPr/>
            <p:nvPr userDrawn="1"/>
          </p:nvSpPr>
          <p:spPr>
            <a:xfrm>
              <a:off x="3616325" y="0"/>
              <a:ext cx="0" cy="6749415"/>
            </a:xfrm>
            <a:custGeom>
              <a:avLst/>
              <a:gdLst/>
              <a:ahLst/>
              <a:cxnLst/>
              <a:rect l="l" t="t" r="r" b="b"/>
              <a:pathLst>
                <a:path h="6749415">
                  <a:moveTo>
                    <a:pt x="0" y="0"/>
                  </a:moveTo>
                  <a:lnTo>
                    <a:pt x="0" y="6749237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12">
              <a:extLst>
                <a:ext uri="{FF2B5EF4-FFF2-40B4-BE49-F238E27FC236}">
                  <a16:creationId xmlns:a16="http://schemas.microsoft.com/office/drawing/2014/main" id="{EDC246B7-51CF-064A-AE02-16C4B60FF0FD}"/>
                </a:ext>
              </a:extLst>
            </p:cNvPr>
            <p:cNvSpPr/>
            <p:nvPr userDrawn="1"/>
          </p:nvSpPr>
          <p:spPr>
            <a:xfrm>
              <a:off x="4742391" y="0"/>
              <a:ext cx="0" cy="6749415"/>
            </a:xfrm>
            <a:custGeom>
              <a:avLst/>
              <a:gdLst/>
              <a:ahLst/>
              <a:cxnLst/>
              <a:rect l="l" t="t" r="r" b="b"/>
              <a:pathLst>
                <a:path h="6749415">
                  <a:moveTo>
                    <a:pt x="0" y="0"/>
                  </a:moveTo>
                  <a:lnTo>
                    <a:pt x="0" y="6749237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13">
              <a:extLst>
                <a:ext uri="{FF2B5EF4-FFF2-40B4-BE49-F238E27FC236}">
                  <a16:creationId xmlns:a16="http://schemas.microsoft.com/office/drawing/2014/main" id="{AF84C882-4E1E-0A4D-9F50-5F931D32C5E9}"/>
                </a:ext>
              </a:extLst>
            </p:cNvPr>
            <p:cNvSpPr/>
            <p:nvPr userDrawn="1"/>
          </p:nvSpPr>
          <p:spPr>
            <a:xfrm>
              <a:off x="5874808" y="0"/>
              <a:ext cx="0" cy="6749415"/>
            </a:xfrm>
            <a:custGeom>
              <a:avLst/>
              <a:gdLst/>
              <a:ahLst/>
              <a:cxnLst/>
              <a:rect l="l" t="t" r="r" b="b"/>
              <a:pathLst>
                <a:path h="6749415">
                  <a:moveTo>
                    <a:pt x="0" y="0"/>
                  </a:moveTo>
                  <a:lnTo>
                    <a:pt x="0" y="6749237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14">
              <a:extLst>
                <a:ext uri="{FF2B5EF4-FFF2-40B4-BE49-F238E27FC236}">
                  <a16:creationId xmlns:a16="http://schemas.microsoft.com/office/drawing/2014/main" id="{F07267DA-D095-6345-BCF1-17D3AD16026A}"/>
                </a:ext>
              </a:extLst>
            </p:cNvPr>
            <p:cNvSpPr/>
            <p:nvPr userDrawn="1"/>
          </p:nvSpPr>
          <p:spPr>
            <a:xfrm>
              <a:off x="6997700" y="0"/>
              <a:ext cx="0" cy="6749415"/>
            </a:xfrm>
            <a:custGeom>
              <a:avLst/>
              <a:gdLst/>
              <a:ahLst/>
              <a:cxnLst/>
              <a:rect l="l" t="t" r="r" b="b"/>
              <a:pathLst>
                <a:path h="6749415">
                  <a:moveTo>
                    <a:pt x="0" y="0"/>
                  </a:moveTo>
                  <a:lnTo>
                    <a:pt x="0" y="6749237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15">
              <a:extLst>
                <a:ext uri="{FF2B5EF4-FFF2-40B4-BE49-F238E27FC236}">
                  <a16:creationId xmlns:a16="http://schemas.microsoft.com/office/drawing/2014/main" id="{2A5EA68C-A558-3444-97C0-0CDDD07144C9}"/>
                </a:ext>
              </a:extLst>
            </p:cNvPr>
            <p:cNvSpPr/>
            <p:nvPr userDrawn="1"/>
          </p:nvSpPr>
          <p:spPr>
            <a:xfrm>
              <a:off x="8126941" y="0"/>
              <a:ext cx="0" cy="6749415"/>
            </a:xfrm>
            <a:custGeom>
              <a:avLst/>
              <a:gdLst/>
              <a:ahLst/>
              <a:cxnLst/>
              <a:rect l="l" t="t" r="r" b="b"/>
              <a:pathLst>
                <a:path h="6749415">
                  <a:moveTo>
                    <a:pt x="0" y="0"/>
                  </a:moveTo>
                  <a:lnTo>
                    <a:pt x="0" y="6749237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16">
              <a:extLst>
                <a:ext uri="{FF2B5EF4-FFF2-40B4-BE49-F238E27FC236}">
                  <a16:creationId xmlns:a16="http://schemas.microsoft.com/office/drawing/2014/main" id="{CA27C952-6EFE-AF48-A366-95EED42E0D74}"/>
                </a:ext>
              </a:extLst>
            </p:cNvPr>
            <p:cNvSpPr/>
            <p:nvPr userDrawn="1"/>
          </p:nvSpPr>
          <p:spPr>
            <a:xfrm>
              <a:off x="9246658" y="0"/>
              <a:ext cx="0" cy="6749415"/>
            </a:xfrm>
            <a:custGeom>
              <a:avLst/>
              <a:gdLst/>
              <a:ahLst/>
              <a:cxnLst/>
              <a:rect l="l" t="t" r="r" b="b"/>
              <a:pathLst>
                <a:path h="6749415">
                  <a:moveTo>
                    <a:pt x="0" y="0"/>
                  </a:moveTo>
                  <a:lnTo>
                    <a:pt x="0" y="6749237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3805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1E32EB-ED53-49F4-9794-5194DD957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8240368-E646-475F-BE8B-A1924FF161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5557FDD-D2E7-4CB6-BA55-DE2F05CED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F287130-8EF7-4A34-B80C-6CE04A0CC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878C356-EBF2-4498-BAAF-94B441204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997-0FCC-49FE-A196-59EEC4D654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63704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74066AFC-A22B-4D3B-A0C6-B9438F6FD9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513638" y="419100"/>
            <a:ext cx="2262187" cy="6672263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AAB0322-6C4B-4CA6-B819-F12B86B0BF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22313" y="419100"/>
            <a:ext cx="6638925" cy="6672263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E383A86-2676-4589-9143-90E3F5415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463268E-FAB8-4BB2-8940-10E2C4722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A10469A-2557-403A-9DFF-6C0735B98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997-0FCC-49FE-A196-59EEC4D654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51521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9491B3-F27B-46F6-8E08-6DC9B0AEA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419100"/>
            <a:ext cx="9053512" cy="152241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8598019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9C4140-E9C2-411B-B6D5-1BD382EB7F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2863" y="1289050"/>
            <a:ext cx="7872412" cy="274161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1E7A90A-FD13-4039-9048-709D8FC2F8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2863" y="4135438"/>
            <a:ext cx="7872412" cy="19018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81C9934-B583-4A19-9AAB-6EE32D3A8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D770666-4145-4816-A947-36531FC90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EECDE4A-EE20-4189-9FA5-E5E679DDD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60760-485A-4135-AB97-CBA15138FE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7042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132E88-BC21-4915-A10B-E6548CB5E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DA411A-C36C-45BE-9541-B3516366C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693FB80-C5E0-453A-B80D-EB54D429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54C665B-BD5C-4499-976E-E57E79757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E32FF1F-4CE2-464D-B8F0-1F90DB095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60760-485A-4135-AB97-CBA15138FE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46609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B02DF4-663D-41FD-9403-68291DC88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963" y="1963738"/>
            <a:ext cx="9055100" cy="327501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469B2E7-F7BF-4FF0-A7E9-D4B2FD4DE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963" y="5268913"/>
            <a:ext cx="9055100" cy="17224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0EF5EDE-1FC4-4D03-B2DB-88A8004C9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376BC10-065E-49B4-A45D-2A9AE91E2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838B0EC-0DDA-4AA4-AAD7-CC10130E1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60760-485A-4135-AB97-CBA15138FE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3491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AA2E5E-3C34-486F-B9DD-C570C22D9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FCE8B3B-DBE0-46C7-B815-C699311FFD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2313" y="2095500"/>
            <a:ext cx="4449762" cy="49958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9A505BC-F9CB-44F3-A96F-2FD98AD333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24475" y="2095500"/>
            <a:ext cx="4451350" cy="49958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6194346-8CD5-4922-8317-0091113D0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39611D3-C3D6-4395-B5BF-DB3A17067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29D2F19-CAC2-4B4D-9FA0-E7F3AF46F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60760-485A-4135-AB97-CBA15138FE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85848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75696B-200F-4BF3-B980-AABFAD89D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419100"/>
            <a:ext cx="9053513" cy="152241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642D9F7-3D27-4B8A-8112-B9E2618AB3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3900" y="1930400"/>
            <a:ext cx="4440238" cy="946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8661199-4B3A-41C6-8645-D11B8D930E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3900" y="2876550"/>
            <a:ext cx="4440238" cy="42306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DF78FB7B-72BC-4E51-8A30-69E54C3FCD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314950" y="1930400"/>
            <a:ext cx="4462463" cy="946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5BF2730-A191-4F43-8ED3-8184802930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314950" y="2876550"/>
            <a:ext cx="4462463" cy="42306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A04B841B-54A6-4C84-8201-8278911BE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58122650-4B8B-48D1-A38C-53140C8DA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DF6B0175-33BD-4A6E-82A8-B94AEA9CB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60760-485A-4135-AB97-CBA15138FE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40504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8977BC-81E8-4908-A350-9AA8A146E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7C85D2C2-09D4-446B-A840-2FECB939D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8153E8E-4159-420A-9E47-3840B83AA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A4A9F74-7DE5-46AC-B22F-9E17836DF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60760-485A-4135-AB97-CBA15138FE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78509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5A78F244-03E5-4EB3-8DC7-ABD0EE27D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C6280457-3D4B-49A8-A9EB-69875787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AA65382-309E-44B8-BAAB-B700A7ADB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60760-485A-4135-AB97-CBA15138FE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6978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solidFill>
          <a:srgbClr val="585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upa 54">
            <a:extLst>
              <a:ext uri="{FF2B5EF4-FFF2-40B4-BE49-F238E27FC236}">
                <a16:creationId xmlns:a16="http://schemas.microsoft.com/office/drawing/2014/main" id="{E70645DC-4E6D-D949-BC72-EAF1AB9C3D91}"/>
              </a:ext>
            </a:extLst>
          </p:cNvPr>
          <p:cNvGrpSpPr/>
          <p:nvPr userDrawn="1"/>
        </p:nvGrpSpPr>
        <p:grpSpPr>
          <a:xfrm>
            <a:off x="0" y="0"/>
            <a:ext cx="10498138" cy="6752411"/>
            <a:chOff x="0" y="0"/>
            <a:chExt cx="10498138" cy="6752411"/>
          </a:xfrm>
        </p:grpSpPr>
        <p:sp>
          <p:nvSpPr>
            <p:cNvPr id="56" name="object 3">
              <a:extLst>
                <a:ext uri="{FF2B5EF4-FFF2-40B4-BE49-F238E27FC236}">
                  <a16:creationId xmlns:a16="http://schemas.microsoft.com/office/drawing/2014/main" id="{EDA5EEB4-AC6C-2844-9204-517A7D0A962D}"/>
                </a:ext>
              </a:extLst>
            </p:cNvPr>
            <p:cNvSpPr/>
            <p:nvPr userDrawn="1"/>
          </p:nvSpPr>
          <p:spPr>
            <a:xfrm flipV="1">
              <a:off x="0" y="1079696"/>
              <a:ext cx="10498137" cy="45719"/>
            </a:xfrm>
            <a:custGeom>
              <a:avLst/>
              <a:gdLst/>
              <a:ahLst/>
              <a:cxnLst/>
              <a:rect l="l" t="t" r="r" b="b"/>
              <a:pathLst>
                <a:path w="13995400">
                  <a:moveTo>
                    <a:pt x="0" y="0"/>
                  </a:moveTo>
                  <a:lnTo>
                    <a:pt x="13995400" y="0"/>
                  </a:lnTo>
                </a:path>
              </a:pathLst>
            </a:custGeom>
            <a:ln w="6350">
              <a:solidFill>
                <a:srgbClr val="C7C7C6">
                  <a:alpha val="40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4">
              <a:extLst>
                <a:ext uri="{FF2B5EF4-FFF2-40B4-BE49-F238E27FC236}">
                  <a16:creationId xmlns:a16="http://schemas.microsoft.com/office/drawing/2014/main" id="{F86A5D98-1D1F-1643-876E-D9EEBD5B7A51}"/>
                </a:ext>
              </a:extLst>
            </p:cNvPr>
            <p:cNvSpPr/>
            <p:nvPr userDrawn="1"/>
          </p:nvSpPr>
          <p:spPr>
            <a:xfrm>
              <a:off x="0" y="2251074"/>
              <a:ext cx="10498138" cy="45719"/>
            </a:xfrm>
            <a:custGeom>
              <a:avLst/>
              <a:gdLst/>
              <a:ahLst/>
              <a:cxnLst/>
              <a:rect l="l" t="t" r="r" b="b"/>
              <a:pathLst>
                <a:path w="13995400">
                  <a:moveTo>
                    <a:pt x="0" y="0"/>
                  </a:moveTo>
                  <a:lnTo>
                    <a:pt x="13995400" y="0"/>
                  </a:lnTo>
                </a:path>
              </a:pathLst>
            </a:custGeom>
            <a:ln w="6350">
              <a:solidFill>
                <a:srgbClr val="C7C7C6">
                  <a:alpha val="40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">
              <a:extLst>
                <a:ext uri="{FF2B5EF4-FFF2-40B4-BE49-F238E27FC236}">
                  <a16:creationId xmlns:a16="http://schemas.microsoft.com/office/drawing/2014/main" id="{9291B4C8-D899-8744-9D97-5D4D0D70EFA1}"/>
                </a:ext>
              </a:extLst>
            </p:cNvPr>
            <p:cNvSpPr/>
            <p:nvPr userDrawn="1"/>
          </p:nvSpPr>
          <p:spPr>
            <a:xfrm>
              <a:off x="0" y="3371767"/>
              <a:ext cx="10498137" cy="45719"/>
            </a:xfrm>
            <a:custGeom>
              <a:avLst/>
              <a:gdLst/>
              <a:ahLst/>
              <a:cxnLst/>
              <a:rect l="l" t="t" r="r" b="b"/>
              <a:pathLst>
                <a:path w="13995400">
                  <a:moveTo>
                    <a:pt x="0" y="0"/>
                  </a:moveTo>
                  <a:lnTo>
                    <a:pt x="13995400" y="0"/>
                  </a:lnTo>
                </a:path>
              </a:pathLst>
            </a:custGeom>
            <a:ln w="6350">
              <a:solidFill>
                <a:srgbClr val="C7C7C6">
                  <a:alpha val="40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6">
              <a:extLst>
                <a:ext uri="{FF2B5EF4-FFF2-40B4-BE49-F238E27FC236}">
                  <a16:creationId xmlns:a16="http://schemas.microsoft.com/office/drawing/2014/main" id="{E7FE2132-377C-1F49-9D13-A4BE697B1D61}"/>
                </a:ext>
              </a:extLst>
            </p:cNvPr>
            <p:cNvSpPr/>
            <p:nvPr userDrawn="1"/>
          </p:nvSpPr>
          <p:spPr>
            <a:xfrm>
              <a:off x="0" y="4502881"/>
              <a:ext cx="10498138" cy="45719"/>
            </a:xfrm>
            <a:custGeom>
              <a:avLst/>
              <a:gdLst/>
              <a:ahLst/>
              <a:cxnLst/>
              <a:rect l="l" t="t" r="r" b="b"/>
              <a:pathLst>
                <a:path w="13995400">
                  <a:moveTo>
                    <a:pt x="0" y="0"/>
                  </a:moveTo>
                  <a:lnTo>
                    <a:pt x="13995400" y="0"/>
                  </a:lnTo>
                </a:path>
              </a:pathLst>
            </a:custGeom>
            <a:ln w="6350">
              <a:solidFill>
                <a:srgbClr val="C7C7C6">
                  <a:alpha val="40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7">
              <a:extLst>
                <a:ext uri="{FF2B5EF4-FFF2-40B4-BE49-F238E27FC236}">
                  <a16:creationId xmlns:a16="http://schemas.microsoft.com/office/drawing/2014/main" id="{E7BF34BF-6543-2B49-9417-9945C6224E8D}"/>
                </a:ext>
              </a:extLst>
            </p:cNvPr>
            <p:cNvSpPr/>
            <p:nvPr userDrawn="1"/>
          </p:nvSpPr>
          <p:spPr>
            <a:xfrm>
              <a:off x="0" y="5627645"/>
              <a:ext cx="10498129" cy="45719"/>
            </a:xfrm>
            <a:custGeom>
              <a:avLst/>
              <a:gdLst/>
              <a:ahLst/>
              <a:cxnLst/>
              <a:rect l="l" t="t" r="r" b="b"/>
              <a:pathLst>
                <a:path w="13995400">
                  <a:moveTo>
                    <a:pt x="0" y="0"/>
                  </a:moveTo>
                  <a:lnTo>
                    <a:pt x="13995400" y="0"/>
                  </a:lnTo>
                </a:path>
              </a:pathLst>
            </a:custGeom>
            <a:ln w="6350">
              <a:solidFill>
                <a:srgbClr val="C7C7C6">
                  <a:alpha val="40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8">
              <a:extLst>
                <a:ext uri="{FF2B5EF4-FFF2-40B4-BE49-F238E27FC236}">
                  <a16:creationId xmlns:a16="http://schemas.microsoft.com/office/drawing/2014/main" id="{69BFE199-5071-3241-BD73-5AC7E6008CE6}"/>
                </a:ext>
              </a:extLst>
            </p:cNvPr>
            <p:cNvSpPr/>
            <p:nvPr userDrawn="1"/>
          </p:nvSpPr>
          <p:spPr>
            <a:xfrm flipV="1">
              <a:off x="0" y="6706692"/>
              <a:ext cx="10498138" cy="45719"/>
            </a:xfrm>
            <a:custGeom>
              <a:avLst/>
              <a:gdLst/>
              <a:ahLst/>
              <a:cxnLst/>
              <a:rect l="l" t="t" r="r" b="b"/>
              <a:pathLst>
                <a:path w="13995400">
                  <a:moveTo>
                    <a:pt x="0" y="0"/>
                  </a:moveTo>
                  <a:lnTo>
                    <a:pt x="13995400" y="0"/>
                  </a:lnTo>
                </a:path>
              </a:pathLst>
            </a:custGeom>
            <a:ln w="6350">
              <a:solidFill>
                <a:srgbClr val="C7C7C6">
                  <a:alpha val="40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9">
              <a:extLst>
                <a:ext uri="{FF2B5EF4-FFF2-40B4-BE49-F238E27FC236}">
                  <a16:creationId xmlns:a16="http://schemas.microsoft.com/office/drawing/2014/main" id="{FB222E5F-3A54-2747-8025-EEF36F9500DB}"/>
                </a:ext>
              </a:extLst>
            </p:cNvPr>
            <p:cNvSpPr/>
            <p:nvPr userDrawn="1"/>
          </p:nvSpPr>
          <p:spPr>
            <a:xfrm>
              <a:off x="1367367" y="0"/>
              <a:ext cx="0" cy="6749415"/>
            </a:xfrm>
            <a:custGeom>
              <a:avLst/>
              <a:gdLst/>
              <a:ahLst/>
              <a:cxnLst/>
              <a:rect l="l" t="t" r="r" b="b"/>
              <a:pathLst>
                <a:path h="6749415">
                  <a:moveTo>
                    <a:pt x="0" y="0"/>
                  </a:moveTo>
                  <a:lnTo>
                    <a:pt x="0" y="6749237"/>
                  </a:lnTo>
                </a:path>
              </a:pathLst>
            </a:custGeom>
            <a:ln w="6350">
              <a:solidFill>
                <a:srgbClr val="C7C7C6">
                  <a:alpha val="40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10">
              <a:extLst>
                <a:ext uri="{FF2B5EF4-FFF2-40B4-BE49-F238E27FC236}">
                  <a16:creationId xmlns:a16="http://schemas.microsoft.com/office/drawing/2014/main" id="{2C471368-B832-0F46-8656-90C4B38EEC35}"/>
                </a:ext>
              </a:extLst>
            </p:cNvPr>
            <p:cNvSpPr/>
            <p:nvPr userDrawn="1"/>
          </p:nvSpPr>
          <p:spPr>
            <a:xfrm>
              <a:off x="2493432" y="0"/>
              <a:ext cx="0" cy="6749415"/>
            </a:xfrm>
            <a:custGeom>
              <a:avLst/>
              <a:gdLst/>
              <a:ahLst/>
              <a:cxnLst/>
              <a:rect l="l" t="t" r="r" b="b"/>
              <a:pathLst>
                <a:path h="6749415">
                  <a:moveTo>
                    <a:pt x="0" y="0"/>
                  </a:moveTo>
                  <a:lnTo>
                    <a:pt x="0" y="6749237"/>
                  </a:lnTo>
                </a:path>
              </a:pathLst>
            </a:custGeom>
            <a:ln w="6350">
              <a:solidFill>
                <a:srgbClr val="C7C7C6">
                  <a:alpha val="40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11">
              <a:extLst>
                <a:ext uri="{FF2B5EF4-FFF2-40B4-BE49-F238E27FC236}">
                  <a16:creationId xmlns:a16="http://schemas.microsoft.com/office/drawing/2014/main" id="{36D8C3C8-AA43-5849-AE2C-71D7655F8A40}"/>
                </a:ext>
              </a:extLst>
            </p:cNvPr>
            <p:cNvSpPr/>
            <p:nvPr userDrawn="1"/>
          </p:nvSpPr>
          <p:spPr>
            <a:xfrm>
              <a:off x="3616325" y="0"/>
              <a:ext cx="0" cy="6749415"/>
            </a:xfrm>
            <a:custGeom>
              <a:avLst/>
              <a:gdLst/>
              <a:ahLst/>
              <a:cxnLst/>
              <a:rect l="l" t="t" r="r" b="b"/>
              <a:pathLst>
                <a:path h="6749415">
                  <a:moveTo>
                    <a:pt x="0" y="0"/>
                  </a:moveTo>
                  <a:lnTo>
                    <a:pt x="0" y="6749237"/>
                  </a:lnTo>
                </a:path>
              </a:pathLst>
            </a:custGeom>
            <a:ln w="6350">
              <a:solidFill>
                <a:srgbClr val="C7C7C6">
                  <a:alpha val="40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12">
              <a:extLst>
                <a:ext uri="{FF2B5EF4-FFF2-40B4-BE49-F238E27FC236}">
                  <a16:creationId xmlns:a16="http://schemas.microsoft.com/office/drawing/2014/main" id="{DCE55F2C-43BC-3944-8C28-8AF680FAB7D1}"/>
                </a:ext>
              </a:extLst>
            </p:cNvPr>
            <p:cNvSpPr/>
            <p:nvPr userDrawn="1"/>
          </p:nvSpPr>
          <p:spPr>
            <a:xfrm>
              <a:off x="4742391" y="0"/>
              <a:ext cx="0" cy="6749415"/>
            </a:xfrm>
            <a:custGeom>
              <a:avLst/>
              <a:gdLst/>
              <a:ahLst/>
              <a:cxnLst/>
              <a:rect l="l" t="t" r="r" b="b"/>
              <a:pathLst>
                <a:path h="6749415">
                  <a:moveTo>
                    <a:pt x="0" y="0"/>
                  </a:moveTo>
                  <a:lnTo>
                    <a:pt x="0" y="6749237"/>
                  </a:lnTo>
                </a:path>
              </a:pathLst>
            </a:custGeom>
            <a:ln w="6350">
              <a:solidFill>
                <a:srgbClr val="C7C7C6">
                  <a:alpha val="40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13">
              <a:extLst>
                <a:ext uri="{FF2B5EF4-FFF2-40B4-BE49-F238E27FC236}">
                  <a16:creationId xmlns:a16="http://schemas.microsoft.com/office/drawing/2014/main" id="{BA434C60-A672-D447-9A25-B355D35EC43A}"/>
                </a:ext>
              </a:extLst>
            </p:cNvPr>
            <p:cNvSpPr/>
            <p:nvPr userDrawn="1"/>
          </p:nvSpPr>
          <p:spPr>
            <a:xfrm>
              <a:off x="5874808" y="0"/>
              <a:ext cx="0" cy="6749415"/>
            </a:xfrm>
            <a:custGeom>
              <a:avLst/>
              <a:gdLst/>
              <a:ahLst/>
              <a:cxnLst/>
              <a:rect l="l" t="t" r="r" b="b"/>
              <a:pathLst>
                <a:path h="6749415">
                  <a:moveTo>
                    <a:pt x="0" y="0"/>
                  </a:moveTo>
                  <a:lnTo>
                    <a:pt x="0" y="6749237"/>
                  </a:lnTo>
                </a:path>
              </a:pathLst>
            </a:custGeom>
            <a:ln w="6350">
              <a:solidFill>
                <a:srgbClr val="C7C7C6">
                  <a:alpha val="40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14">
              <a:extLst>
                <a:ext uri="{FF2B5EF4-FFF2-40B4-BE49-F238E27FC236}">
                  <a16:creationId xmlns:a16="http://schemas.microsoft.com/office/drawing/2014/main" id="{189339CA-E63C-524B-A8B0-8B02BFA714AB}"/>
                </a:ext>
              </a:extLst>
            </p:cNvPr>
            <p:cNvSpPr/>
            <p:nvPr userDrawn="1"/>
          </p:nvSpPr>
          <p:spPr>
            <a:xfrm>
              <a:off x="6997700" y="0"/>
              <a:ext cx="0" cy="6749415"/>
            </a:xfrm>
            <a:custGeom>
              <a:avLst/>
              <a:gdLst/>
              <a:ahLst/>
              <a:cxnLst/>
              <a:rect l="l" t="t" r="r" b="b"/>
              <a:pathLst>
                <a:path h="6749415">
                  <a:moveTo>
                    <a:pt x="0" y="0"/>
                  </a:moveTo>
                  <a:lnTo>
                    <a:pt x="0" y="6749237"/>
                  </a:lnTo>
                </a:path>
              </a:pathLst>
            </a:custGeom>
            <a:ln w="6350">
              <a:solidFill>
                <a:srgbClr val="C7C7C6">
                  <a:alpha val="40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15">
              <a:extLst>
                <a:ext uri="{FF2B5EF4-FFF2-40B4-BE49-F238E27FC236}">
                  <a16:creationId xmlns:a16="http://schemas.microsoft.com/office/drawing/2014/main" id="{923B7473-332E-3A49-9F01-DB1603E84DE2}"/>
                </a:ext>
              </a:extLst>
            </p:cNvPr>
            <p:cNvSpPr/>
            <p:nvPr userDrawn="1"/>
          </p:nvSpPr>
          <p:spPr>
            <a:xfrm>
              <a:off x="8126941" y="0"/>
              <a:ext cx="0" cy="6749415"/>
            </a:xfrm>
            <a:custGeom>
              <a:avLst/>
              <a:gdLst/>
              <a:ahLst/>
              <a:cxnLst/>
              <a:rect l="l" t="t" r="r" b="b"/>
              <a:pathLst>
                <a:path h="6749415">
                  <a:moveTo>
                    <a:pt x="0" y="0"/>
                  </a:moveTo>
                  <a:lnTo>
                    <a:pt x="0" y="6749237"/>
                  </a:lnTo>
                </a:path>
              </a:pathLst>
            </a:custGeom>
            <a:ln w="6350">
              <a:solidFill>
                <a:srgbClr val="C7C7C6">
                  <a:alpha val="40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16">
              <a:extLst>
                <a:ext uri="{FF2B5EF4-FFF2-40B4-BE49-F238E27FC236}">
                  <a16:creationId xmlns:a16="http://schemas.microsoft.com/office/drawing/2014/main" id="{122B6F83-140F-624E-8C3F-6A466BDDD764}"/>
                </a:ext>
              </a:extLst>
            </p:cNvPr>
            <p:cNvSpPr/>
            <p:nvPr userDrawn="1"/>
          </p:nvSpPr>
          <p:spPr>
            <a:xfrm>
              <a:off x="9246658" y="0"/>
              <a:ext cx="0" cy="6749415"/>
            </a:xfrm>
            <a:custGeom>
              <a:avLst/>
              <a:gdLst/>
              <a:ahLst/>
              <a:cxnLst/>
              <a:rect l="l" t="t" r="r" b="b"/>
              <a:pathLst>
                <a:path h="6749415">
                  <a:moveTo>
                    <a:pt x="0" y="0"/>
                  </a:moveTo>
                  <a:lnTo>
                    <a:pt x="0" y="6749237"/>
                  </a:lnTo>
                </a:path>
              </a:pathLst>
            </a:custGeom>
            <a:ln w="6350">
              <a:solidFill>
                <a:srgbClr val="C7C7C6">
                  <a:alpha val="40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0" name="Grupa 69">
            <a:extLst>
              <a:ext uri="{FF2B5EF4-FFF2-40B4-BE49-F238E27FC236}">
                <a16:creationId xmlns:a16="http://schemas.microsoft.com/office/drawing/2014/main" id="{F4773410-D51F-F747-ACAA-1883E63E6B5E}"/>
              </a:ext>
            </a:extLst>
          </p:cNvPr>
          <p:cNvGrpSpPr/>
          <p:nvPr userDrawn="1"/>
        </p:nvGrpSpPr>
        <p:grpSpPr>
          <a:xfrm>
            <a:off x="521199" y="7174486"/>
            <a:ext cx="3098770" cy="270510"/>
            <a:chOff x="521199" y="7154552"/>
            <a:chExt cx="3098770" cy="270510"/>
          </a:xfrm>
        </p:grpSpPr>
        <p:sp>
          <p:nvSpPr>
            <p:cNvPr id="71" name="object 22">
              <a:extLst>
                <a:ext uri="{FF2B5EF4-FFF2-40B4-BE49-F238E27FC236}">
                  <a16:creationId xmlns:a16="http://schemas.microsoft.com/office/drawing/2014/main" id="{852FD981-A5BF-AA4D-A08E-C3A78A2C3A0F}"/>
                </a:ext>
              </a:extLst>
            </p:cNvPr>
            <p:cNvSpPr/>
            <p:nvPr/>
          </p:nvSpPr>
          <p:spPr>
            <a:xfrm>
              <a:off x="979930" y="7244767"/>
              <a:ext cx="81597" cy="1056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23">
              <a:extLst>
                <a:ext uri="{FF2B5EF4-FFF2-40B4-BE49-F238E27FC236}">
                  <a16:creationId xmlns:a16="http://schemas.microsoft.com/office/drawing/2014/main" id="{45C00A56-0912-034D-B502-3444EF5C28A0}"/>
                </a:ext>
              </a:extLst>
            </p:cNvPr>
            <p:cNvSpPr/>
            <p:nvPr/>
          </p:nvSpPr>
          <p:spPr>
            <a:xfrm>
              <a:off x="1913498" y="7265874"/>
              <a:ext cx="62230" cy="85090"/>
            </a:xfrm>
            <a:custGeom>
              <a:avLst/>
              <a:gdLst/>
              <a:ahLst/>
              <a:cxnLst/>
              <a:rect l="l" t="t" r="r" b="b"/>
              <a:pathLst>
                <a:path w="62230" h="85090">
                  <a:moveTo>
                    <a:pt x="59918" y="0"/>
                  </a:moveTo>
                  <a:lnTo>
                    <a:pt x="0" y="0"/>
                  </a:lnTo>
                  <a:lnTo>
                    <a:pt x="0" y="84518"/>
                  </a:lnTo>
                  <a:lnTo>
                    <a:pt x="61836" y="84518"/>
                  </a:lnTo>
                  <a:lnTo>
                    <a:pt x="61836" y="74536"/>
                  </a:lnTo>
                  <a:lnTo>
                    <a:pt x="10947" y="74536"/>
                  </a:lnTo>
                  <a:lnTo>
                    <a:pt x="10947" y="45770"/>
                  </a:lnTo>
                  <a:lnTo>
                    <a:pt x="56819" y="45770"/>
                  </a:lnTo>
                  <a:lnTo>
                    <a:pt x="56819" y="35864"/>
                  </a:lnTo>
                  <a:lnTo>
                    <a:pt x="10947" y="35864"/>
                  </a:lnTo>
                  <a:lnTo>
                    <a:pt x="10947" y="9982"/>
                  </a:lnTo>
                  <a:lnTo>
                    <a:pt x="59918" y="9982"/>
                  </a:lnTo>
                  <a:lnTo>
                    <a:pt x="599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24">
              <a:extLst>
                <a:ext uri="{FF2B5EF4-FFF2-40B4-BE49-F238E27FC236}">
                  <a16:creationId xmlns:a16="http://schemas.microsoft.com/office/drawing/2014/main" id="{A6EFC997-6167-264D-A430-56923A3A039F}"/>
                </a:ext>
              </a:extLst>
            </p:cNvPr>
            <p:cNvSpPr/>
            <p:nvPr/>
          </p:nvSpPr>
          <p:spPr>
            <a:xfrm>
              <a:off x="2268247" y="7265874"/>
              <a:ext cx="62230" cy="85090"/>
            </a:xfrm>
            <a:custGeom>
              <a:avLst/>
              <a:gdLst/>
              <a:ahLst/>
              <a:cxnLst/>
              <a:rect l="l" t="t" r="r" b="b"/>
              <a:pathLst>
                <a:path w="62230" h="85090">
                  <a:moveTo>
                    <a:pt x="59905" y="0"/>
                  </a:moveTo>
                  <a:lnTo>
                    <a:pt x="0" y="0"/>
                  </a:lnTo>
                  <a:lnTo>
                    <a:pt x="0" y="84518"/>
                  </a:lnTo>
                  <a:lnTo>
                    <a:pt x="61823" y="84518"/>
                  </a:lnTo>
                  <a:lnTo>
                    <a:pt x="61823" y="74536"/>
                  </a:lnTo>
                  <a:lnTo>
                    <a:pt x="10960" y="74536"/>
                  </a:lnTo>
                  <a:lnTo>
                    <a:pt x="10960" y="45770"/>
                  </a:lnTo>
                  <a:lnTo>
                    <a:pt x="56781" y="45770"/>
                  </a:lnTo>
                  <a:lnTo>
                    <a:pt x="56781" y="35864"/>
                  </a:lnTo>
                  <a:lnTo>
                    <a:pt x="10960" y="35864"/>
                  </a:lnTo>
                  <a:lnTo>
                    <a:pt x="10960" y="9982"/>
                  </a:lnTo>
                  <a:lnTo>
                    <a:pt x="59905" y="9982"/>
                  </a:lnTo>
                  <a:lnTo>
                    <a:pt x="599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25">
              <a:extLst>
                <a:ext uri="{FF2B5EF4-FFF2-40B4-BE49-F238E27FC236}">
                  <a16:creationId xmlns:a16="http://schemas.microsoft.com/office/drawing/2014/main" id="{59BECAE8-FB85-2843-9507-77BFB45C3A70}"/>
                </a:ext>
              </a:extLst>
            </p:cNvPr>
            <p:cNvSpPr/>
            <p:nvPr/>
          </p:nvSpPr>
          <p:spPr>
            <a:xfrm>
              <a:off x="2386105" y="7265874"/>
              <a:ext cx="65290" cy="8451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26">
              <a:extLst>
                <a:ext uri="{FF2B5EF4-FFF2-40B4-BE49-F238E27FC236}">
                  <a16:creationId xmlns:a16="http://schemas.microsoft.com/office/drawing/2014/main" id="{1D2A0F65-C8E3-994F-9163-5157520EE1C6}"/>
                </a:ext>
              </a:extLst>
            </p:cNvPr>
            <p:cNvSpPr/>
            <p:nvPr/>
          </p:nvSpPr>
          <p:spPr>
            <a:xfrm>
              <a:off x="2504607" y="7265874"/>
              <a:ext cx="65658" cy="8451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27">
              <a:extLst>
                <a:ext uri="{FF2B5EF4-FFF2-40B4-BE49-F238E27FC236}">
                  <a16:creationId xmlns:a16="http://schemas.microsoft.com/office/drawing/2014/main" id="{12204CFE-5C84-FA43-AF2E-21D5A7CFCF0E}"/>
                </a:ext>
              </a:extLst>
            </p:cNvPr>
            <p:cNvSpPr/>
            <p:nvPr/>
          </p:nvSpPr>
          <p:spPr>
            <a:xfrm>
              <a:off x="3092033" y="7244767"/>
              <a:ext cx="81597" cy="10562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28">
              <a:extLst>
                <a:ext uri="{FF2B5EF4-FFF2-40B4-BE49-F238E27FC236}">
                  <a16:creationId xmlns:a16="http://schemas.microsoft.com/office/drawing/2014/main" id="{DE5805D3-205C-C544-9AEF-7EB9C2B3CEFD}"/>
                </a:ext>
              </a:extLst>
            </p:cNvPr>
            <p:cNvSpPr/>
            <p:nvPr/>
          </p:nvSpPr>
          <p:spPr>
            <a:xfrm>
              <a:off x="521199" y="7154552"/>
              <a:ext cx="271145" cy="270510"/>
            </a:xfrm>
            <a:custGeom>
              <a:avLst/>
              <a:gdLst/>
              <a:ahLst/>
              <a:cxnLst/>
              <a:rect l="l" t="t" r="r" b="b"/>
              <a:pathLst>
                <a:path w="271145" h="270509">
                  <a:moveTo>
                    <a:pt x="111467" y="0"/>
                  </a:moveTo>
                  <a:lnTo>
                    <a:pt x="0" y="0"/>
                  </a:lnTo>
                  <a:lnTo>
                    <a:pt x="0" y="270243"/>
                  </a:lnTo>
                  <a:lnTo>
                    <a:pt x="44665" y="270243"/>
                  </a:lnTo>
                  <a:lnTo>
                    <a:pt x="44665" y="92506"/>
                  </a:lnTo>
                  <a:lnTo>
                    <a:pt x="150821" y="92506"/>
                  </a:lnTo>
                  <a:lnTo>
                    <a:pt x="126259" y="49244"/>
                  </a:lnTo>
                  <a:lnTo>
                    <a:pt x="111467" y="0"/>
                  </a:lnTo>
                  <a:close/>
                </a:path>
                <a:path w="271145" h="270509">
                  <a:moveTo>
                    <a:pt x="88658" y="185889"/>
                  </a:moveTo>
                  <a:lnTo>
                    <a:pt x="88658" y="270243"/>
                  </a:lnTo>
                  <a:lnTo>
                    <a:pt x="196075" y="270243"/>
                  </a:lnTo>
                  <a:lnTo>
                    <a:pt x="88658" y="185889"/>
                  </a:lnTo>
                  <a:close/>
                </a:path>
                <a:path w="271145" h="270509">
                  <a:moveTo>
                    <a:pt x="150821" y="92506"/>
                  </a:moveTo>
                  <a:lnTo>
                    <a:pt x="44665" y="92506"/>
                  </a:lnTo>
                  <a:lnTo>
                    <a:pt x="266623" y="270243"/>
                  </a:lnTo>
                  <a:lnTo>
                    <a:pt x="270586" y="270243"/>
                  </a:lnTo>
                  <a:lnTo>
                    <a:pt x="270586" y="174307"/>
                  </a:lnTo>
                  <a:lnTo>
                    <a:pt x="224552" y="156798"/>
                  </a:lnTo>
                  <a:lnTo>
                    <a:pt x="184212" y="129128"/>
                  </a:lnTo>
                  <a:lnTo>
                    <a:pt x="150978" y="92782"/>
                  </a:lnTo>
                  <a:lnTo>
                    <a:pt x="150821" y="92506"/>
                  </a:lnTo>
                  <a:close/>
                </a:path>
                <a:path w="271145" h="270509">
                  <a:moveTo>
                    <a:pt x="270586" y="0"/>
                  </a:moveTo>
                  <a:lnTo>
                    <a:pt x="164617" y="0"/>
                  </a:lnTo>
                  <a:lnTo>
                    <a:pt x="179398" y="39945"/>
                  </a:lnTo>
                  <a:lnTo>
                    <a:pt x="202957" y="74126"/>
                  </a:lnTo>
                  <a:lnTo>
                    <a:pt x="233838" y="101016"/>
                  </a:lnTo>
                  <a:lnTo>
                    <a:pt x="270586" y="119087"/>
                  </a:lnTo>
                  <a:lnTo>
                    <a:pt x="2705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29">
              <a:extLst>
                <a:ext uri="{FF2B5EF4-FFF2-40B4-BE49-F238E27FC236}">
                  <a16:creationId xmlns:a16="http://schemas.microsoft.com/office/drawing/2014/main" id="{8EFA92E2-B72B-D943-8BEE-46FB881EC678}"/>
                </a:ext>
              </a:extLst>
            </p:cNvPr>
            <p:cNvSpPr/>
            <p:nvPr/>
          </p:nvSpPr>
          <p:spPr>
            <a:xfrm>
              <a:off x="1124483" y="7265878"/>
              <a:ext cx="77546" cy="8451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30">
              <a:extLst>
                <a:ext uri="{FF2B5EF4-FFF2-40B4-BE49-F238E27FC236}">
                  <a16:creationId xmlns:a16="http://schemas.microsoft.com/office/drawing/2014/main" id="{DBBD524B-BB30-3243-AE81-C8E98C7C7818}"/>
                </a:ext>
              </a:extLst>
            </p:cNvPr>
            <p:cNvSpPr/>
            <p:nvPr/>
          </p:nvSpPr>
          <p:spPr>
            <a:xfrm>
              <a:off x="1251954" y="7265873"/>
              <a:ext cx="73012" cy="8451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31">
              <a:extLst>
                <a:ext uri="{FF2B5EF4-FFF2-40B4-BE49-F238E27FC236}">
                  <a16:creationId xmlns:a16="http://schemas.microsoft.com/office/drawing/2014/main" id="{45667642-F201-024F-866C-4B2FE141AC6D}"/>
                </a:ext>
              </a:extLst>
            </p:cNvPr>
            <p:cNvSpPr/>
            <p:nvPr/>
          </p:nvSpPr>
          <p:spPr>
            <a:xfrm>
              <a:off x="1373074" y="7264377"/>
              <a:ext cx="79170" cy="8746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32">
              <a:extLst>
                <a:ext uri="{FF2B5EF4-FFF2-40B4-BE49-F238E27FC236}">
                  <a16:creationId xmlns:a16="http://schemas.microsoft.com/office/drawing/2014/main" id="{76648992-2BB6-7547-82DE-7A2099954F92}"/>
                </a:ext>
              </a:extLst>
            </p:cNvPr>
            <p:cNvSpPr/>
            <p:nvPr/>
          </p:nvSpPr>
          <p:spPr>
            <a:xfrm>
              <a:off x="1507389" y="7265880"/>
              <a:ext cx="68491" cy="8451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33">
              <a:extLst>
                <a:ext uri="{FF2B5EF4-FFF2-40B4-BE49-F238E27FC236}">
                  <a16:creationId xmlns:a16="http://schemas.microsoft.com/office/drawing/2014/main" id="{25BFFDAA-7E40-7945-B266-99DF9E855CC0}"/>
                </a:ext>
              </a:extLst>
            </p:cNvPr>
            <p:cNvSpPr/>
            <p:nvPr/>
          </p:nvSpPr>
          <p:spPr>
            <a:xfrm>
              <a:off x="1628681" y="7264377"/>
              <a:ext cx="79208" cy="8746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34">
              <a:extLst>
                <a:ext uri="{FF2B5EF4-FFF2-40B4-BE49-F238E27FC236}">
                  <a16:creationId xmlns:a16="http://schemas.microsoft.com/office/drawing/2014/main" id="{137D924B-7F8A-7E44-A729-A38636D07261}"/>
                </a:ext>
              </a:extLst>
            </p:cNvPr>
            <p:cNvSpPr/>
            <p:nvPr/>
          </p:nvSpPr>
          <p:spPr>
            <a:xfrm>
              <a:off x="1755512" y="7265874"/>
              <a:ext cx="106540" cy="8451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35">
              <a:extLst>
                <a:ext uri="{FF2B5EF4-FFF2-40B4-BE49-F238E27FC236}">
                  <a16:creationId xmlns:a16="http://schemas.microsoft.com/office/drawing/2014/main" id="{33EBD760-EC92-1E42-A9CC-03ED135F86FD}"/>
                </a:ext>
              </a:extLst>
            </p:cNvPr>
            <p:cNvSpPr/>
            <p:nvPr/>
          </p:nvSpPr>
          <p:spPr>
            <a:xfrm>
              <a:off x="2110563" y="7242967"/>
              <a:ext cx="91567" cy="10922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36">
              <a:extLst>
                <a:ext uri="{FF2B5EF4-FFF2-40B4-BE49-F238E27FC236}">
                  <a16:creationId xmlns:a16="http://schemas.microsoft.com/office/drawing/2014/main" id="{36215D49-CCD0-0040-8C47-7E848BBD4C26}"/>
                </a:ext>
              </a:extLst>
            </p:cNvPr>
            <p:cNvSpPr/>
            <p:nvPr/>
          </p:nvSpPr>
          <p:spPr>
            <a:xfrm>
              <a:off x="2622688" y="7265873"/>
              <a:ext cx="73063" cy="8451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37">
              <a:extLst>
                <a:ext uri="{FF2B5EF4-FFF2-40B4-BE49-F238E27FC236}">
                  <a16:creationId xmlns:a16="http://schemas.microsoft.com/office/drawing/2014/main" id="{6766BBD8-FB4E-3B41-B975-36F978BA87AE}"/>
                </a:ext>
              </a:extLst>
            </p:cNvPr>
            <p:cNvSpPr/>
            <p:nvPr/>
          </p:nvSpPr>
          <p:spPr>
            <a:xfrm>
              <a:off x="2747270" y="7265879"/>
              <a:ext cx="65176" cy="8594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38">
              <a:extLst>
                <a:ext uri="{FF2B5EF4-FFF2-40B4-BE49-F238E27FC236}">
                  <a16:creationId xmlns:a16="http://schemas.microsoft.com/office/drawing/2014/main" id="{5D16FD76-8E82-CC46-931F-1BEB675211D5}"/>
                </a:ext>
              </a:extLst>
            </p:cNvPr>
            <p:cNvSpPr/>
            <p:nvPr/>
          </p:nvSpPr>
          <p:spPr>
            <a:xfrm>
              <a:off x="2871351" y="7265874"/>
              <a:ext cx="79095" cy="8451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39">
              <a:extLst>
                <a:ext uri="{FF2B5EF4-FFF2-40B4-BE49-F238E27FC236}">
                  <a16:creationId xmlns:a16="http://schemas.microsoft.com/office/drawing/2014/main" id="{60DCC32A-6198-2040-99FE-E0E9C66D4E2C}"/>
                </a:ext>
              </a:extLst>
            </p:cNvPr>
            <p:cNvSpPr/>
            <p:nvPr/>
          </p:nvSpPr>
          <p:spPr>
            <a:xfrm>
              <a:off x="3236554" y="7265878"/>
              <a:ext cx="77558" cy="8451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40">
              <a:extLst>
                <a:ext uri="{FF2B5EF4-FFF2-40B4-BE49-F238E27FC236}">
                  <a16:creationId xmlns:a16="http://schemas.microsoft.com/office/drawing/2014/main" id="{279BA441-1E2F-8440-9D7E-FD2C913FB62A}"/>
                </a:ext>
              </a:extLst>
            </p:cNvPr>
            <p:cNvSpPr/>
            <p:nvPr/>
          </p:nvSpPr>
          <p:spPr>
            <a:xfrm>
              <a:off x="3364009" y="7265879"/>
              <a:ext cx="65214" cy="8594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41">
              <a:extLst>
                <a:ext uri="{FF2B5EF4-FFF2-40B4-BE49-F238E27FC236}">
                  <a16:creationId xmlns:a16="http://schemas.microsoft.com/office/drawing/2014/main" id="{AC351D71-E56F-364B-897F-B4B3202F7C0B}"/>
                </a:ext>
              </a:extLst>
            </p:cNvPr>
            <p:cNvSpPr/>
            <p:nvPr/>
          </p:nvSpPr>
          <p:spPr>
            <a:xfrm>
              <a:off x="3488001" y="7265874"/>
              <a:ext cx="68503" cy="84518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42">
              <a:extLst>
                <a:ext uri="{FF2B5EF4-FFF2-40B4-BE49-F238E27FC236}">
                  <a16:creationId xmlns:a16="http://schemas.microsoft.com/office/drawing/2014/main" id="{66D4CCA4-FDD0-1C4D-9238-D0939656D8B8}"/>
                </a:ext>
              </a:extLst>
            </p:cNvPr>
            <p:cNvSpPr/>
            <p:nvPr/>
          </p:nvSpPr>
          <p:spPr>
            <a:xfrm>
              <a:off x="3608539" y="7265885"/>
              <a:ext cx="11430" cy="85090"/>
            </a:xfrm>
            <a:custGeom>
              <a:avLst/>
              <a:gdLst/>
              <a:ahLst/>
              <a:cxnLst/>
              <a:rect l="l" t="t" r="r" b="b"/>
              <a:pathLst>
                <a:path w="11429" h="85090">
                  <a:moveTo>
                    <a:pt x="0" y="0"/>
                  </a:moveTo>
                  <a:lnTo>
                    <a:pt x="10960" y="0"/>
                  </a:lnTo>
                  <a:lnTo>
                    <a:pt x="10960" y="84505"/>
                  </a:lnTo>
                  <a:lnTo>
                    <a:pt x="0" y="845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190911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D1BB6A-23D9-4FEF-ACC1-042D4E1A6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525463"/>
            <a:ext cx="3384550" cy="18367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BFAB2F6-9D04-4AF3-B524-A09225572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2463" y="1133475"/>
            <a:ext cx="5314950" cy="55959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C682E82-E87B-4D11-A291-B13DD7A105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900" y="2362200"/>
            <a:ext cx="3384550" cy="43767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5F857A4-5DF7-4CB2-88D0-8125BE8C7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0DD7373-B65D-45C0-9E88-CAEF18AF0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92DC5DD-7B4A-47CF-94AB-B2225461E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60760-485A-4135-AB97-CBA15138FE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30663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BA3AAAC-83C5-42A6-860F-ED602E0EC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525463"/>
            <a:ext cx="3384550" cy="18367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57BF9097-2272-437D-A268-87D0B6F9A7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2463" y="1133475"/>
            <a:ext cx="5314950" cy="55959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7E00B0F-4B78-4A38-B3CC-63D2609E10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900" y="2362200"/>
            <a:ext cx="3384550" cy="43767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BAF345F-5FBB-43CB-9F7E-E614D1AFE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93D5881-D980-4086-8314-B85453959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92654A6-F1AD-46CB-BBFB-DBE915314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60760-485A-4135-AB97-CBA15138FE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68340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4C63746-93D0-48F1-BF7C-9FE4565F0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2A76225-5834-4880-8833-95B39E1E54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77B37A7-42FF-4E7B-9B0F-A81A0D77E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A3B311D-771F-4646-A130-E20A9A77A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AA4A78B-A68E-446A-84F3-7D06CFD70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60760-485A-4135-AB97-CBA15138FE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16551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9BFC35E0-F24F-44CD-9D14-A365E7E57F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513638" y="419100"/>
            <a:ext cx="2262187" cy="6672263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AA2172A-65FF-43F9-A28E-AE2CA6E5A9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22313" y="419100"/>
            <a:ext cx="6638925" cy="6672263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6A534E9-199B-4409-96F8-D2175F0E7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87BE9F0-5755-4039-8E89-C743AB354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5D980C5-98BB-4150-B974-3D3E87275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60760-485A-4135-AB97-CBA15138FE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8010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ff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lder 2">
            <a:extLst>
              <a:ext uri="{FF2B5EF4-FFF2-40B4-BE49-F238E27FC236}">
                <a16:creationId xmlns:a16="http://schemas.microsoft.com/office/drawing/2014/main" id="{B5C006D8-69DE-8D4A-8B7D-5C6527E1C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9909" y="1314324"/>
            <a:ext cx="6943505" cy="8542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551" b="1" i="0">
                <a:solidFill>
                  <a:srgbClr val="595A5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584011" y="7177253"/>
            <a:ext cx="533004" cy="266700"/>
          </a:xfrm>
          <a:prstGeom prst="rect">
            <a:avLst/>
          </a:prstGeom>
        </p:spPr>
        <p:txBody>
          <a:bodyPr lIns="0" tIns="0" rIns="0" bIns="0"/>
          <a:lstStyle>
            <a:lvl1pPr>
              <a:defRPr sz="1275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5252">
              <a:lnSpc>
                <a:spcPts val="1485"/>
              </a:lnSpc>
            </a:pPr>
            <a:fld id="{E14B5139-9DCB-489D-B420-47FD1055ACFE}" type="slidenum">
              <a:rPr lang="pl-PL" smtClean="0"/>
              <a:pPr marL="125252">
                <a:lnSpc>
                  <a:spcPts val="1485"/>
                </a:lnSpc>
              </a:pPr>
              <a:t>‹#›</a:t>
            </a:fld>
            <a:endParaRPr lang="pl-PL" dirty="0"/>
          </a:p>
        </p:txBody>
      </p:sp>
      <p:sp>
        <p:nvSpPr>
          <p:cNvPr id="16" name="object 27">
            <a:extLst>
              <a:ext uri="{FF2B5EF4-FFF2-40B4-BE49-F238E27FC236}">
                <a16:creationId xmlns:a16="http://schemas.microsoft.com/office/drawing/2014/main" id="{3B94F2C5-2547-9244-9862-899E60BC1DD3}"/>
              </a:ext>
            </a:extLst>
          </p:cNvPr>
          <p:cNvSpPr/>
          <p:nvPr userDrawn="1"/>
        </p:nvSpPr>
        <p:spPr>
          <a:xfrm>
            <a:off x="8627780" y="5624471"/>
            <a:ext cx="844995" cy="0"/>
          </a:xfrm>
          <a:custGeom>
            <a:avLst/>
            <a:gdLst/>
            <a:ahLst/>
            <a:cxnLst/>
            <a:rect l="l" t="t" r="r" b="b"/>
            <a:pathLst>
              <a:path w="1126490">
                <a:moveTo>
                  <a:pt x="0" y="0"/>
                </a:moveTo>
                <a:lnTo>
                  <a:pt x="1126070" y="0"/>
                </a:lnTo>
              </a:path>
            </a:pathLst>
          </a:custGeom>
          <a:ln w="25400">
            <a:solidFill>
              <a:srgbClr val="E02846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0" name="object 26">
            <a:extLst>
              <a:ext uri="{FF2B5EF4-FFF2-40B4-BE49-F238E27FC236}">
                <a16:creationId xmlns:a16="http://schemas.microsoft.com/office/drawing/2014/main" id="{7B7ABEAD-E2FD-3D40-96DE-C5DE860A0A56}"/>
              </a:ext>
            </a:extLst>
          </p:cNvPr>
          <p:cNvSpPr txBox="1"/>
          <p:nvPr userDrawn="1"/>
        </p:nvSpPr>
        <p:spPr>
          <a:xfrm>
            <a:off x="3691788" y="5256178"/>
            <a:ext cx="4577455" cy="335988"/>
          </a:xfrm>
          <a:prstGeom prst="rect">
            <a:avLst/>
          </a:prstGeom>
        </p:spPr>
        <p:txBody>
          <a:bodyPr vert="horz" wrap="square" lIns="0" tIns="9526" rIns="0" bIns="0" rtlCol="0">
            <a:spAutoFit/>
          </a:bodyPr>
          <a:lstStyle/>
          <a:p>
            <a:pPr marL="9526">
              <a:lnSpc>
                <a:spcPct val="100000"/>
              </a:lnSpc>
              <a:spcBef>
                <a:spcPts val="75"/>
              </a:spcBef>
              <a:tabLst>
                <a:tab pos="1248738" algn="l"/>
                <a:tab pos="1955022" algn="l"/>
                <a:tab pos="3591906" algn="l"/>
              </a:tabLst>
            </a:pPr>
            <a:r>
              <a:rPr sz="2100" spc="199">
                <a:solidFill>
                  <a:srgbClr val="E02846"/>
                </a:solidFill>
                <a:latin typeface="Arial"/>
                <a:cs typeface="Arial"/>
              </a:rPr>
              <a:t>GRAMY	</a:t>
            </a:r>
            <a:r>
              <a:rPr sz="2100" spc="165">
                <a:solidFill>
                  <a:srgbClr val="E02846"/>
                </a:solidFill>
                <a:latin typeface="Arial"/>
                <a:cs typeface="Arial"/>
              </a:rPr>
              <a:t>DLA	</a:t>
            </a:r>
            <a:r>
              <a:rPr sz="2100" spc="218">
                <a:solidFill>
                  <a:srgbClr val="E02846"/>
                </a:solidFill>
                <a:latin typeface="Arial"/>
                <a:cs typeface="Arial"/>
              </a:rPr>
              <a:t>POLSKIEJ	</a:t>
            </a:r>
            <a:r>
              <a:rPr sz="2100" spc="199">
                <a:solidFill>
                  <a:srgbClr val="E02846"/>
                </a:solidFill>
                <a:latin typeface="Arial"/>
                <a:cs typeface="Arial"/>
              </a:rPr>
              <a:t>NAUKI</a:t>
            </a:r>
            <a:r>
              <a:rPr sz="2100" spc="-334">
                <a:solidFill>
                  <a:srgbClr val="E02846"/>
                </a:solidFill>
                <a:latin typeface="Arial"/>
                <a:cs typeface="Arial"/>
              </a:rPr>
              <a:t> 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64" name="Grupa 63">
            <a:extLst>
              <a:ext uri="{FF2B5EF4-FFF2-40B4-BE49-F238E27FC236}">
                <a16:creationId xmlns:a16="http://schemas.microsoft.com/office/drawing/2014/main" id="{22E56FC8-9DAC-6448-986D-B52C0A79B52E}"/>
              </a:ext>
            </a:extLst>
          </p:cNvPr>
          <p:cNvGrpSpPr/>
          <p:nvPr userDrawn="1"/>
        </p:nvGrpSpPr>
        <p:grpSpPr>
          <a:xfrm>
            <a:off x="521199" y="7154552"/>
            <a:ext cx="3098770" cy="270510"/>
            <a:chOff x="521199" y="7154552"/>
            <a:chExt cx="3098770" cy="270510"/>
          </a:xfrm>
        </p:grpSpPr>
        <p:sp>
          <p:nvSpPr>
            <p:cNvPr id="65" name="object 5">
              <a:extLst>
                <a:ext uri="{FF2B5EF4-FFF2-40B4-BE49-F238E27FC236}">
                  <a16:creationId xmlns:a16="http://schemas.microsoft.com/office/drawing/2014/main" id="{B11F462D-B882-3C40-8863-577194A834E9}"/>
                </a:ext>
              </a:extLst>
            </p:cNvPr>
            <p:cNvSpPr/>
            <p:nvPr/>
          </p:nvSpPr>
          <p:spPr>
            <a:xfrm>
              <a:off x="979930" y="7244767"/>
              <a:ext cx="81597" cy="1056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66" name="object 6">
              <a:extLst>
                <a:ext uri="{FF2B5EF4-FFF2-40B4-BE49-F238E27FC236}">
                  <a16:creationId xmlns:a16="http://schemas.microsoft.com/office/drawing/2014/main" id="{51A78AD6-A920-894A-B68B-A83E3CD096C6}"/>
                </a:ext>
              </a:extLst>
            </p:cNvPr>
            <p:cNvSpPr/>
            <p:nvPr/>
          </p:nvSpPr>
          <p:spPr>
            <a:xfrm>
              <a:off x="1913498" y="7265874"/>
              <a:ext cx="62230" cy="85090"/>
            </a:xfrm>
            <a:custGeom>
              <a:avLst/>
              <a:gdLst/>
              <a:ahLst/>
              <a:cxnLst/>
              <a:rect l="l" t="t" r="r" b="b"/>
              <a:pathLst>
                <a:path w="62230" h="85090">
                  <a:moveTo>
                    <a:pt x="59918" y="0"/>
                  </a:moveTo>
                  <a:lnTo>
                    <a:pt x="0" y="0"/>
                  </a:lnTo>
                  <a:lnTo>
                    <a:pt x="0" y="84518"/>
                  </a:lnTo>
                  <a:lnTo>
                    <a:pt x="61836" y="84518"/>
                  </a:lnTo>
                  <a:lnTo>
                    <a:pt x="61836" y="74536"/>
                  </a:lnTo>
                  <a:lnTo>
                    <a:pt x="10947" y="74536"/>
                  </a:lnTo>
                  <a:lnTo>
                    <a:pt x="10947" y="45770"/>
                  </a:lnTo>
                  <a:lnTo>
                    <a:pt x="56819" y="45770"/>
                  </a:lnTo>
                  <a:lnTo>
                    <a:pt x="56819" y="35864"/>
                  </a:lnTo>
                  <a:lnTo>
                    <a:pt x="10947" y="35864"/>
                  </a:lnTo>
                  <a:lnTo>
                    <a:pt x="10947" y="9982"/>
                  </a:lnTo>
                  <a:lnTo>
                    <a:pt x="59918" y="9982"/>
                  </a:lnTo>
                  <a:lnTo>
                    <a:pt x="59918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67" name="object 7">
              <a:extLst>
                <a:ext uri="{FF2B5EF4-FFF2-40B4-BE49-F238E27FC236}">
                  <a16:creationId xmlns:a16="http://schemas.microsoft.com/office/drawing/2014/main" id="{2D7B44EE-3EE3-6748-B5F5-B4A8501C9709}"/>
                </a:ext>
              </a:extLst>
            </p:cNvPr>
            <p:cNvSpPr/>
            <p:nvPr/>
          </p:nvSpPr>
          <p:spPr>
            <a:xfrm>
              <a:off x="2268247" y="7265874"/>
              <a:ext cx="62230" cy="85090"/>
            </a:xfrm>
            <a:custGeom>
              <a:avLst/>
              <a:gdLst/>
              <a:ahLst/>
              <a:cxnLst/>
              <a:rect l="l" t="t" r="r" b="b"/>
              <a:pathLst>
                <a:path w="62230" h="85090">
                  <a:moveTo>
                    <a:pt x="59905" y="0"/>
                  </a:moveTo>
                  <a:lnTo>
                    <a:pt x="0" y="0"/>
                  </a:lnTo>
                  <a:lnTo>
                    <a:pt x="0" y="84518"/>
                  </a:lnTo>
                  <a:lnTo>
                    <a:pt x="61823" y="84518"/>
                  </a:lnTo>
                  <a:lnTo>
                    <a:pt x="61823" y="74536"/>
                  </a:lnTo>
                  <a:lnTo>
                    <a:pt x="10960" y="74536"/>
                  </a:lnTo>
                  <a:lnTo>
                    <a:pt x="10960" y="45770"/>
                  </a:lnTo>
                  <a:lnTo>
                    <a:pt x="56781" y="45770"/>
                  </a:lnTo>
                  <a:lnTo>
                    <a:pt x="56781" y="35864"/>
                  </a:lnTo>
                  <a:lnTo>
                    <a:pt x="10960" y="35864"/>
                  </a:lnTo>
                  <a:lnTo>
                    <a:pt x="10960" y="9982"/>
                  </a:lnTo>
                  <a:lnTo>
                    <a:pt x="59905" y="9982"/>
                  </a:lnTo>
                  <a:lnTo>
                    <a:pt x="59905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68" name="object 8">
              <a:extLst>
                <a:ext uri="{FF2B5EF4-FFF2-40B4-BE49-F238E27FC236}">
                  <a16:creationId xmlns:a16="http://schemas.microsoft.com/office/drawing/2014/main" id="{9E0F31BC-DC63-1145-BB21-560C4896D900}"/>
                </a:ext>
              </a:extLst>
            </p:cNvPr>
            <p:cNvSpPr/>
            <p:nvPr/>
          </p:nvSpPr>
          <p:spPr>
            <a:xfrm>
              <a:off x="2386105" y="7265874"/>
              <a:ext cx="65290" cy="8451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69" name="object 9">
              <a:extLst>
                <a:ext uri="{FF2B5EF4-FFF2-40B4-BE49-F238E27FC236}">
                  <a16:creationId xmlns:a16="http://schemas.microsoft.com/office/drawing/2014/main" id="{DAD9F76A-B9AB-BA46-B899-38E053CF6E89}"/>
                </a:ext>
              </a:extLst>
            </p:cNvPr>
            <p:cNvSpPr/>
            <p:nvPr/>
          </p:nvSpPr>
          <p:spPr>
            <a:xfrm>
              <a:off x="2504607" y="7265874"/>
              <a:ext cx="65658" cy="8451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70" name="object 10">
              <a:extLst>
                <a:ext uri="{FF2B5EF4-FFF2-40B4-BE49-F238E27FC236}">
                  <a16:creationId xmlns:a16="http://schemas.microsoft.com/office/drawing/2014/main" id="{87F97B85-FD78-2442-94D3-84B2BC0E6E63}"/>
                </a:ext>
              </a:extLst>
            </p:cNvPr>
            <p:cNvSpPr/>
            <p:nvPr/>
          </p:nvSpPr>
          <p:spPr>
            <a:xfrm>
              <a:off x="3092033" y="7244767"/>
              <a:ext cx="81597" cy="10562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71" name="object 11">
              <a:extLst>
                <a:ext uri="{FF2B5EF4-FFF2-40B4-BE49-F238E27FC236}">
                  <a16:creationId xmlns:a16="http://schemas.microsoft.com/office/drawing/2014/main" id="{C820C34C-02E2-3E4A-80B1-9E044D93524F}"/>
                </a:ext>
              </a:extLst>
            </p:cNvPr>
            <p:cNvSpPr/>
            <p:nvPr/>
          </p:nvSpPr>
          <p:spPr>
            <a:xfrm>
              <a:off x="521199" y="7154552"/>
              <a:ext cx="271145" cy="270510"/>
            </a:xfrm>
            <a:custGeom>
              <a:avLst/>
              <a:gdLst/>
              <a:ahLst/>
              <a:cxnLst/>
              <a:rect l="l" t="t" r="r" b="b"/>
              <a:pathLst>
                <a:path w="271145" h="270509">
                  <a:moveTo>
                    <a:pt x="111467" y="0"/>
                  </a:moveTo>
                  <a:lnTo>
                    <a:pt x="0" y="0"/>
                  </a:lnTo>
                  <a:lnTo>
                    <a:pt x="0" y="270243"/>
                  </a:lnTo>
                  <a:lnTo>
                    <a:pt x="44665" y="270243"/>
                  </a:lnTo>
                  <a:lnTo>
                    <a:pt x="44665" y="92506"/>
                  </a:lnTo>
                  <a:lnTo>
                    <a:pt x="150821" y="92506"/>
                  </a:lnTo>
                  <a:lnTo>
                    <a:pt x="126259" y="49244"/>
                  </a:lnTo>
                  <a:lnTo>
                    <a:pt x="111467" y="0"/>
                  </a:lnTo>
                  <a:close/>
                </a:path>
                <a:path w="271145" h="270509">
                  <a:moveTo>
                    <a:pt x="88658" y="185889"/>
                  </a:moveTo>
                  <a:lnTo>
                    <a:pt x="88658" y="270243"/>
                  </a:lnTo>
                  <a:lnTo>
                    <a:pt x="196075" y="270243"/>
                  </a:lnTo>
                  <a:lnTo>
                    <a:pt x="88658" y="185889"/>
                  </a:lnTo>
                  <a:close/>
                </a:path>
                <a:path w="271145" h="270509">
                  <a:moveTo>
                    <a:pt x="150821" y="92506"/>
                  </a:moveTo>
                  <a:lnTo>
                    <a:pt x="44665" y="92506"/>
                  </a:lnTo>
                  <a:lnTo>
                    <a:pt x="266623" y="270243"/>
                  </a:lnTo>
                  <a:lnTo>
                    <a:pt x="270586" y="270243"/>
                  </a:lnTo>
                  <a:lnTo>
                    <a:pt x="270586" y="174307"/>
                  </a:lnTo>
                  <a:lnTo>
                    <a:pt x="224552" y="156798"/>
                  </a:lnTo>
                  <a:lnTo>
                    <a:pt x="184212" y="129128"/>
                  </a:lnTo>
                  <a:lnTo>
                    <a:pt x="150978" y="92782"/>
                  </a:lnTo>
                  <a:lnTo>
                    <a:pt x="150821" y="92506"/>
                  </a:lnTo>
                  <a:close/>
                </a:path>
                <a:path w="271145" h="270509">
                  <a:moveTo>
                    <a:pt x="270586" y="0"/>
                  </a:moveTo>
                  <a:lnTo>
                    <a:pt x="164617" y="0"/>
                  </a:lnTo>
                  <a:lnTo>
                    <a:pt x="179398" y="39945"/>
                  </a:lnTo>
                  <a:lnTo>
                    <a:pt x="202957" y="74126"/>
                  </a:lnTo>
                  <a:lnTo>
                    <a:pt x="233838" y="101016"/>
                  </a:lnTo>
                  <a:lnTo>
                    <a:pt x="270586" y="119087"/>
                  </a:lnTo>
                  <a:lnTo>
                    <a:pt x="270586" y="0"/>
                  </a:lnTo>
                  <a:close/>
                </a:path>
              </a:pathLst>
            </a:custGeom>
            <a:solidFill>
              <a:srgbClr val="E02846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72" name="object 12">
              <a:extLst>
                <a:ext uri="{FF2B5EF4-FFF2-40B4-BE49-F238E27FC236}">
                  <a16:creationId xmlns:a16="http://schemas.microsoft.com/office/drawing/2014/main" id="{CDFB2FB1-81FF-314B-93DF-4E4DEA72735C}"/>
                </a:ext>
              </a:extLst>
            </p:cNvPr>
            <p:cNvSpPr/>
            <p:nvPr/>
          </p:nvSpPr>
          <p:spPr>
            <a:xfrm>
              <a:off x="1124483" y="7265878"/>
              <a:ext cx="77546" cy="8451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73" name="object 13">
              <a:extLst>
                <a:ext uri="{FF2B5EF4-FFF2-40B4-BE49-F238E27FC236}">
                  <a16:creationId xmlns:a16="http://schemas.microsoft.com/office/drawing/2014/main" id="{273338E1-BE19-584F-85EF-3A9858BE2976}"/>
                </a:ext>
              </a:extLst>
            </p:cNvPr>
            <p:cNvSpPr/>
            <p:nvPr/>
          </p:nvSpPr>
          <p:spPr>
            <a:xfrm>
              <a:off x="1251954" y="7265873"/>
              <a:ext cx="73012" cy="8451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74" name="object 14">
              <a:extLst>
                <a:ext uri="{FF2B5EF4-FFF2-40B4-BE49-F238E27FC236}">
                  <a16:creationId xmlns:a16="http://schemas.microsoft.com/office/drawing/2014/main" id="{784EA4F7-F25B-404E-9517-0B1C6722BBD4}"/>
                </a:ext>
              </a:extLst>
            </p:cNvPr>
            <p:cNvSpPr/>
            <p:nvPr/>
          </p:nvSpPr>
          <p:spPr>
            <a:xfrm>
              <a:off x="1373074" y="7264377"/>
              <a:ext cx="79170" cy="8746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75" name="object 15">
              <a:extLst>
                <a:ext uri="{FF2B5EF4-FFF2-40B4-BE49-F238E27FC236}">
                  <a16:creationId xmlns:a16="http://schemas.microsoft.com/office/drawing/2014/main" id="{7745F9CC-1027-4544-A549-428AA74148C7}"/>
                </a:ext>
              </a:extLst>
            </p:cNvPr>
            <p:cNvSpPr/>
            <p:nvPr/>
          </p:nvSpPr>
          <p:spPr>
            <a:xfrm>
              <a:off x="1507389" y="7265880"/>
              <a:ext cx="68491" cy="8451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76" name="object 16">
              <a:extLst>
                <a:ext uri="{FF2B5EF4-FFF2-40B4-BE49-F238E27FC236}">
                  <a16:creationId xmlns:a16="http://schemas.microsoft.com/office/drawing/2014/main" id="{6C88B213-4A85-8C48-8C64-A253137646C1}"/>
                </a:ext>
              </a:extLst>
            </p:cNvPr>
            <p:cNvSpPr/>
            <p:nvPr/>
          </p:nvSpPr>
          <p:spPr>
            <a:xfrm>
              <a:off x="1628681" y="7264377"/>
              <a:ext cx="79208" cy="8746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77" name="object 17">
              <a:extLst>
                <a:ext uri="{FF2B5EF4-FFF2-40B4-BE49-F238E27FC236}">
                  <a16:creationId xmlns:a16="http://schemas.microsoft.com/office/drawing/2014/main" id="{9DE2B16A-D59A-D64F-ABD2-F4055CBD3FD2}"/>
                </a:ext>
              </a:extLst>
            </p:cNvPr>
            <p:cNvSpPr/>
            <p:nvPr/>
          </p:nvSpPr>
          <p:spPr>
            <a:xfrm>
              <a:off x="1755512" y="7265874"/>
              <a:ext cx="106540" cy="8451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78" name="object 18">
              <a:extLst>
                <a:ext uri="{FF2B5EF4-FFF2-40B4-BE49-F238E27FC236}">
                  <a16:creationId xmlns:a16="http://schemas.microsoft.com/office/drawing/2014/main" id="{82AE2FC5-5549-9C4D-9F82-580C69595D6B}"/>
                </a:ext>
              </a:extLst>
            </p:cNvPr>
            <p:cNvSpPr/>
            <p:nvPr/>
          </p:nvSpPr>
          <p:spPr>
            <a:xfrm>
              <a:off x="2110563" y="7242967"/>
              <a:ext cx="91567" cy="10922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79" name="object 19">
              <a:extLst>
                <a:ext uri="{FF2B5EF4-FFF2-40B4-BE49-F238E27FC236}">
                  <a16:creationId xmlns:a16="http://schemas.microsoft.com/office/drawing/2014/main" id="{1808F5CC-734E-DC4C-8026-E05E2F04A21B}"/>
                </a:ext>
              </a:extLst>
            </p:cNvPr>
            <p:cNvSpPr/>
            <p:nvPr/>
          </p:nvSpPr>
          <p:spPr>
            <a:xfrm>
              <a:off x="2622688" y="7265873"/>
              <a:ext cx="73063" cy="8451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80" name="object 20">
              <a:extLst>
                <a:ext uri="{FF2B5EF4-FFF2-40B4-BE49-F238E27FC236}">
                  <a16:creationId xmlns:a16="http://schemas.microsoft.com/office/drawing/2014/main" id="{BF4B7D32-8634-C349-ACAF-31185BABECF2}"/>
                </a:ext>
              </a:extLst>
            </p:cNvPr>
            <p:cNvSpPr/>
            <p:nvPr/>
          </p:nvSpPr>
          <p:spPr>
            <a:xfrm>
              <a:off x="2747270" y="7265879"/>
              <a:ext cx="65176" cy="8594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81" name="object 21">
              <a:extLst>
                <a:ext uri="{FF2B5EF4-FFF2-40B4-BE49-F238E27FC236}">
                  <a16:creationId xmlns:a16="http://schemas.microsoft.com/office/drawing/2014/main" id="{0A247B28-A11F-7C49-AB75-F9F414F5A1AC}"/>
                </a:ext>
              </a:extLst>
            </p:cNvPr>
            <p:cNvSpPr/>
            <p:nvPr/>
          </p:nvSpPr>
          <p:spPr>
            <a:xfrm>
              <a:off x="2871351" y="7265874"/>
              <a:ext cx="79095" cy="8451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82" name="object 22">
              <a:extLst>
                <a:ext uri="{FF2B5EF4-FFF2-40B4-BE49-F238E27FC236}">
                  <a16:creationId xmlns:a16="http://schemas.microsoft.com/office/drawing/2014/main" id="{C02AEDAF-AC03-834D-926F-A1696D4C470A}"/>
                </a:ext>
              </a:extLst>
            </p:cNvPr>
            <p:cNvSpPr/>
            <p:nvPr/>
          </p:nvSpPr>
          <p:spPr>
            <a:xfrm>
              <a:off x="3236554" y="7265878"/>
              <a:ext cx="77558" cy="8451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83" name="object 23">
              <a:extLst>
                <a:ext uri="{FF2B5EF4-FFF2-40B4-BE49-F238E27FC236}">
                  <a16:creationId xmlns:a16="http://schemas.microsoft.com/office/drawing/2014/main" id="{20F33661-66C5-994B-BD3C-63C599A3CBFA}"/>
                </a:ext>
              </a:extLst>
            </p:cNvPr>
            <p:cNvSpPr/>
            <p:nvPr/>
          </p:nvSpPr>
          <p:spPr>
            <a:xfrm>
              <a:off x="3364009" y="7265879"/>
              <a:ext cx="65214" cy="8594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84" name="object 24">
              <a:extLst>
                <a:ext uri="{FF2B5EF4-FFF2-40B4-BE49-F238E27FC236}">
                  <a16:creationId xmlns:a16="http://schemas.microsoft.com/office/drawing/2014/main" id="{D3E3DBC8-085F-044B-950A-25F8C0C45ABF}"/>
                </a:ext>
              </a:extLst>
            </p:cNvPr>
            <p:cNvSpPr/>
            <p:nvPr/>
          </p:nvSpPr>
          <p:spPr>
            <a:xfrm>
              <a:off x="3488001" y="7265874"/>
              <a:ext cx="68503" cy="84518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85" name="object 25">
              <a:extLst>
                <a:ext uri="{FF2B5EF4-FFF2-40B4-BE49-F238E27FC236}">
                  <a16:creationId xmlns:a16="http://schemas.microsoft.com/office/drawing/2014/main" id="{DB09059B-AC2F-4343-BD20-E4C3091D9C15}"/>
                </a:ext>
              </a:extLst>
            </p:cNvPr>
            <p:cNvSpPr/>
            <p:nvPr/>
          </p:nvSpPr>
          <p:spPr>
            <a:xfrm>
              <a:off x="3608539" y="7265885"/>
              <a:ext cx="11430" cy="85090"/>
            </a:xfrm>
            <a:custGeom>
              <a:avLst/>
              <a:gdLst/>
              <a:ahLst/>
              <a:cxnLst/>
              <a:rect l="l" t="t" r="r" b="b"/>
              <a:pathLst>
                <a:path w="11429" h="85090">
                  <a:moveTo>
                    <a:pt x="0" y="0"/>
                  </a:moveTo>
                  <a:lnTo>
                    <a:pt x="10960" y="0"/>
                  </a:lnTo>
                  <a:lnTo>
                    <a:pt x="10960" y="84505"/>
                  </a:lnTo>
                  <a:lnTo>
                    <a:pt x="0" y="845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grpSp>
        <p:nvGrpSpPr>
          <p:cNvPr id="86" name="Grupa 85">
            <a:extLst>
              <a:ext uri="{FF2B5EF4-FFF2-40B4-BE49-F238E27FC236}">
                <a16:creationId xmlns:a16="http://schemas.microsoft.com/office/drawing/2014/main" id="{630FC9A5-A1B9-6142-B25A-CFBBB3B52B8B}"/>
              </a:ext>
            </a:extLst>
          </p:cNvPr>
          <p:cNvGrpSpPr/>
          <p:nvPr userDrawn="1"/>
        </p:nvGrpSpPr>
        <p:grpSpPr>
          <a:xfrm>
            <a:off x="-669055" y="12"/>
            <a:ext cx="3619501" cy="6752411"/>
            <a:chOff x="0" y="0"/>
            <a:chExt cx="3619500" cy="6752411"/>
          </a:xfrm>
        </p:grpSpPr>
        <p:sp>
          <p:nvSpPr>
            <p:cNvPr id="87" name="bk object 16">
              <a:extLst>
                <a:ext uri="{FF2B5EF4-FFF2-40B4-BE49-F238E27FC236}">
                  <a16:creationId xmlns:a16="http://schemas.microsoft.com/office/drawing/2014/main" id="{E71EA047-2783-3149-ACD1-1DE5C90ED625}"/>
                </a:ext>
              </a:extLst>
            </p:cNvPr>
            <p:cNvSpPr/>
            <p:nvPr/>
          </p:nvSpPr>
          <p:spPr>
            <a:xfrm>
              <a:off x="0" y="2244725"/>
              <a:ext cx="3619500" cy="0"/>
            </a:xfrm>
            <a:custGeom>
              <a:avLst/>
              <a:gdLst/>
              <a:ahLst/>
              <a:cxnLst/>
              <a:rect l="l" t="t" r="r" b="b"/>
              <a:pathLst>
                <a:path w="3619500">
                  <a:moveTo>
                    <a:pt x="0" y="0"/>
                  </a:moveTo>
                  <a:lnTo>
                    <a:pt x="3619500" y="0"/>
                  </a:lnTo>
                </a:path>
              </a:pathLst>
            </a:custGeom>
            <a:ln w="6350">
              <a:solidFill>
                <a:srgbClr val="E6E7E8"/>
              </a:solidFill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88" name="bk object 17">
              <a:extLst>
                <a:ext uri="{FF2B5EF4-FFF2-40B4-BE49-F238E27FC236}">
                  <a16:creationId xmlns:a16="http://schemas.microsoft.com/office/drawing/2014/main" id="{BBCB068A-8791-9843-A8B5-8F34319E41FA}"/>
                </a:ext>
              </a:extLst>
            </p:cNvPr>
            <p:cNvSpPr/>
            <p:nvPr/>
          </p:nvSpPr>
          <p:spPr>
            <a:xfrm>
              <a:off x="0" y="6752411"/>
              <a:ext cx="3619500" cy="0"/>
            </a:xfrm>
            <a:custGeom>
              <a:avLst/>
              <a:gdLst/>
              <a:ahLst/>
              <a:cxnLst/>
              <a:rect l="l" t="t" r="r" b="b"/>
              <a:pathLst>
                <a:path w="3619500">
                  <a:moveTo>
                    <a:pt x="0" y="0"/>
                  </a:moveTo>
                  <a:lnTo>
                    <a:pt x="3619500" y="0"/>
                  </a:lnTo>
                </a:path>
              </a:pathLst>
            </a:custGeom>
            <a:ln w="6350">
              <a:solidFill>
                <a:srgbClr val="E6E7E8"/>
              </a:solidFill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89" name="bk object 18">
              <a:extLst>
                <a:ext uri="{FF2B5EF4-FFF2-40B4-BE49-F238E27FC236}">
                  <a16:creationId xmlns:a16="http://schemas.microsoft.com/office/drawing/2014/main" id="{33086D6D-31B0-D645-B30E-25FC7C07B7A1}"/>
                </a:ext>
              </a:extLst>
            </p:cNvPr>
            <p:cNvSpPr/>
            <p:nvPr/>
          </p:nvSpPr>
          <p:spPr>
            <a:xfrm>
              <a:off x="0" y="1125415"/>
              <a:ext cx="3619500" cy="0"/>
            </a:xfrm>
            <a:custGeom>
              <a:avLst/>
              <a:gdLst/>
              <a:ahLst/>
              <a:cxnLst/>
              <a:rect l="l" t="t" r="r" b="b"/>
              <a:pathLst>
                <a:path w="3619500">
                  <a:moveTo>
                    <a:pt x="0" y="0"/>
                  </a:moveTo>
                  <a:lnTo>
                    <a:pt x="3619500" y="0"/>
                  </a:lnTo>
                </a:path>
              </a:pathLst>
            </a:custGeom>
            <a:ln w="6350">
              <a:solidFill>
                <a:srgbClr val="E6E7E8"/>
              </a:solidFill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90" name="bk object 19">
              <a:extLst>
                <a:ext uri="{FF2B5EF4-FFF2-40B4-BE49-F238E27FC236}">
                  <a16:creationId xmlns:a16="http://schemas.microsoft.com/office/drawing/2014/main" id="{3ED73940-0FFA-E041-9D83-5EEF9C554434}"/>
                </a:ext>
              </a:extLst>
            </p:cNvPr>
            <p:cNvSpPr/>
            <p:nvPr/>
          </p:nvSpPr>
          <p:spPr>
            <a:xfrm>
              <a:off x="0" y="3371768"/>
              <a:ext cx="3619500" cy="0"/>
            </a:xfrm>
            <a:custGeom>
              <a:avLst/>
              <a:gdLst/>
              <a:ahLst/>
              <a:cxnLst/>
              <a:rect l="l" t="t" r="r" b="b"/>
              <a:pathLst>
                <a:path w="3619500">
                  <a:moveTo>
                    <a:pt x="0" y="0"/>
                  </a:moveTo>
                  <a:lnTo>
                    <a:pt x="3619500" y="0"/>
                  </a:lnTo>
                </a:path>
              </a:pathLst>
            </a:custGeom>
            <a:ln w="6350">
              <a:solidFill>
                <a:srgbClr val="E6E7E8"/>
              </a:solidFill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91" name="bk object 20">
              <a:extLst>
                <a:ext uri="{FF2B5EF4-FFF2-40B4-BE49-F238E27FC236}">
                  <a16:creationId xmlns:a16="http://schemas.microsoft.com/office/drawing/2014/main" id="{84640FEA-28B8-B24E-ABA5-4BBA6CF45D62}"/>
                </a:ext>
              </a:extLst>
            </p:cNvPr>
            <p:cNvSpPr/>
            <p:nvPr/>
          </p:nvSpPr>
          <p:spPr>
            <a:xfrm>
              <a:off x="0" y="4502882"/>
              <a:ext cx="3619500" cy="0"/>
            </a:xfrm>
            <a:custGeom>
              <a:avLst/>
              <a:gdLst/>
              <a:ahLst/>
              <a:cxnLst/>
              <a:rect l="l" t="t" r="r" b="b"/>
              <a:pathLst>
                <a:path w="3619500">
                  <a:moveTo>
                    <a:pt x="0" y="0"/>
                  </a:moveTo>
                  <a:lnTo>
                    <a:pt x="3619500" y="0"/>
                  </a:lnTo>
                </a:path>
              </a:pathLst>
            </a:custGeom>
            <a:ln w="6350">
              <a:solidFill>
                <a:srgbClr val="E6E7E8"/>
              </a:solidFill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92" name="bk object 21">
              <a:extLst>
                <a:ext uri="{FF2B5EF4-FFF2-40B4-BE49-F238E27FC236}">
                  <a16:creationId xmlns:a16="http://schemas.microsoft.com/office/drawing/2014/main" id="{74A81398-4964-C14B-8538-BDCE4F3A73DA}"/>
                </a:ext>
              </a:extLst>
            </p:cNvPr>
            <p:cNvSpPr/>
            <p:nvPr/>
          </p:nvSpPr>
          <p:spPr>
            <a:xfrm>
              <a:off x="0" y="5627646"/>
              <a:ext cx="3619500" cy="0"/>
            </a:xfrm>
            <a:custGeom>
              <a:avLst/>
              <a:gdLst/>
              <a:ahLst/>
              <a:cxnLst/>
              <a:rect l="l" t="t" r="r" b="b"/>
              <a:pathLst>
                <a:path w="3619500">
                  <a:moveTo>
                    <a:pt x="0" y="0"/>
                  </a:moveTo>
                  <a:lnTo>
                    <a:pt x="3619500" y="0"/>
                  </a:lnTo>
                </a:path>
              </a:pathLst>
            </a:custGeom>
            <a:ln w="6350">
              <a:solidFill>
                <a:srgbClr val="E6E7E8"/>
              </a:solidFill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93" name="bk object 22">
              <a:extLst>
                <a:ext uri="{FF2B5EF4-FFF2-40B4-BE49-F238E27FC236}">
                  <a16:creationId xmlns:a16="http://schemas.microsoft.com/office/drawing/2014/main" id="{49FE3C46-8F65-D645-B452-A349C70A82EF}"/>
                </a:ext>
              </a:extLst>
            </p:cNvPr>
            <p:cNvSpPr/>
            <p:nvPr/>
          </p:nvSpPr>
          <p:spPr>
            <a:xfrm>
              <a:off x="1367367" y="0"/>
              <a:ext cx="0" cy="6749415"/>
            </a:xfrm>
            <a:custGeom>
              <a:avLst/>
              <a:gdLst/>
              <a:ahLst/>
              <a:cxnLst/>
              <a:rect l="l" t="t" r="r" b="b"/>
              <a:pathLst>
                <a:path h="6749415">
                  <a:moveTo>
                    <a:pt x="0" y="0"/>
                  </a:moveTo>
                  <a:lnTo>
                    <a:pt x="0" y="6749237"/>
                  </a:lnTo>
                </a:path>
              </a:pathLst>
            </a:custGeom>
            <a:ln w="6350">
              <a:solidFill>
                <a:srgbClr val="E6E7E8"/>
              </a:solidFill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94" name="bk object 23">
              <a:extLst>
                <a:ext uri="{FF2B5EF4-FFF2-40B4-BE49-F238E27FC236}">
                  <a16:creationId xmlns:a16="http://schemas.microsoft.com/office/drawing/2014/main" id="{86BB53CF-1F58-0649-8931-B1226DE3DCE5}"/>
                </a:ext>
              </a:extLst>
            </p:cNvPr>
            <p:cNvSpPr/>
            <p:nvPr/>
          </p:nvSpPr>
          <p:spPr>
            <a:xfrm>
              <a:off x="2493432" y="0"/>
              <a:ext cx="0" cy="6749415"/>
            </a:xfrm>
            <a:custGeom>
              <a:avLst/>
              <a:gdLst/>
              <a:ahLst/>
              <a:cxnLst/>
              <a:rect l="l" t="t" r="r" b="b"/>
              <a:pathLst>
                <a:path h="6749415">
                  <a:moveTo>
                    <a:pt x="0" y="0"/>
                  </a:moveTo>
                  <a:lnTo>
                    <a:pt x="0" y="6749237"/>
                  </a:lnTo>
                </a:path>
              </a:pathLst>
            </a:custGeom>
            <a:ln w="6350">
              <a:solidFill>
                <a:srgbClr val="E6E7E8"/>
              </a:solidFill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95" name="bk object 24">
              <a:extLst>
                <a:ext uri="{FF2B5EF4-FFF2-40B4-BE49-F238E27FC236}">
                  <a16:creationId xmlns:a16="http://schemas.microsoft.com/office/drawing/2014/main" id="{986F23D6-FDAB-464D-A416-C2D6C05F4992}"/>
                </a:ext>
              </a:extLst>
            </p:cNvPr>
            <p:cNvSpPr/>
            <p:nvPr/>
          </p:nvSpPr>
          <p:spPr>
            <a:xfrm>
              <a:off x="3616325" y="0"/>
              <a:ext cx="0" cy="6749415"/>
            </a:xfrm>
            <a:custGeom>
              <a:avLst/>
              <a:gdLst/>
              <a:ahLst/>
              <a:cxnLst/>
              <a:rect l="l" t="t" r="r" b="b"/>
              <a:pathLst>
                <a:path h="6749415">
                  <a:moveTo>
                    <a:pt x="0" y="0"/>
                  </a:moveTo>
                  <a:lnTo>
                    <a:pt x="0" y="6749237"/>
                  </a:lnTo>
                </a:path>
              </a:pathLst>
            </a:custGeom>
            <a:ln w="6350">
              <a:solidFill>
                <a:srgbClr val="E6E7E8"/>
              </a:solidFill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upa 50">
            <a:extLst>
              <a:ext uri="{FF2B5EF4-FFF2-40B4-BE49-F238E27FC236}">
                <a16:creationId xmlns:a16="http://schemas.microsoft.com/office/drawing/2014/main" id="{D08B5818-DB94-CF4E-A35A-DEE8D57E4E20}"/>
              </a:ext>
            </a:extLst>
          </p:cNvPr>
          <p:cNvGrpSpPr/>
          <p:nvPr userDrawn="1"/>
        </p:nvGrpSpPr>
        <p:grpSpPr>
          <a:xfrm>
            <a:off x="0" y="0"/>
            <a:ext cx="10489563" cy="1171133"/>
            <a:chOff x="0" y="0"/>
            <a:chExt cx="10489563" cy="1171133"/>
          </a:xfrm>
        </p:grpSpPr>
        <p:sp>
          <p:nvSpPr>
            <p:cNvPr id="52" name="bk object 16">
              <a:extLst>
                <a:ext uri="{FF2B5EF4-FFF2-40B4-BE49-F238E27FC236}">
                  <a16:creationId xmlns:a16="http://schemas.microsoft.com/office/drawing/2014/main" id="{200F8F0B-5A5F-1B44-BD29-A60C658FC038}"/>
                </a:ext>
              </a:extLst>
            </p:cNvPr>
            <p:cNvSpPr/>
            <p:nvPr/>
          </p:nvSpPr>
          <p:spPr>
            <a:xfrm>
              <a:off x="0" y="1125414"/>
              <a:ext cx="10489563" cy="45719"/>
            </a:xfrm>
            <a:custGeom>
              <a:avLst/>
              <a:gdLst/>
              <a:ahLst/>
              <a:cxnLst/>
              <a:rect l="l" t="t" r="r" b="b"/>
              <a:pathLst>
                <a:path w="13995400">
                  <a:moveTo>
                    <a:pt x="0" y="0"/>
                  </a:moveTo>
                  <a:lnTo>
                    <a:pt x="13995400" y="0"/>
                  </a:lnTo>
                </a:path>
              </a:pathLst>
            </a:custGeom>
            <a:ln w="6350">
              <a:solidFill>
                <a:srgbClr val="E6E7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bk object 17">
              <a:extLst>
                <a:ext uri="{FF2B5EF4-FFF2-40B4-BE49-F238E27FC236}">
                  <a16:creationId xmlns:a16="http://schemas.microsoft.com/office/drawing/2014/main" id="{587D2DF2-B515-A444-AC6E-CD75E5474B97}"/>
                </a:ext>
              </a:extLst>
            </p:cNvPr>
            <p:cNvSpPr/>
            <p:nvPr/>
          </p:nvSpPr>
          <p:spPr>
            <a:xfrm>
              <a:off x="5871633" y="0"/>
              <a:ext cx="0" cy="1125855"/>
            </a:xfrm>
            <a:custGeom>
              <a:avLst/>
              <a:gdLst/>
              <a:ahLst/>
              <a:cxnLst/>
              <a:rect l="l" t="t" r="r" b="b"/>
              <a:pathLst>
                <a:path h="1125855">
                  <a:moveTo>
                    <a:pt x="0" y="0"/>
                  </a:moveTo>
                  <a:lnTo>
                    <a:pt x="0" y="1125410"/>
                  </a:lnTo>
                </a:path>
              </a:pathLst>
            </a:custGeom>
            <a:ln w="6350">
              <a:solidFill>
                <a:srgbClr val="E6E7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bk object 18">
              <a:extLst>
                <a:ext uri="{FF2B5EF4-FFF2-40B4-BE49-F238E27FC236}">
                  <a16:creationId xmlns:a16="http://schemas.microsoft.com/office/drawing/2014/main" id="{566B0B02-0D66-AD4E-99DD-8EB6EEB9DFF0}"/>
                </a:ext>
              </a:extLst>
            </p:cNvPr>
            <p:cNvSpPr/>
            <p:nvPr/>
          </p:nvSpPr>
          <p:spPr>
            <a:xfrm>
              <a:off x="8123766" y="0"/>
              <a:ext cx="0" cy="1125855"/>
            </a:xfrm>
            <a:custGeom>
              <a:avLst/>
              <a:gdLst/>
              <a:ahLst/>
              <a:cxnLst/>
              <a:rect l="l" t="t" r="r" b="b"/>
              <a:pathLst>
                <a:path h="1125855">
                  <a:moveTo>
                    <a:pt x="0" y="0"/>
                  </a:moveTo>
                  <a:lnTo>
                    <a:pt x="0" y="1125410"/>
                  </a:lnTo>
                </a:path>
              </a:pathLst>
            </a:custGeom>
            <a:ln w="6350">
              <a:solidFill>
                <a:srgbClr val="E6E7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bk object 20">
              <a:extLst>
                <a:ext uri="{FF2B5EF4-FFF2-40B4-BE49-F238E27FC236}">
                  <a16:creationId xmlns:a16="http://schemas.microsoft.com/office/drawing/2014/main" id="{DD9DD986-1637-D14E-A323-645102C01263}"/>
                </a:ext>
              </a:extLst>
            </p:cNvPr>
            <p:cNvSpPr/>
            <p:nvPr/>
          </p:nvSpPr>
          <p:spPr>
            <a:xfrm>
              <a:off x="6997700" y="0"/>
              <a:ext cx="0" cy="1125855"/>
            </a:xfrm>
            <a:custGeom>
              <a:avLst/>
              <a:gdLst/>
              <a:ahLst/>
              <a:cxnLst/>
              <a:rect l="l" t="t" r="r" b="b"/>
              <a:pathLst>
                <a:path h="1125855">
                  <a:moveTo>
                    <a:pt x="0" y="0"/>
                  </a:moveTo>
                  <a:lnTo>
                    <a:pt x="0" y="1125410"/>
                  </a:lnTo>
                </a:path>
              </a:pathLst>
            </a:custGeom>
            <a:ln w="6350">
              <a:solidFill>
                <a:srgbClr val="E6E7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bk object 22">
              <a:extLst>
                <a:ext uri="{FF2B5EF4-FFF2-40B4-BE49-F238E27FC236}">
                  <a16:creationId xmlns:a16="http://schemas.microsoft.com/office/drawing/2014/main" id="{9C6E0B3B-EF4B-C74F-82BE-E32848DE8B96}"/>
                </a:ext>
              </a:extLst>
            </p:cNvPr>
            <p:cNvSpPr/>
            <p:nvPr/>
          </p:nvSpPr>
          <p:spPr>
            <a:xfrm>
              <a:off x="4745566" y="0"/>
              <a:ext cx="0" cy="1125855"/>
            </a:xfrm>
            <a:custGeom>
              <a:avLst/>
              <a:gdLst/>
              <a:ahLst/>
              <a:cxnLst/>
              <a:rect l="l" t="t" r="r" b="b"/>
              <a:pathLst>
                <a:path h="1125855">
                  <a:moveTo>
                    <a:pt x="0" y="0"/>
                  </a:moveTo>
                  <a:lnTo>
                    <a:pt x="0" y="1125410"/>
                  </a:lnTo>
                </a:path>
              </a:pathLst>
            </a:custGeom>
            <a:ln w="6350">
              <a:solidFill>
                <a:srgbClr val="E6E7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bk object 23">
              <a:extLst>
                <a:ext uri="{FF2B5EF4-FFF2-40B4-BE49-F238E27FC236}">
                  <a16:creationId xmlns:a16="http://schemas.microsoft.com/office/drawing/2014/main" id="{8FFFF978-1FF7-4244-BF0B-CB9B2768FBF9}"/>
                </a:ext>
              </a:extLst>
            </p:cNvPr>
            <p:cNvSpPr/>
            <p:nvPr/>
          </p:nvSpPr>
          <p:spPr>
            <a:xfrm>
              <a:off x="9249833" y="0"/>
              <a:ext cx="0" cy="1125855"/>
            </a:xfrm>
            <a:custGeom>
              <a:avLst/>
              <a:gdLst/>
              <a:ahLst/>
              <a:cxnLst/>
              <a:rect l="l" t="t" r="r" b="b"/>
              <a:pathLst>
                <a:path h="1125855">
                  <a:moveTo>
                    <a:pt x="0" y="0"/>
                  </a:moveTo>
                  <a:lnTo>
                    <a:pt x="0" y="1125410"/>
                  </a:lnTo>
                </a:path>
              </a:pathLst>
            </a:custGeom>
            <a:ln w="6350">
              <a:solidFill>
                <a:srgbClr val="E6E7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bk object 25">
              <a:extLst>
                <a:ext uri="{FF2B5EF4-FFF2-40B4-BE49-F238E27FC236}">
                  <a16:creationId xmlns:a16="http://schemas.microsoft.com/office/drawing/2014/main" id="{86847D8E-F29F-2F4D-BF69-79C38F78B0B0}"/>
                </a:ext>
              </a:extLst>
            </p:cNvPr>
            <p:cNvSpPr/>
            <p:nvPr/>
          </p:nvSpPr>
          <p:spPr>
            <a:xfrm>
              <a:off x="1367367" y="0"/>
              <a:ext cx="0" cy="1125855"/>
            </a:xfrm>
            <a:custGeom>
              <a:avLst/>
              <a:gdLst/>
              <a:ahLst/>
              <a:cxnLst/>
              <a:rect l="l" t="t" r="r" b="b"/>
              <a:pathLst>
                <a:path h="1125855">
                  <a:moveTo>
                    <a:pt x="0" y="0"/>
                  </a:moveTo>
                  <a:lnTo>
                    <a:pt x="0" y="1125410"/>
                  </a:lnTo>
                </a:path>
              </a:pathLst>
            </a:custGeom>
            <a:ln w="6350">
              <a:solidFill>
                <a:srgbClr val="E6E7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bk object 26">
              <a:extLst>
                <a:ext uri="{FF2B5EF4-FFF2-40B4-BE49-F238E27FC236}">
                  <a16:creationId xmlns:a16="http://schemas.microsoft.com/office/drawing/2014/main" id="{E58C5717-8725-DB42-8429-1DAB3E956418}"/>
                </a:ext>
              </a:extLst>
            </p:cNvPr>
            <p:cNvSpPr/>
            <p:nvPr/>
          </p:nvSpPr>
          <p:spPr>
            <a:xfrm>
              <a:off x="2493432" y="0"/>
              <a:ext cx="0" cy="1125855"/>
            </a:xfrm>
            <a:custGeom>
              <a:avLst/>
              <a:gdLst/>
              <a:ahLst/>
              <a:cxnLst/>
              <a:rect l="l" t="t" r="r" b="b"/>
              <a:pathLst>
                <a:path h="1125855">
                  <a:moveTo>
                    <a:pt x="0" y="0"/>
                  </a:moveTo>
                  <a:lnTo>
                    <a:pt x="0" y="1125410"/>
                  </a:lnTo>
                </a:path>
              </a:pathLst>
            </a:custGeom>
            <a:ln w="6350">
              <a:solidFill>
                <a:srgbClr val="E6E7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bk object 27">
              <a:extLst>
                <a:ext uri="{FF2B5EF4-FFF2-40B4-BE49-F238E27FC236}">
                  <a16:creationId xmlns:a16="http://schemas.microsoft.com/office/drawing/2014/main" id="{EE4827B4-2ED1-524A-8821-AFC86F41972D}"/>
                </a:ext>
              </a:extLst>
            </p:cNvPr>
            <p:cNvSpPr/>
            <p:nvPr/>
          </p:nvSpPr>
          <p:spPr>
            <a:xfrm>
              <a:off x="3616325" y="0"/>
              <a:ext cx="0" cy="1125855"/>
            </a:xfrm>
            <a:custGeom>
              <a:avLst/>
              <a:gdLst/>
              <a:ahLst/>
              <a:cxnLst/>
              <a:rect l="l" t="t" r="r" b="b"/>
              <a:pathLst>
                <a:path h="1125855">
                  <a:moveTo>
                    <a:pt x="0" y="0"/>
                  </a:moveTo>
                  <a:lnTo>
                    <a:pt x="0" y="1125410"/>
                  </a:lnTo>
                </a:path>
              </a:pathLst>
            </a:custGeom>
            <a:ln w="6350">
              <a:solidFill>
                <a:srgbClr val="E6E7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5" name="Grupa 64">
            <a:extLst>
              <a:ext uri="{FF2B5EF4-FFF2-40B4-BE49-F238E27FC236}">
                <a16:creationId xmlns:a16="http://schemas.microsoft.com/office/drawing/2014/main" id="{2E4EA472-8618-3448-B789-951FE1E442CC}"/>
              </a:ext>
            </a:extLst>
          </p:cNvPr>
          <p:cNvGrpSpPr/>
          <p:nvPr userDrawn="1"/>
        </p:nvGrpSpPr>
        <p:grpSpPr>
          <a:xfrm>
            <a:off x="521199" y="7154552"/>
            <a:ext cx="3098770" cy="270510"/>
            <a:chOff x="521199" y="7154552"/>
            <a:chExt cx="3098770" cy="270510"/>
          </a:xfrm>
        </p:grpSpPr>
        <p:sp>
          <p:nvSpPr>
            <p:cNvPr id="66" name="object 5">
              <a:extLst>
                <a:ext uri="{FF2B5EF4-FFF2-40B4-BE49-F238E27FC236}">
                  <a16:creationId xmlns:a16="http://schemas.microsoft.com/office/drawing/2014/main" id="{AFD914E7-03BE-644D-942C-EF21D62B622B}"/>
                </a:ext>
              </a:extLst>
            </p:cNvPr>
            <p:cNvSpPr/>
            <p:nvPr/>
          </p:nvSpPr>
          <p:spPr>
            <a:xfrm>
              <a:off x="979930" y="7244767"/>
              <a:ext cx="81597" cy="1056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67" name="object 6">
              <a:extLst>
                <a:ext uri="{FF2B5EF4-FFF2-40B4-BE49-F238E27FC236}">
                  <a16:creationId xmlns:a16="http://schemas.microsoft.com/office/drawing/2014/main" id="{65BDFA73-023A-E44C-A8D6-F683010925B9}"/>
                </a:ext>
              </a:extLst>
            </p:cNvPr>
            <p:cNvSpPr/>
            <p:nvPr/>
          </p:nvSpPr>
          <p:spPr>
            <a:xfrm>
              <a:off x="1913498" y="7265874"/>
              <a:ext cx="62230" cy="85090"/>
            </a:xfrm>
            <a:custGeom>
              <a:avLst/>
              <a:gdLst/>
              <a:ahLst/>
              <a:cxnLst/>
              <a:rect l="l" t="t" r="r" b="b"/>
              <a:pathLst>
                <a:path w="62230" h="85090">
                  <a:moveTo>
                    <a:pt x="59918" y="0"/>
                  </a:moveTo>
                  <a:lnTo>
                    <a:pt x="0" y="0"/>
                  </a:lnTo>
                  <a:lnTo>
                    <a:pt x="0" y="84518"/>
                  </a:lnTo>
                  <a:lnTo>
                    <a:pt x="61836" y="84518"/>
                  </a:lnTo>
                  <a:lnTo>
                    <a:pt x="61836" y="74536"/>
                  </a:lnTo>
                  <a:lnTo>
                    <a:pt x="10947" y="74536"/>
                  </a:lnTo>
                  <a:lnTo>
                    <a:pt x="10947" y="45770"/>
                  </a:lnTo>
                  <a:lnTo>
                    <a:pt x="56819" y="45770"/>
                  </a:lnTo>
                  <a:lnTo>
                    <a:pt x="56819" y="35864"/>
                  </a:lnTo>
                  <a:lnTo>
                    <a:pt x="10947" y="35864"/>
                  </a:lnTo>
                  <a:lnTo>
                    <a:pt x="10947" y="9982"/>
                  </a:lnTo>
                  <a:lnTo>
                    <a:pt x="59918" y="9982"/>
                  </a:lnTo>
                  <a:lnTo>
                    <a:pt x="59918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68" name="object 7">
              <a:extLst>
                <a:ext uri="{FF2B5EF4-FFF2-40B4-BE49-F238E27FC236}">
                  <a16:creationId xmlns:a16="http://schemas.microsoft.com/office/drawing/2014/main" id="{D74CB19E-884B-3743-AFCB-8EE08BB3EBA1}"/>
                </a:ext>
              </a:extLst>
            </p:cNvPr>
            <p:cNvSpPr/>
            <p:nvPr/>
          </p:nvSpPr>
          <p:spPr>
            <a:xfrm>
              <a:off x="2268247" y="7265874"/>
              <a:ext cx="62230" cy="85090"/>
            </a:xfrm>
            <a:custGeom>
              <a:avLst/>
              <a:gdLst/>
              <a:ahLst/>
              <a:cxnLst/>
              <a:rect l="l" t="t" r="r" b="b"/>
              <a:pathLst>
                <a:path w="62230" h="85090">
                  <a:moveTo>
                    <a:pt x="59905" y="0"/>
                  </a:moveTo>
                  <a:lnTo>
                    <a:pt x="0" y="0"/>
                  </a:lnTo>
                  <a:lnTo>
                    <a:pt x="0" y="84518"/>
                  </a:lnTo>
                  <a:lnTo>
                    <a:pt x="61823" y="84518"/>
                  </a:lnTo>
                  <a:lnTo>
                    <a:pt x="61823" y="74536"/>
                  </a:lnTo>
                  <a:lnTo>
                    <a:pt x="10960" y="74536"/>
                  </a:lnTo>
                  <a:lnTo>
                    <a:pt x="10960" y="45770"/>
                  </a:lnTo>
                  <a:lnTo>
                    <a:pt x="56781" y="45770"/>
                  </a:lnTo>
                  <a:lnTo>
                    <a:pt x="56781" y="35864"/>
                  </a:lnTo>
                  <a:lnTo>
                    <a:pt x="10960" y="35864"/>
                  </a:lnTo>
                  <a:lnTo>
                    <a:pt x="10960" y="9982"/>
                  </a:lnTo>
                  <a:lnTo>
                    <a:pt x="59905" y="9982"/>
                  </a:lnTo>
                  <a:lnTo>
                    <a:pt x="59905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69" name="object 8">
              <a:extLst>
                <a:ext uri="{FF2B5EF4-FFF2-40B4-BE49-F238E27FC236}">
                  <a16:creationId xmlns:a16="http://schemas.microsoft.com/office/drawing/2014/main" id="{50C20E23-2CFA-BA4D-B970-847C956EE142}"/>
                </a:ext>
              </a:extLst>
            </p:cNvPr>
            <p:cNvSpPr/>
            <p:nvPr/>
          </p:nvSpPr>
          <p:spPr>
            <a:xfrm>
              <a:off x="2386105" y="7265874"/>
              <a:ext cx="65290" cy="8451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70" name="object 9">
              <a:extLst>
                <a:ext uri="{FF2B5EF4-FFF2-40B4-BE49-F238E27FC236}">
                  <a16:creationId xmlns:a16="http://schemas.microsoft.com/office/drawing/2014/main" id="{BFF6E927-B88C-A141-B7D8-B39A55D0DBBF}"/>
                </a:ext>
              </a:extLst>
            </p:cNvPr>
            <p:cNvSpPr/>
            <p:nvPr/>
          </p:nvSpPr>
          <p:spPr>
            <a:xfrm>
              <a:off x="2504607" y="7265874"/>
              <a:ext cx="65658" cy="8451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71" name="object 10">
              <a:extLst>
                <a:ext uri="{FF2B5EF4-FFF2-40B4-BE49-F238E27FC236}">
                  <a16:creationId xmlns:a16="http://schemas.microsoft.com/office/drawing/2014/main" id="{C47944E0-C89B-A142-B28C-F017069677F7}"/>
                </a:ext>
              </a:extLst>
            </p:cNvPr>
            <p:cNvSpPr/>
            <p:nvPr/>
          </p:nvSpPr>
          <p:spPr>
            <a:xfrm>
              <a:off x="3092033" y="7244767"/>
              <a:ext cx="81597" cy="10562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72" name="object 11">
              <a:extLst>
                <a:ext uri="{FF2B5EF4-FFF2-40B4-BE49-F238E27FC236}">
                  <a16:creationId xmlns:a16="http://schemas.microsoft.com/office/drawing/2014/main" id="{B4EFCD98-405B-4441-930E-CE6628121908}"/>
                </a:ext>
              </a:extLst>
            </p:cNvPr>
            <p:cNvSpPr/>
            <p:nvPr/>
          </p:nvSpPr>
          <p:spPr>
            <a:xfrm>
              <a:off x="521199" y="7154552"/>
              <a:ext cx="271145" cy="270510"/>
            </a:xfrm>
            <a:custGeom>
              <a:avLst/>
              <a:gdLst/>
              <a:ahLst/>
              <a:cxnLst/>
              <a:rect l="l" t="t" r="r" b="b"/>
              <a:pathLst>
                <a:path w="271145" h="270509">
                  <a:moveTo>
                    <a:pt x="111467" y="0"/>
                  </a:moveTo>
                  <a:lnTo>
                    <a:pt x="0" y="0"/>
                  </a:lnTo>
                  <a:lnTo>
                    <a:pt x="0" y="270243"/>
                  </a:lnTo>
                  <a:lnTo>
                    <a:pt x="44665" y="270243"/>
                  </a:lnTo>
                  <a:lnTo>
                    <a:pt x="44665" y="92506"/>
                  </a:lnTo>
                  <a:lnTo>
                    <a:pt x="150821" y="92506"/>
                  </a:lnTo>
                  <a:lnTo>
                    <a:pt x="126259" y="49244"/>
                  </a:lnTo>
                  <a:lnTo>
                    <a:pt x="111467" y="0"/>
                  </a:lnTo>
                  <a:close/>
                </a:path>
                <a:path w="271145" h="270509">
                  <a:moveTo>
                    <a:pt x="88658" y="185889"/>
                  </a:moveTo>
                  <a:lnTo>
                    <a:pt x="88658" y="270243"/>
                  </a:lnTo>
                  <a:lnTo>
                    <a:pt x="196075" y="270243"/>
                  </a:lnTo>
                  <a:lnTo>
                    <a:pt x="88658" y="185889"/>
                  </a:lnTo>
                  <a:close/>
                </a:path>
                <a:path w="271145" h="270509">
                  <a:moveTo>
                    <a:pt x="150821" y="92506"/>
                  </a:moveTo>
                  <a:lnTo>
                    <a:pt x="44665" y="92506"/>
                  </a:lnTo>
                  <a:lnTo>
                    <a:pt x="266623" y="270243"/>
                  </a:lnTo>
                  <a:lnTo>
                    <a:pt x="270586" y="270243"/>
                  </a:lnTo>
                  <a:lnTo>
                    <a:pt x="270586" y="174307"/>
                  </a:lnTo>
                  <a:lnTo>
                    <a:pt x="224552" y="156798"/>
                  </a:lnTo>
                  <a:lnTo>
                    <a:pt x="184212" y="129128"/>
                  </a:lnTo>
                  <a:lnTo>
                    <a:pt x="150978" y="92782"/>
                  </a:lnTo>
                  <a:lnTo>
                    <a:pt x="150821" y="92506"/>
                  </a:lnTo>
                  <a:close/>
                </a:path>
                <a:path w="271145" h="270509">
                  <a:moveTo>
                    <a:pt x="270586" y="0"/>
                  </a:moveTo>
                  <a:lnTo>
                    <a:pt x="164617" y="0"/>
                  </a:lnTo>
                  <a:lnTo>
                    <a:pt x="179398" y="39945"/>
                  </a:lnTo>
                  <a:lnTo>
                    <a:pt x="202957" y="74126"/>
                  </a:lnTo>
                  <a:lnTo>
                    <a:pt x="233838" y="101016"/>
                  </a:lnTo>
                  <a:lnTo>
                    <a:pt x="270586" y="119087"/>
                  </a:lnTo>
                  <a:lnTo>
                    <a:pt x="270586" y="0"/>
                  </a:lnTo>
                  <a:close/>
                </a:path>
              </a:pathLst>
            </a:custGeom>
            <a:solidFill>
              <a:srgbClr val="E02846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73" name="object 12">
              <a:extLst>
                <a:ext uri="{FF2B5EF4-FFF2-40B4-BE49-F238E27FC236}">
                  <a16:creationId xmlns:a16="http://schemas.microsoft.com/office/drawing/2014/main" id="{0930E2AC-A0BD-554D-960D-A453546D1B9D}"/>
                </a:ext>
              </a:extLst>
            </p:cNvPr>
            <p:cNvSpPr/>
            <p:nvPr/>
          </p:nvSpPr>
          <p:spPr>
            <a:xfrm>
              <a:off x="1124483" y="7265878"/>
              <a:ext cx="77546" cy="8451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74" name="object 13">
              <a:extLst>
                <a:ext uri="{FF2B5EF4-FFF2-40B4-BE49-F238E27FC236}">
                  <a16:creationId xmlns:a16="http://schemas.microsoft.com/office/drawing/2014/main" id="{40B18880-FBC5-3540-83DD-7F2ACA5F114D}"/>
                </a:ext>
              </a:extLst>
            </p:cNvPr>
            <p:cNvSpPr/>
            <p:nvPr/>
          </p:nvSpPr>
          <p:spPr>
            <a:xfrm>
              <a:off x="1251954" y="7265873"/>
              <a:ext cx="73012" cy="8451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75" name="object 14">
              <a:extLst>
                <a:ext uri="{FF2B5EF4-FFF2-40B4-BE49-F238E27FC236}">
                  <a16:creationId xmlns:a16="http://schemas.microsoft.com/office/drawing/2014/main" id="{0D63F3E3-C738-4C45-887B-81A9967D48BF}"/>
                </a:ext>
              </a:extLst>
            </p:cNvPr>
            <p:cNvSpPr/>
            <p:nvPr/>
          </p:nvSpPr>
          <p:spPr>
            <a:xfrm>
              <a:off x="1373074" y="7264377"/>
              <a:ext cx="79170" cy="8746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76" name="object 15">
              <a:extLst>
                <a:ext uri="{FF2B5EF4-FFF2-40B4-BE49-F238E27FC236}">
                  <a16:creationId xmlns:a16="http://schemas.microsoft.com/office/drawing/2014/main" id="{C197929D-23F4-6D45-B8CF-8FD860F18FC6}"/>
                </a:ext>
              </a:extLst>
            </p:cNvPr>
            <p:cNvSpPr/>
            <p:nvPr/>
          </p:nvSpPr>
          <p:spPr>
            <a:xfrm>
              <a:off x="1507389" y="7265880"/>
              <a:ext cx="68491" cy="8451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77" name="object 16">
              <a:extLst>
                <a:ext uri="{FF2B5EF4-FFF2-40B4-BE49-F238E27FC236}">
                  <a16:creationId xmlns:a16="http://schemas.microsoft.com/office/drawing/2014/main" id="{245591A3-7F1C-D94A-B52A-7C82F0F7F4FC}"/>
                </a:ext>
              </a:extLst>
            </p:cNvPr>
            <p:cNvSpPr/>
            <p:nvPr/>
          </p:nvSpPr>
          <p:spPr>
            <a:xfrm>
              <a:off x="1628681" y="7264377"/>
              <a:ext cx="79208" cy="8746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78" name="object 17">
              <a:extLst>
                <a:ext uri="{FF2B5EF4-FFF2-40B4-BE49-F238E27FC236}">
                  <a16:creationId xmlns:a16="http://schemas.microsoft.com/office/drawing/2014/main" id="{26506899-105F-6046-81D9-0CDF9E27BFAE}"/>
                </a:ext>
              </a:extLst>
            </p:cNvPr>
            <p:cNvSpPr/>
            <p:nvPr/>
          </p:nvSpPr>
          <p:spPr>
            <a:xfrm>
              <a:off x="1755512" y="7265874"/>
              <a:ext cx="106540" cy="8451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79" name="object 18">
              <a:extLst>
                <a:ext uri="{FF2B5EF4-FFF2-40B4-BE49-F238E27FC236}">
                  <a16:creationId xmlns:a16="http://schemas.microsoft.com/office/drawing/2014/main" id="{0DD81BAA-A041-6445-B50C-CE72DE27D8A6}"/>
                </a:ext>
              </a:extLst>
            </p:cNvPr>
            <p:cNvSpPr/>
            <p:nvPr/>
          </p:nvSpPr>
          <p:spPr>
            <a:xfrm>
              <a:off x="2110563" y="7242967"/>
              <a:ext cx="91567" cy="10922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80" name="object 19">
              <a:extLst>
                <a:ext uri="{FF2B5EF4-FFF2-40B4-BE49-F238E27FC236}">
                  <a16:creationId xmlns:a16="http://schemas.microsoft.com/office/drawing/2014/main" id="{DA27149A-50BA-9649-9CEE-1D1AC3430CEF}"/>
                </a:ext>
              </a:extLst>
            </p:cNvPr>
            <p:cNvSpPr/>
            <p:nvPr/>
          </p:nvSpPr>
          <p:spPr>
            <a:xfrm>
              <a:off x="2622688" y="7265873"/>
              <a:ext cx="73063" cy="8451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81" name="object 20">
              <a:extLst>
                <a:ext uri="{FF2B5EF4-FFF2-40B4-BE49-F238E27FC236}">
                  <a16:creationId xmlns:a16="http://schemas.microsoft.com/office/drawing/2014/main" id="{8EE01AA7-652C-E249-AAAB-209057B80315}"/>
                </a:ext>
              </a:extLst>
            </p:cNvPr>
            <p:cNvSpPr/>
            <p:nvPr/>
          </p:nvSpPr>
          <p:spPr>
            <a:xfrm>
              <a:off x="2747270" y="7265879"/>
              <a:ext cx="65176" cy="8594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82" name="object 21">
              <a:extLst>
                <a:ext uri="{FF2B5EF4-FFF2-40B4-BE49-F238E27FC236}">
                  <a16:creationId xmlns:a16="http://schemas.microsoft.com/office/drawing/2014/main" id="{0ABFB90C-E91B-8846-B36A-3B418ABE8BBC}"/>
                </a:ext>
              </a:extLst>
            </p:cNvPr>
            <p:cNvSpPr/>
            <p:nvPr/>
          </p:nvSpPr>
          <p:spPr>
            <a:xfrm>
              <a:off x="2871351" y="7265874"/>
              <a:ext cx="79095" cy="8451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83" name="object 22">
              <a:extLst>
                <a:ext uri="{FF2B5EF4-FFF2-40B4-BE49-F238E27FC236}">
                  <a16:creationId xmlns:a16="http://schemas.microsoft.com/office/drawing/2014/main" id="{77FDE4B2-4E63-9441-94E0-77BFC54B54A8}"/>
                </a:ext>
              </a:extLst>
            </p:cNvPr>
            <p:cNvSpPr/>
            <p:nvPr/>
          </p:nvSpPr>
          <p:spPr>
            <a:xfrm>
              <a:off x="3236554" y="7265878"/>
              <a:ext cx="77558" cy="8451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84" name="object 23">
              <a:extLst>
                <a:ext uri="{FF2B5EF4-FFF2-40B4-BE49-F238E27FC236}">
                  <a16:creationId xmlns:a16="http://schemas.microsoft.com/office/drawing/2014/main" id="{222C2A0A-4823-4541-908D-B140528872FA}"/>
                </a:ext>
              </a:extLst>
            </p:cNvPr>
            <p:cNvSpPr/>
            <p:nvPr/>
          </p:nvSpPr>
          <p:spPr>
            <a:xfrm>
              <a:off x="3364009" y="7265879"/>
              <a:ext cx="65214" cy="8594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85" name="object 24">
              <a:extLst>
                <a:ext uri="{FF2B5EF4-FFF2-40B4-BE49-F238E27FC236}">
                  <a16:creationId xmlns:a16="http://schemas.microsoft.com/office/drawing/2014/main" id="{A6C49C78-64B6-1540-820F-0E0C5F99C4FC}"/>
                </a:ext>
              </a:extLst>
            </p:cNvPr>
            <p:cNvSpPr/>
            <p:nvPr/>
          </p:nvSpPr>
          <p:spPr>
            <a:xfrm>
              <a:off x="3488001" y="7265874"/>
              <a:ext cx="68503" cy="84518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86" name="object 25">
              <a:extLst>
                <a:ext uri="{FF2B5EF4-FFF2-40B4-BE49-F238E27FC236}">
                  <a16:creationId xmlns:a16="http://schemas.microsoft.com/office/drawing/2014/main" id="{4342FC59-9231-7847-B113-E326CC04928A}"/>
                </a:ext>
              </a:extLst>
            </p:cNvPr>
            <p:cNvSpPr/>
            <p:nvPr/>
          </p:nvSpPr>
          <p:spPr>
            <a:xfrm>
              <a:off x="3608539" y="7265885"/>
              <a:ext cx="11430" cy="85090"/>
            </a:xfrm>
            <a:custGeom>
              <a:avLst/>
              <a:gdLst/>
              <a:ahLst/>
              <a:cxnLst/>
              <a:rect l="l" t="t" r="r" b="b"/>
              <a:pathLst>
                <a:path w="11429" h="85090">
                  <a:moveTo>
                    <a:pt x="0" y="0"/>
                  </a:moveTo>
                  <a:lnTo>
                    <a:pt x="10960" y="0"/>
                  </a:lnTo>
                  <a:lnTo>
                    <a:pt x="10960" y="84505"/>
                  </a:lnTo>
                  <a:lnTo>
                    <a:pt x="0" y="845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e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280828" y="82667"/>
            <a:ext cx="8692403" cy="129137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15" b="1"/>
            </a:lvl1pPr>
          </a:lstStyle>
          <a:p>
            <a:r>
              <a:rPr lang="pl-PL"/>
              <a:t>Tytuł rozdziału</a:t>
            </a:r>
          </a:p>
        </p:txBody>
      </p:sp>
      <p:pic>
        <p:nvPicPr>
          <p:cNvPr id="8" name="Picture 2" descr="C:\Users\PIOJA\Pictures\ncn\logotyp\poprawione\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"/>
            <a:ext cx="1280827" cy="123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ymbol zastępczy zawartości 2"/>
          <p:cNvSpPr>
            <a:spLocks noGrp="1"/>
          </p:cNvSpPr>
          <p:nvPr>
            <p:ph sz="half" idx="13"/>
          </p:nvPr>
        </p:nvSpPr>
        <p:spPr>
          <a:xfrm>
            <a:off x="524907" y="1787428"/>
            <a:ext cx="9436448" cy="4910712"/>
          </a:xfrm>
          <a:prstGeom prst="rect">
            <a:avLst/>
          </a:prstGeom>
        </p:spPr>
        <p:txBody>
          <a:bodyPr>
            <a:normAutofit/>
          </a:bodyPr>
          <a:lstStyle>
            <a:lvl1pPr marL="393683" indent="-393683">
              <a:buClr>
                <a:srgbClr val="DB133C"/>
              </a:buClr>
              <a:buFont typeface="Wingdings" pitchFamily="2" charset="2"/>
              <a:buChar char="§"/>
              <a:defRPr sz="3215">
                <a:solidFill>
                  <a:srgbClr val="58585A"/>
                </a:solidFill>
              </a:defRPr>
            </a:lvl1pPr>
            <a:lvl2pPr marL="852981" indent="-328070">
              <a:buClr>
                <a:srgbClr val="DB133C"/>
              </a:buClr>
              <a:buFont typeface="Wingdings" pitchFamily="2" charset="2"/>
              <a:buChar char="§"/>
              <a:defRPr sz="2755">
                <a:solidFill>
                  <a:srgbClr val="58585A"/>
                </a:solidFill>
              </a:defRPr>
            </a:lvl2pPr>
            <a:lvl3pPr marL="1312278" indent="-262456">
              <a:buClr>
                <a:srgbClr val="DB133C"/>
              </a:buClr>
              <a:buFont typeface="Wingdings" pitchFamily="2" charset="2"/>
              <a:buChar char="§"/>
              <a:defRPr sz="2296">
                <a:solidFill>
                  <a:srgbClr val="58585A"/>
                </a:solidFill>
              </a:defRPr>
            </a:lvl3pPr>
            <a:lvl4pPr marL="1837190" indent="-262456">
              <a:buClr>
                <a:srgbClr val="DB133C"/>
              </a:buClr>
              <a:buFont typeface="Arial" pitchFamily="34" charset="0"/>
              <a:buChar char="•"/>
              <a:defRPr sz="2067">
                <a:solidFill>
                  <a:srgbClr val="58585A"/>
                </a:solidFill>
              </a:defRPr>
            </a:lvl4pPr>
            <a:lvl5pPr marL="2362101" indent="-262456">
              <a:buClr>
                <a:srgbClr val="DB133C"/>
              </a:buClr>
              <a:buFont typeface="Arial" pitchFamily="34" charset="0"/>
              <a:buChar char="•"/>
              <a:defRPr sz="2067">
                <a:solidFill>
                  <a:srgbClr val="58585A"/>
                </a:solidFill>
              </a:defRPr>
            </a:lvl5pPr>
            <a:lvl6pPr>
              <a:defRPr sz="2067"/>
            </a:lvl6pPr>
            <a:lvl7pPr>
              <a:defRPr sz="2067"/>
            </a:lvl7pPr>
            <a:lvl8pPr>
              <a:defRPr sz="2067"/>
            </a:lvl8pPr>
            <a:lvl9pPr>
              <a:defRPr sz="2067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22" name="Picture 3" descr="C:\Users\PIOJA\Pictures\ncn\logotyp\poprawione\logo-poziom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68" y="7409386"/>
            <a:ext cx="3885569" cy="32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0126700" y="7409386"/>
            <a:ext cx="371439" cy="337991"/>
          </a:xfrm>
          <a:prstGeom prst="rect">
            <a:avLst/>
          </a:prstGeom>
          <a:solidFill>
            <a:srgbClr val="DB133C"/>
          </a:solidFill>
        </p:spPr>
        <p:txBody>
          <a:bodyPr wrap="none" lIns="0" tIns="0" rIns="0" bIns="0" anchor="ctr"/>
          <a:lstStyle>
            <a:lvl1pPr algn="ctr">
              <a:defRPr sz="1263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r>
              <a:rPr lang="pl-PL">
                <a:solidFill>
                  <a:srgbClr val="FFFFFF"/>
                </a:solidFill>
              </a:rPr>
              <a:t> z 114</a:t>
            </a:r>
          </a:p>
        </p:txBody>
      </p:sp>
      <p:sp>
        <p:nvSpPr>
          <p:cNvPr id="10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6243779" y="7409386"/>
            <a:ext cx="3717577" cy="330703"/>
          </a:xfrm>
          <a:prstGeom prst="rect">
            <a:avLst/>
          </a:prstGeom>
        </p:spPr>
        <p:txBody>
          <a:bodyPr anchor="ctr"/>
          <a:lstStyle>
            <a:lvl1pPr algn="r">
              <a:defRPr sz="1263" b="1">
                <a:solidFill>
                  <a:srgbClr val="58585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5787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280828" y="82667"/>
            <a:ext cx="8692403" cy="129137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15" b="1"/>
            </a:lvl1pPr>
          </a:lstStyle>
          <a:p>
            <a:r>
              <a:rPr lang="pl-PL"/>
              <a:t>Tytuł rozdziału</a:t>
            </a:r>
          </a:p>
        </p:txBody>
      </p:sp>
      <p:pic>
        <p:nvPicPr>
          <p:cNvPr id="8" name="Picture 2" descr="C:\Users\PIOJA\Pictures\ncn\logotyp\poprawione\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"/>
            <a:ext cx="1280827" cy="123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PIOJA\Pictures\ncn\logotyp\poprawione\logo-poziom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68" y="7409386"/>
            <a:ext cx="3885569" cy="32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0126700" y="7409386"/>
            <a:ext cx="371439" cy="337991"/>
          </a:xfrm>
          <a:prstGeom prst="rect">
            <a:avLst/>
          </a:prstGeom>
          <a:solidFill>
            <a:srgbClr val="DB133C"/>
          </a:solidFill>
        </p:spPr>
        <p:txBody>
          <a:bodyPr wrap="none" lIns="0" tIns="0" rIns="0" bIns="0" anchor="ctr"/>
          <a:lstStyle>
            <a:lvl1pPr algn="ctr">
              <a:defRPr sz="1263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30C7376-5BD8-4B18-A792-65A73A5F61B6}" type="slidenum">
              <a:rPr lang="pl-PL" smtClean="0">
                <a:solidFill>
                  <a:srgbClr val="FFFFFF"/>
                </a:solidFill>
              </a:rPr>
              <a:pPr/>
              <a:t>‹#›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10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6243779" y="7409386"/>
            <a:ext cx="3717577" cy="330703"/>
          </a:xfrm>
          <a:prstGeom prst="rect">
            <a:avLst/>
          </a:prstGeom>
        </p:spPr>
        <p:txBody>
          <a:bodyPr anchor="ctr"/>
          <a:lstStyle>
            <a:lvl1pPr algn="r">
              <a:defRPr sz="1263" b="1">
                <a:solidFill>
                  <a:srgbClr val="58585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pl-PL"/>
          </a:p>
        </p:txBody>
      </p:sp>
      <p:sp>
        <p:nvSpPr>
          <p:cNvPr id="11" name="Symbol zastępczy zawartości 2"/>
          <p:cNvSpPr>
            <a:spLocks noGrp="1"/>
          </p:cNvSpPr>
          <p:nvPr>
            <p:ph sz="half" idx="14"/>
          </p:nvPr>
        </p:nvSpPr>
        <p:spPr>
          <a:xfrm>
            <a:off x="524907" y="1787428"/>
            <a:ext cx="4641490" cy="5125903"/>
          </a:xfrm>
          <a:prstGeom prst="rect">
            <a:avLst/>
          </a:prstGeom>
          <a:solidFill>
            <a:srgbClr val="FAFAFA"/>
          </a:solidFill>
          <a:ln>
            <a:solidFill>
              <a:srgbClr val="EDEDED"/>
            </a:solidFill>
          </a:ln>
        </p:spPr>
        <p:txBody>
          <a:bodyPr tIns="90000">
            <a:normAutofit/>
          </a:bodyPr>
          <a:lstStyle>
            <a:lvl1pPr marL="393683" indent="-393683">
              <a:buClr>
                <a:srgbClr val="DB133C"/>
              </a:buClr>
              <a:buFont typeface="Wingdings" pitchFamily="2" charset="2"/>
              <a:buChar char="§"/>
              <a:defRPr sz="2296">
                <a:solidFill>
                  <a:srgbClr val="58585A"/>
                </a:solidFill>
              </a:defRPr>
            </a:lvl1pPr>
            <a:lvl2pPr marL="852981" indent="-328070">
              <a:buClr>
                <a:srgbClr val="DB133C"/>
              </a:buClr>
              <a:buFont typeface="Wingdings" pitchFamily="2" charset="2"/>
              <a:buChar char="§"/>
              <a:defRPr sz="2067">
                <a:solidFill>
                  <a:srgbClr val="58585A"/>
                </a:solidFill>
              </a:defRPr>
            </a:lvl2pPr>
            <a:lvl3pPr marL="1312278" indent="-262456">
              <a:buClr>
                <a:srgbClr val="DB133C"/>
              </a:buClr>
              <a:buFont typeface="Wingdings" pitchFamily="2" charset="2"/>
              <a:buChar char="§"/>
              <a:defRPr sz="1837">
                <a:solidFill>
                  <a:srgbClr val="58585A"/>
                </a:solidFill>
              </a:defRPr>
            </a:lvl3pPr>
            <a:lvl4pPr marL="1837190" indent="-262456">
              <a:buClr>
                <a:srgbClr val="DB133C"/>
              </a:buClr>
              <a:buFont typeface="Arial" pitchFamily="34" charset="0"/>
              <a:buChar char="•"/>
              <a:defRPr sz="1607">
                <a:solidFill>
                  <a:srgbClr val="58585A"/>
                </a:solidFill>
              </a:defRPr>
            </a:lvl4pPr>
            <a:lvl5pPr marL="2362101" indent="-262456">
              <a:buClr>
                <a:srgbClr val="DB133C"/>
              </a:buClr>
              <a:buFont typeface="Arial" pitchFamily="34" charset="0"/>
              <a:buChar char="•"/>
              <a:defRPr sz="1607">
                <a:solidFill>
                  <a:srgbClr val="58585A"/>
                </a:solidFill>
              </a:defRPr>
            </a:lvl5pPr>
            <a:lvl6pPr>
              <a:defRPr sz="2067"/>
            </a:lvl6pPr>
            <a:lvl7pPr>
              <a:defRPr sz="2067"/>
            </a:lvl7pPr>
            <a:lvl8pPr>
              <a:defRPr sz="2067"/>
            </a:lvl8pPr>
            <a:lvl9pPr>
              <a:defRPr sz="2067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2" name="Symbol zastępczy zawartości 2"/>
          <p:cNvSpPr>
            <a:spLocks noGrp="1"/>
          </p:cNvSpPr>
          <p:nvPr>
            <p:ph sz="half" idx="15"/>
          </p:nvPr>
        </p:nvSpPr>
        <p:spPr>
          <a:xfrm>
            <a:off x="5331741" y="1787428"/>
            <a:ext cx="4641490" cy="5125903"/>
          </a:xfrm>
          <a:prstGeom prst="rect">
            <a:avLst/>
          </a:prstGeom>
          <a:solidFill>
            <a:srgbClr val="FAFAFA"/>
          </a:solidFill>
          <a:ln>
            <a:solidFill>
              <a:srgbClr val="EDEDED"/>
            </a:solidFill>
          </a:ln>
        </p:spPr>
        <p:txBody>
          <a:bodyPr tIns="90000">
            <a:normAutofit/>
          </a:bodyPr>
          <a:lstStyle>
            <a:lvl1pPr marL="393683" indent="-393683">
              <a:buClr>
                <a:srgbClr val="DB133C"/>
              </a:buClr>
              <a:buFont typeface="Wingdings" pitchFamily="2" charset="2"/>
              <a:buChar char="§"/>
              <a:defRPr sz="2296">
                <a:solidFill>
                  <a:srgbClr val="58585A"/>
                </a:solidFill>
              </a:defRPr>
            </a:lvl1pPr>
            <a:lvl2pPr marL="852981" indent="-328070">
              <a:buClr>
                <a:srgbClr val="DB133C"/>
              </a:buClr>
              <a:buFont typeface="Wingdings" pitchFamily="2" charset="2"/>
              <a:buChar char="§"/>
              <a:defRPr sz="2067">
                <a:solidFill>
                  <a:srgbClr val="58585A"/>
                </a:solidFill>
              </a:defRPr>
            </a:lvl2pPr>
            <a:lvl3pPr marL="1312278" indent="-262456">
              <a:buClr>
                <a:srgbClr val="DB133C"/>
              </a:buClr>
              <a:buFont typeface="Wingdings" pitchFamily="2" charset="2"/>
              <a:buChar char="§"/>
              <a:defRPr sz="1837">
                <a:solidFill>
                  <a:srgbClr val="58585A"/>
                </a:solidFill>
              </a:defRPr>
            </a:lvl3pPr>
            <a:lvl4pPr marL="1837190" indent="-262456">
              <a:buClr>
                <a:srgbClr val="DB133C"/>
              </a:buClr>
              <a:buFont typeface="Arial" pitchFamily="34" charset="0"/>
              <a:buChar char="•"/>
              <a:defRPr sz="1607">
                <a:solidFill>
                  <a:srgbClr val="58585A"/>
                </a:solidFill>
              </a:defRPr>
            </a:lvl4pPr>
            <a:lvl5pPr marL="2362101" indent="-262456">
              <a:buClr>
                <a:srgbClr val="DB133C"/>
              </a:buClr>
              <a:buFont typeface="Arial" pitchFamily="34" charset="0"/>
              <a:buChar char="•"/>
              <a:defRPr sz="1607">
                <a:solidFill>
                  <a:srgbClr val="58585A"/>
                </a:solidFill>
              </a:defRPr>
            </a:lvl5pPr>
            <a:lvl6pPr>
              <a:defRPr sz="2067"/>
            </a:lvl6pPr>
            <a:lvl7pPr>
              <a:defRPr sz="2067"/>
            </a:lvl7pPr>
            <a:lvl8pPr>
              <a:defRPr sz="2067"/>
            </a:lvl8pPr>
            <a:lvl9pPr>
              <a:defRPr sz="2067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158551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92F0D109-79E5-49B9-94F5-1D6A48DA2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8A12B068-D189-4404-B004-0F7DD8B1D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E2000E1-44A5-4F91-8863-7DA607E70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997-0FCC-49FE-A196-59EEC4D654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3119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86" r:id="rId2"/>
    <p:sldLayoutId id="2147483666" r:id="rId3"/>
    <p:sldLayoutId id="2147483668" r:id="rId4"/>
    <p:sldLayoutId id="2147483661" r:id="rId5"/>
    <p:sldLayoutId id="2147483663" r:id="rId6"/>
    <p:sldLayoutId id="2147483669" r:id="rId7"/>
    <p:sldLayoutId id="2147483673" r:id="rId8"/>
    <p:sldLayoutId id="2147483711" r:id="rId9"/>
  </p:sldLayoutIdLst>
  <p:hf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42901">
        <a:defRPr>
          <a:latin typeface="+mn-lt"/>
          <a:ea typeface="+mn-ea"/>
          <a:cs typeface="+mn-cs"/>
        </a:defRPr>
      </a:lvl2pPr>
      <a:lvl3pPr marL="685805">
        <a:defRPr>
          <a:latin typeface="+mn-lt"/>
          <a:ea typeface="+mn-ea"/>
          <a:cs typeface="+mn-cs"/>
        </a:defRPr>
      </a:lvl3pPr>
      <a:lvl4pPr marL="1028708">
        <a:defRPr>
          <a:latin typeface="+mn-lt"/>
          <a:ea typeface="+mn-ea"/>
          <a:cs typeface="+mn-cs"/>
        </a:defRPr>
      </a:lvl4pPr>
      <a:lvl5pPr marL="1371612">
        <a:defRPr>
          <a:latin typeface="+mn-lt"/>
          <a:ea typeface="+mn-ea"/>
          <a:cs typeface="+mn-cs"/>
        </a:defRPr>
      </a:lvl5pPr>
      <a:lvl6pPr marL="1714513">
        <a:defRPr>
          <a:latin typeface="+mn-lt"/>
          <a:ea typeface="+mn-ea"/>
          <a:cs typeface="+mn-cs"/>
        </a:defRPr>
      </a:lvl6pPr>
      <a:lvl7pPr marL="2057417">
        <a:defRPr>
          <a:latin typeface="+mn-lt"/>
          <a:ea typeface="+mn-ea"/>
          <a:cs typeface="+mn-cs"/>
        </a:defRPr>
      </a:lvl7pPr>
      <a:lvl8pPr marL="2400320">
        <a:defRPr>
          <a:latin typeface="+mn-lt"/>
          <a:ea typeface="+mn-ea"/>
          <a:cs typeface="+mn-cs"/>
        </a:defRPr>
      </a:lvl8pPr>
      <a:lvl9pPr marL="274322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42901">
        <a:defRPr>
          <a:latin typeface="+mn-lt"/>
          <a:ea typeface="+mn-ea"/>
          <a:cs typeface="+mn-cs"/>
        </a:defRPr>
      </a:lvl2pPr>
      <a:lvl3pPr marL="685805">
        <a:defRPr>
          <a:latin typeface="+mn-lt"/>
          <a:ea typeface="+mn-ea"/>
          <a:cs typeface="+mn-cs"/>
        </a:defRPr>
      </a:lvl3pPr>
      <a:lvl4pPr marL="1028708">
        <a:defRPr>
          <a:latin typeface="+mn-lt"/>
          <a:ea typeface="+mn-ea"/>
          <a:cs typeface="+mn-cs"/>
        </a:defRPr>
      </a:lvl4pPr>
      <a:lvl5pPr marL="1371612">
        <a:defRPr>
          <a:latin typeface="+mn-lt"/>
          <a:ea typeface="+mn-ea"/>
          <a:cs typeface="+mn-cs"/>
        </a:defRPr>
      </a:lvl5pPr>
      <a:lvl6pPr marL="1714513">
        <a:defRPr>
          <a:latin typeface="+mn-lt"/>
          <a:ea typeface="+mn-ea"/>
          <a:cs typeface="+mn-cs"/>
        </a:defRPr>
      </a:lvl6pPr>
      <a:lvl7pPr marL="2057417">
        <a:defRPr>
          <a:latin typeface="+mn-lt"/>
          <a:ea typeface="+mn-ea"/>
          <a:cs typeface="+mn-cs"/>
        </a:defRPr>
      </a:lvl7pPr>
      <a:lvl8pPr marL="2400320">
        <a:defRPr>
          <a:latin typeface="+mn-lt"/>
          <a:ea typeface="+mn-ea"/>
          <a:cs typeface="+mn-cs"/>
        </a:defRPr>
      </a:lvl8pPr>
      <a:lvl9pPr marL="2743224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36B291E1-1E53-4DAF-9C3B-76646054F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419100"/>
            <a:ext cx="9053512" cy="1522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7DD6666-8A86-44F9-B146-79C118EFF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2095500"/>
            <a:ext cx="9053512" cy="4995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A03E660-1578-4C76-A7E5-67D1855E48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2313" y="7297738"/>
            <a:ext cx="2362200" cy="419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8860309-237E-479F-B717-B837185D53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78213" y="7297738"/>
            <a:ext cx="3541712" cy="419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C3E6695-9AE7-4E5D-9DAF-11CC547711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413625" y="7297738"/>
            <a:ext cx="2362200" cy="419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DCEF7-F2AE-4588-BB96-A85091F430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1926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EBB7FC2-403A-43A8-9F58-97BF535F8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419100"/>
            <a:ext cx="9053512" cy="1522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74ACEA7-4ACA-4230-A15D-AE198C7926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2095500"/>
            <a:ext cx="9053512" cy="4995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601F0AF-BA01-4DB8-8D42-C28224B69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2313" y="7297738"/>
            <a:ext cx="2362200" cy="419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506AD9F-54C9-44E7-8F00-7CEDC49A9B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78213" y="7297738"/>
            <a:ext cx="3541712" cy="419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C698EAA-46A8-47D5-814A-4313BA00EB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413625" y="7297738"/>
            <a:ext cx="2362200" cy="419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1A997-0FCC-49FE-A196-59EEC4D654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7416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2417A801-8215-495A-BF9C-DEE613231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419100"/>
            <a:ext cx="9053512" cy="1522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F24F28B-A146-4B50-AFBA-81A903452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2095500"/>
            <a:ext cx="9053512" cy="4995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CFA7334-AFE2-4DE0-9F25-EBF5C79B0D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2313" y="7297738"/>
            <a:ext cx="2362200" cy="419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AEF217D-B224-401F-92C6-85C6BCFC98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78213" y="7297738"/>
            <a:ext cx="3541712" cy="419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0F39875-A19C-42BC-A389-2DD8948208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413625" y="7297738"/>
            <a:ext cx="2362200" cy="419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60760-485A-4135-AB97-CBA15138FE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7250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4.png"/><Relationship Id="rId7" Type="http://schemas.openxmlformats.org/officeDocument/2006/relationships/image" Target="../media/image5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0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9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59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1.pn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svg"/><Relationship Id="rId7" Type="http://schemas.openxmlformats.org/officeDocument/2006/relationships/image" Target="../media/image67.sv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40.png"/><Relationship Id="rId5" Type="http://schemas.openxmlformats.org/officeDocument/2006/relationships/image" Target="../media/image65.svg"/><Relationship Id="rId10" Type="http://schemas.openxmlformats.org/officeDocument/2006/relationships/image" Target="../media/image38.png"/><Relationship Id="rId4" Type="http://schemas.openxmlformats.org/officeDocument/2006/relationships/image" Target="../media/image64.png"/><Relationship Id="rId9" Type="http://schemas.openxmlformats.org/officeDocument/2006/relationships/image" Target="../media/image69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71.png"/><Relationship Id="rId4" Type="http://schemas.openxmlformats.org/officeDocument/2006/relationships/image" Target="../media/image7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7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8.png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8.png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8.png"/><Relationship Id="rId4" Type="http://schemas.openxmlformats.org/officeDocument/2006/relationships/image" Target="../media/image7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8.png"/><Relationship Id="rId5" Type="http://schemas.openxmlformats.org/officeDocument/2006/relationships/image" Target="../media/image75.png"/><Relationship Id="rId4" Type="http://schemas.openxmlformats.org/officeDocument/2006/relationships/hyperlink" Target="https://pon.edu.pl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8.png"/><Relationship Id="rId4" Type="http://schemas.openxmlformats.org/officeDocument/2006/relationships/image" Target="../media/image7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8.png"/><Relationship Id="rId4" Type="http://schemas.openxmlformats.org/officeDocument/2006/relationships/image" Target="../media/image7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8.png"/><Relationship Id="rId4" Type="http://schemas.openxmlformats.org/officeDocument/2006/relationships/image" Target="../media/image7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8.png"/><Relationship Id="rId4" Type="http://schemas.openxmlformats.org/officeDocument/2006/relationships/image" Target="../media/image7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72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59.png"/><Relationship Id="rId7" Type="http://schemas.openxmlformats.org/officeDocument/2006/relationships/diagramQuickStyle" Target="../diagrams/quickStyle9.xml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7.xml"/><Relationship Id="rId6" Type="http://schemas.openxmlformats.org/officeDocument/2006/relationships/diagramLayout" Target="../diagrams/layout9.xml"/><Relationship Id="rId11" Type="http://schemas.openxmlformats.org/officeDocument/2006/relationships/image" Target="../media/image38.png"/><Relationship Id="rId5" Type="http://schemas.openxmlformats.org/officeDocument/2006/relationships/diagramData" Target="../diagrams/data9.xml"/><Relationship Id="rId10" Type="http://schemas.openxmlformats.org/officeDocument/2006/relationships/image" Target="../media/image90.png"/><Relationship Id="rId4" Type="http://schemas.openxmlformats.org/officeDocument/2006/relationships/image" Target="../media/image77.png"/><Relationship Id="rId9" Type="http://schemas.microsoft.com/office/2007/relationships/diagramDrawing" Target="../diagrams/drawing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8.png"/><Relationship Id="rId4" Type="http://schemas.openxmlformats.org/officeDocument/2006/relationships/image" Target="../media/image7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8.png"/><Relationship Id="rId4" Type="http://schemas.openxmlformats.org/officeDocument/2006/relationships/image" Target="../media/image7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8.png"/><Relationship Id="rId4" Type="http://schemas.openxmlformats.org/officeDocument/2006/relationships/image" Target="../media/image7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8.png"/><Relationship Id="rId4" Type="http://schemas.openxmlformats.org/officeDocument/2006/relationships/image" Target="../media/image7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8.png"/><Relationship Id="rId4" Type="http://schemas.openxmlformats.org/officeDocument/2006/relationships/image" Target="../media/image7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44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44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9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9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9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8.png"/><Relationship Id="rId5" Type="http://schemas.openxmlformats.org/officeDocument/2006/relationships/image" Target="../media/image96.png"/><Relationship Id="rId4" Type="http://schemas.openxmlformats.org/officeDocument/2006/relationships/image" Target="../media/image6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9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9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9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9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8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8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7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svg"/><Relationship Id="rId13" Type="http://schemas.openxmlformats.org/officeDocument/2006/relationships/image" Target="../media/image103.png"/><Relationship Id="rId18" Type="http://schemas.openxmlformats.org/officeDocument/2006/relationships/image" Target="../media/image108.svg"/><Relationship Id="rId3" Type="http://schemas.openxmlformats.org/officeDocument/2006/relationships/diagramLayout" Target="../diagrams/layout12.xml"/><Relationship Id="rId7" Type="http://schemas.openxmlformats.org/officeDocument/2006/relationships/image" Target="../media/image97.png"/><Relationship Id="rId12" Type="http://schemas.openxmlformats.org/officeDocument/2006/relationships/image" Target="../media/image102.svg"/><Relationship Id="rId17" Type="http://schemas.openxmlformats.org/officeDocument/2006/relationships/image" Target="../media/image107.png"/><Relationship Id="rId2" Type="http://schemas.openxmlformats.org/officeDocument/2006/relationships/diagramData" Target="../diagrams/data12.xml"/><Relationship Id="rId16" Type="http://schemas.openxmlformats.org/officeDocument/2006/relationships/image" Target="../media/image106.sv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32.xml"/><Relationship Id="rId6" Type="http://schemas.microsoft.com/office/2007/relationships/diagramDrawing" Target="../diagrams/drawing12.xml"/><Relationship Id="rId11" Type="http://schemas.openxmlformats.org/officeDocument/2006/relationships/image" Target="../media/image101.png"/><Relationship Id="rId5" Type="http://schemas.openxmlformats.org/officeDocument/2006/relationships/diagramColors" Target="../diagrams/colors12.xml"/><Relationship Id="rId15" Type="http://schemas.openxmlformats.org/officeDocument/2006/relationships/image" Target="../media/image105.png"/><Relationship Id="rId10" Type="http://schemas.openxmlformats.org/officeDocument/2006/relationships/image" Target="../media/image100.svg"/><Relationship Id="rId19" Type="http://schemas.openxmlformats.org/officeDocument/2006/relationships/image" Target="../media/image72.png"/><Relationship Id="rId4" Type="http://schemas.openxmlformats.org/officeDocument/2006/relationships/diagramQuickStyle" Target="../diagrams/quickStyle12.xml"/><Relationship Id="rId9" Type="http://schemas.openxmlformats.org/officeDocument/2006/relationships/image" Target="../media/image99.png"/><Relationship Id="rId14" Type="http://schemas.openxmlformats.org/officeDocument/2006/relationships/image" Target="../media/image10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38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n.gov.pl/konfigurator-grantu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8.png"/><Relationship Id="rId4" Type="http://schemas.openxmlformats.org/officeDocument/2006/relationships/image" Target="../media/image5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52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8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8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38.png"/><Relationship Id="rId3" Type="http://schemas.openxmlformats.org/officeDocument/2006/relationships/image" Target="../media/image109.png"/><Relationship Id="rId7" Type="http://schemas.openxmlformats.org/officeDocument/2006/relationships/hyperlink" Target="https://www.ncn.gov.pl/finansowanie-nauki/informacje-dla-wnioskodawcow/warsztaty-dla-wnioskodawcow" TargetMode="External"/><Relationship Id="rId12" Type="http://schemas.openxmlformats.org/officeDocument/2006/relationships/image" Target="../media/image11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12.png"/><Relationship Id="rId11" Type="http://schemas.openxmlformats.org/officeDocument/2006/relationships/image" Target="../media/image115.png"/><Relationship Id="rId5" Type="http://schemas.openxmlformats.org/officeDocument/2006/relationships/image" Target="../media/image111.png"/><Relationship Id="rId10" Type="http://schemas.openxmlformats.org/officeDocument/2006/relationships/image" Target="../media/image114.png"/><Relationship Id="rId4" Type="http://schemas.openxmlformats.org/officeDocument/2006/relationships/image" Target="../media/image110.jpeg"/><Relationship Id="rId9" Type="http://schemas.openxmlformats.org/officeDocument/2006/relationships/image" Target="../media/image1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57152CAD-4328-22E8-0A71-ECC68924F7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8000"/>
          </a:blip>
          <a:srcRect b="4822"/>
          <a:stretch/>
        </p:blipFill>
        <p:spPr>
          <a:xfrm>
            <a:off x="-1" y="-2436"/>
            <a:ext cx="4299857" cy="7876436"/>
          </a:xfrm>
          <a:prstGeom prst="rect">
            <a:avLst/>
          </a:prstGeom>
        </p:spPr>
      </p:pic>
      <p:sp>
        <p:nvSpPr>
          <p:cNvPr id="4" name="Tytuł 2">
            <a:extLst>
              <a:ext uri="{FF2B5EF4-FFF2-40B4-BE49-F238E27FC236}">
                <a16:creationId xmlns:a16="http://schemas.microsoft.com/office/drawing/2014/main" id="{37900765-69CF-DF5D-C91B-84E8762484CF}"/>
              </a:ext>
            </a:extLst>
          </p:cNvPr>
          <p:cNvSpPr txBox="1">
            <a:spLocks/>
          </p:cNvSpPr>
          <p:nvPr/>
        </p:nvSpPr>
        <p:spPr>
          <a:xfrm>
            <a:off x="1190528" y="1227969"/>
            <a:ext cx="3548935" cy="5480465"/>
          </a:xfrm>
          <a:prstGeom prst="rect">
            <a:avLst/>
          </a:prstGeom>
          <a:solidFill>
            <a:srgbClr val="DD173B">
              <a:alpha val="99000"/>
            </a:srgbClr>
          </a:solidFill>
          <a:ln w="28575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Szkolenie dla wnioskodawców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–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Konstrukcja wniosku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pl-PL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65800E4-9972-A520-1D40-3B433332D0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2520" y="1103591"/>
            <a:ext cx="4891448" cy="654089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86474DDE-E034-0515-E5EF-4BFA435B42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5970" y="2281453"/>
            <a:ext cx="4681097" cy="2630528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695F2EB8-ED82-997A-1359-9E1A6E81BC4F}"/>
              </a:ext>
            </a:extLst>
          </p:cNvPr>
          <p:cNvSpPr txBox="1"/>
          <p:nvPr/>
        </p:nvSpPr>
        <p:spPr>
          <a:xfrm>
            <a:off x="6384373" y="5272044"/>
            <a:ext cx="254563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Monika Pobiega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Koordynator Dyscyplin </a:t>
            </a:r>
            <a:b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</a:rPr>
              <a:t>Monika.pobiega@ncn.gov.pl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6402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az 18">
            <a:extLst>
              <a:ext uri="{FF2B5EF4-FFF2-40B4-BE49-F238E27FC236}">
                <a16:creationId xmlns:a16="http://schemas.microsoft.com/office/drawing/2014/main" id="{7CC37AEA-5BDF-402C-45D8-984A38E8E1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33965" r="10295"/>
          <a:stretch/>
        </p:blipFill>
        <p:spPr>
          <a:xfrm>
            <a:off x="5554" y="-1028"/>
            <a:ext cx="10492543" cy="4978541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1DB2F40B-D8E1-B2D1-0689-5E3507E060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40" t="24938" r="48603" b="10200"/>
          <a:stretch/>
        </p:blipFill>
        <p:spPr>
          <a:xfrm>
            <a:off x="181546" y="3777755"/>
            <a:ext cx="3299621" cy="3347565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A9B9777D-00AC-6518-3435-8CC70DB2EBDD}"/>
              </a:ext>
            </a:extLst>
          </p:cNvPr>
          <p:cNvSpPr txBox="1"/>
          <p:nvPr/>
        </p:nvSpPr>
        <p:spPr>
          <a:xfrm>
            <a:off x="62704" y="433902"/>
            <a:ext cx="1049813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400" kern="0" dirty="0">
                <a:solidFill>
                  <a:srgbClr val="DD173B"/>
                </a:solidFill>
                <a:latin typeface="+mj-lt"/>
              </a:rPr>
              <a:t>Panele Narodowego Centrum Nauki</a:t>
            </a:r>
            <a:endParaRPr lang="en-GB" sz="4400" kern="0" dirty="0">
              <a:solidFill>
                <a:srgbClr val="DD173B"/>
              </a:solidFill>
              <a:latin typeface="+mj-lt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1FF2012A-2E84-0B06-3EA7-F4C57CA8B2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7" y="7457980"/>
            <a:ext cx="3111107" cy="416020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B849F382-6AC8-3404-F50B-56788D8432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241" t="24938" r="8802" b="10200"/>
          <a:stretch/>
        </p:blipFill>
        <p:spPr>
          <a:xfrm>
            <a:off x="3631775" y="3449817"/>
            <a:ext cx="3479064" cy="3434658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7F9A66F7-53BE-134E-E85F-10D368C172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0425" y="3503005"/>
            <a:ext cx="3218765" cy="3434658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4DEE029F-65EE-1403-31F0-590A69A42265}"/>
              </a:ext>
            </a:extLst>
          </p:cNvPr>
          <p:cNvSpPr txBox="1"/>
          <p:nvPr/>
        </p:nvSpPr>
        <p:spPr>
          <a:xfrm>
            <a:off x="138462" y="2778389"/>
            <a:ext cx="223054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HS</a:t>
            </a:r>
          </a:p>
          <a:p>
            <a:pPr algn="just"/>
            <a:r>
              <a:rPr lang="pl-PL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Nauki humanistyczne, społeczne i o sztuce 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8E099C1D-CD91-96BD-90D1-44B879ECB896}"/>
              </a:ext>
            </a:extLst>
          </p:cNvPr>
          <p:cNvSpPr txBox="1"/>
          <p:nvPr/>
        </p:nvSpPr>
        <p:spPr>
          <a:xfrm>
            <a:off x="3574625" y="2763105"/>
            <a:ext cx="24261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ST</a:t>
            </a:r>
          </a:p>
          <a:p>
            <a:pPr algn="just"/>
            <a:r>
              <a:rPr lang="pl-PL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Nauki ścisłe i techniczne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8674933A-2ECD-2155-F60F-6E225591CE9B}"/>
              </a:ext>
            </a:extLst>
          </p:cNvPr>
          <p:cNvSpPr txBox="1"/>
          <p:nvPr/>
        </p:nvSpPr>
        <p:spPr>
          <a:xfrm>
            <a:off x="7153275" y="2744353"/>
            <a:ext cx="24261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NZ</a:t>
            </a:r>
          </a:p>
          <a:p>
            <a:pPr algn="just"/>
            <a:r>
              <a:rPr lang="pl-PL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Nauki o życiu</a:t>
            </a:r>
          </a:p>
        </p:txBody>
      </p:sp>
      <p:pic>
        <p:nvPicPr>
          <p:cNvPr id="23" name="Obraz 22" descr="Obraz zawierający symbol, logo, Grafika, krąg&#10;&#10;Opis wygenerowany automatycznie">
            <a:extLst>
              <a:ext uri="{FF2B5EF4-FFF2-40B4-BE49-F238E27FC236}">
                <a16:creationId xmlns:a16="http://schemas.microsoft.com/office/drawing/2014/main" id="{4F60EB63-9A39-3814-DF67-1326546F07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01" y="1709466"/>
            <a:ext cx="896114" cy="899162"/>
          </a:xfrm>
          <a:prstGeom prst="rect">
            <a:avLst/>
          </a:prstGeom>
        </p:spPr>
      </p:pic>
      <p:pic>
        <p:nvPicPr>
          <p:cNvPr id="25" name="Obraz 24" descr="Obraz zawierający Grafika, symbol, Czcionka, krąg&#10;&#10;Opis wygenerowany automatycznie">
            <a:extLst>
              <a:ext uri="{FF2B5EF4-FFF2-40B4-BE49-F238E27FC236}">
                <a16:creationId xmlns:a16="http://schemas.microsoft.com/office/drawing/2014/main" id="{7EBA8445-64CD-FEFE-CBF1-B8DAD616AF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967" y="1720352"/>
            <a:ext cx="896114" cy="899162"/>
          </a:xfrm>
          <a:prstGeom prst="rect">
            <a:avLst/>
          </a:prstGeom>
        </p:spPr>
      </p:pic>
      <p:pic>
        <p:nvPicPr>
          <p:cNvPr id="28" name="Obraz 27" descr="Obraz zawierający Grafika, krąg, Czcionka, symbol&#10;&#10;Opis wygenerowany automatycznie">
            <a:extLst>
              <a:ext uri="{FF2B5EF4-FFF2-40B4-BE49-F238E27FC236}">
                <a16:creationId xmlns:a16="http://schemas.microsoft.com/office/drawing/2014/main" id="{920AC7F2-950F-2D9F-9D8A-4661F3C94B9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184" y="1695629"/>
            <a:ext cx="896114" cy="89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263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5E62679C-5344-D0E7-23C2-DCB17F866AE7}"/>
              </a:ext>
            </a:extLst>
          </p:cNvPr>
          <p:cNvSpPr txBox="1"/>
          <p:nvPr/>
        </p:nvSpPr>
        <p:spPr>
          <a:xfrm>
            <a:off x="1" y="755031"/>
            <a:ext cx="1049813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400" kern="0" dirty="0">
                <a:solidFill>
                  <a:srgbClr val="DD173B"/>
                </a:solidFill>
                <a:latin typeface="+mj-lt"/>
              </a:rPr>
              <a:t>		Projekty interdyscyplinarne</a:t>
            </a:r>
            <a:endParaRPr lang="en-GB" sz="4400" kern="0" dirty="0">
              <a:solidFill>
                <a:srgbClr val="DD173B"/>
              </a:solidFill>
              <a:latin typeface="+mj-lt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329857AF-D957-C5BC-0A07-46CFFE61BADC}"/>
              </a:ext>
            </a:extLst>
          </p:cNvPr>
          <p:cNvSpPr txBox="1"/>
          <p:nvPr/>
        </p:nvSpPr>
        <p:spPr>
          <a:xfrm>
            <a:off x="2895600" y="2362518"/>
            <a:ext cx="5850892" cy="3276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indent="-3556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wskazano co najmniej jedno pomocnicze określenie identyfikujące z panelu innego niż ten, w którym złożono wniosek;</a:t>
            </a:r>
          </a:p>
          <a:p>
            <a:pPr marL="355600" indent="-3556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sz="2000" dirty="0">
              <a:solidFill>
                <a:schemeClr val="bg2">
                  <a:lumMod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355600" indent="-3556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został wskazany przez przewodniczącego jako wniosek wymagający przygotowania dodatkowej opinii indywidualnej.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B9158BC9-7B6E-4C85-2458-7957020C362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2895600" cy="5638800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F9C4953B-8117-8B22-31F4-DE342FD49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5296761"/>
            <a:ext cx="3411538" cy="2577239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9811CACA-CAE4-E794-9F10-F82BBB7D34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7" y="7457980"/>
            <a:ext cx="3111107" cy="41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105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30DDA5-CEF0-196C-863B-5D82BA88C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 </a:t>
            </a:r>
          </a:p>
        </p:txBody>
      </p:sp>
      <p:grpSp>
        <p:nvGrpSpPr>
          <p:cNvPr id="26" name="Grupa 25">
            <a:extLst>
              <a:ext uri="{FF2B5EF4-FFF2-40B4-BE49-F238E27FC236}">
                <a16:creationId xmlns:a16="http://schemas.microsoft.com/office/drawing/2014/main" id="{F2977CFE-1A9F-BCBD-1C9D-571455FF3223}"/>
              </a:ext>
            </a:extLst>
          </p:cNvPr>
          <p:cNvGrpSpPr/>
          <p:nvPr/>
        </p:nvGrpSpPr>
        <p:grpSpPr>
          <a:xfrm>
            <a:off x="3862229" y="1517872"/>
            <a:ext cx="5293360" cy="1027464"/>
            <a:chOff x="0" y="2762"/>
            <a:chExt cx="5293360" cy="1027464"/>
          </a:xfrm>
        </p:grpSpPr>
        <p:sp>
          <p:nvSpPr>
            <p:cNvPr id="45" name="Prostokąt: zaokrąglone rogi 44">
              <a:extLst>
                <a:ext uri="{FF2B5EF4-FFF2-40B4-BE49-F238E27FC236}">
                  <a16:creationId xmlns:a16="http://schemas.microsoft.com/office/drawing/2014/main" id="{97B7F5B4-85DB-3865-2486-E86E2FE28D89}"/>
                </a:ext>
              </a:extLst>
            </p:cNvPr>
            <p:cNvSpPr/>
            <p:nvPr/>
          </p:nvSpPr>
          <p:spPr>
            <a:xfrm>
              <a:off x="0" y="2762"/>
              <a:ext cx="5293360" cy="1027464"/>
            </a:xfrm>
            <a:prstGeom prst="roundRect">
              <a:avLst>
                <a:gd name="adj" fmla="val 10000"/>
              </a:avLst>
            </a:prstGeom>
            <a:solidFill>
              <a:srgbClr val="EBEBEC"/>
            </a:solidFill>
            <a:ln>
              <a:solidFill>
                <a:srgbClr val="EBEBEC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46" name="Prostokąt: zaokrąglone rogi 4">
              <a:extLst>
                <a:ext uri="{FF2B5EF4-FFF2-40B4-BE49-F238E27FC236}">
                  <a16:creationId xmlns:a16="http://schemas.microsoft.com/office/drawing/2014/main" id="{3DF95BD7-32BC-A201-F3E4-8D96B4E3A6E2}"/>
                </a:ext>
              </a:extLst>
            </p:cNvPr>
            <p:cNvSpPr txBox="1"/>
            <p:nvPr/>
          </p:nvSpPr>
          <p:spPr>
            <a:xfrm>
              <a:off x="30093" y="32855"/>
              <a:ext cx="5233174" cy="9672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80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Koordynator przekazuje przewodniczącemu </a:t>
              </a:r>
              <a:br>
                <a:rPr lang="pl-PL" sz="180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</a:br>
              <a:r>
                <a:rPr lang="pl-PL" sz="180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listy wniosków interdyscyplinarnych </a:t>
              </a:r>
            </a:p>
          </p:txBody>
        </p:sp>
      </p:grpSp>
      <p:grpSp>
        <p:nvGrpSpPr>
          <p:cNvPr id="27" name="Grupa 26">
            <a:extLst>
              <a:ext uri="{FF2B5EF4-FFF2-40B4-BE49-F238E27FC236}">
                <a16:creationId xmlns:a16="http://schemas.microsoft.com/office/drawing/2014/main" id="{15D06F10-46E2-5064-D8E7-1C110DA84F1C}"/>
              </a:ext>
            </a:extLst>
          </p:cNvPr>
          <p:cNvGrpSpPr/>
          <p:nvPr/>
        </p:nvGrpSpPr>
        <p:grpSpPr>
          <a:xfrm>
            <a:off x="6303335" y="2645753"/>
            <a:ext cx="411148" cy="312897"/>
            <a:chOff x="2441106" y="1130643"/>
            <a:chExt cx="411148" cy="312897"/>
          </a:xfrm>
        </p:grpSpPr>
        <p:sp>
          <p:nvSpPr>
            <p:cNvPr id="43" name="Strzałka: w prawo 42">
              <a:extLst>
                <a:ext uri="{FF2B5EF4-FFF2-40B4-BE49-F238E27FC236}">
                  <a16:creationId xmlns:a16="http://schemas.microsoft.com/office/drawing/2014/main" id="{DAF4B15C-D911-1118-C069-8EBFBF6BFF14}"/>
                </a:ext>
              </a:extLst>
            </p:cNvPr>
            <p:cNvSpPr/>
            <p:nvPr/>
          </p:nvSpPr>
          <p:spPr>
            <a:xfrm rot="16200000" flipH="1">
              <a:off x="2490231" y="1081518"/>
              <a:ext cx="312897" cy="41114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EBEBEC"/>
            </a:solidFill>
            <a:ln>
              <a:solidFill>
                <a:srgbClr val="EBEBEC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44" name="Strzałka: w prawo 6">
              <a:extLst>
                <a:ext uri="{FF2B5EF4-FFF2-40B4-BE49-F238E27FC236}">
                  <a16:creationId xmlns:a16="http://schemas.microsoft.com/office/drawing/2014/main" id="{2A1788A5-346A-51F0-CA0F-932F174BAD69}"/>
                </a:ext>
              </a:extLst>
            </p:cNvPr>
            <p:cNvSpPr txBox="1"/>
            <p:nvPr/>
          </p:nvSpPr>
          <p:spPr>
            <a:xfrm rot="10800000">
              <a:off x="2523336" y="1130644"/>
              <a:ext cx="246688" cy="2190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l-PL" sz="15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(Tekst podstawowy)"/>
              </a:endParaRPr>
            </a:p>
          </p:txBody>
        </p: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3165DC4D-AAF2-E941-D3FD-22047A5348F4}"/>
              </a:ext>
            </a:extLst>
          </p:cNvPr>
          <p:cNvGrpSpPr/>
          <p:nvPr/>
        </p:nvGrpSpPr>
        <p:grpSpPr>
          <a:xfrm>
            <a:off x="3862229" y="3059069"/>
            <a:ext cx="5293360" cy="1027464"/>
            <a:chOff x="0" y="1543959"/>
            <a:chExt cx="5293360" cy="1027464"/>
          </a:xfrm>
        </p:grpSpPr>
        <p:sp>
          <p:nvSpPr>
            <p:cNvPr id="41" name="Prostokąt: zaokrąglone rogi 40">
              <a:extLst>
                <a:ext uri="{FF2B5EF4-FFF2-40B4-BE49-F238E27FC236}">
                  <a16:creationId xmlns:a16="http://schemas.microsoft.com/office/drawing/2014/main" id="{AE7BC1C4-BD2E-0023-AE73-5835EE3FAD40}"/>
                </a:ext>
              </a:extLst>
            </p:cNvPr>
            <p:cNvSpPr/>
            <p:nvPr/>
          </p:nvSpPr>
          <p:spPr>
            <a:xfrm>
              <a:off x="0" y="1543959"/>
              <a:ext cx="5293360" cy="1027464"/>
            </a:xfrm>
            <a:prstGeom prst="roundRect">
              <a:avLst>
                <a:gd name="adj" fmla="val 10000"/>
              </a:avLst>
            </a:prstGeom>
            <a:solidFill>
              <a:srgbClr val="EBEBEC"/>
            </a:solidFill>
            <a:ln>
              <a:solidFill>
                <a:srgbClr val="EBEBEC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42" name="Prostokąt: zaokrąglone rogi 8">
              <a:extLst>
                <a:ext uri="{FF2B5EF4-FFF2-40B4-BE49-F238E27FC236}">
                  <a16:creationId xmlns:a16="http://schemas.microsoft.com/office/drawing/2014/main" id="{061E3C53-3C7A-04E4-9BFD-4F6930BE9A7A}"/>
                </a:ext>
              </a:extLst>
            </p:cNvPr>
            <p:cNvSpPr txBox="1"/>
            <p:nvPr/>
          </p:nvSpPr>
          <p:spPr>
            <a:xfrm>
              <a:off x="30093" y="1574052"/>
              <a:ext cx="5233174" cy="9672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80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Przewodniczący wybiera wnioski interdyscyplinarne</a:t>
              </a:r>
            </a:p>
          </p:txBody>
        </p:sp>
      </p:grp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CC8295F-38D0-E82F-EA95-B21E5613AE79}"/>
              </a:ext>
            </a:extLst>
          </p:cNvPr>
          <p:cNvGrpSpPr/>
          <p:nvPr/>
        </p:nvGrpSpPr>
        <p:grpSpPr>
          <a:xfrm>
            <a:off x="6303335" y="4186950"/>
            <a:ext cx="411148" cy="312897"/>
            <a:chOff x="2441106" y="2671840"/>
            <a:chExt cx="411148" cy="312897"/>
          </a:xfrm>
        </p:grpSpPr>
        <p:sp>
          <p:nvSpPr>
            <p:cNvPr id="39" name="Strzałka: w prawo 38">
              <a:extLst>
                <a:ext uri="{FF2B5EF4-FFF2-40B4-BE49-F238E27FC236}">
                  <a16:creationId xmlns:a16="http://schemas.microsoft.com/office/drawing/2014/main" id="{0A489AB2-58FE-AEEC-987B-C5459E8EB1B2}"/>
                </a:ext>
              </a:extLst>
            </p:cNvPr>
            <p:cNvSpPr/>
            <p:nvPr/>
          </p:nvSpPr>
          <p:spPr>
            <a:xfrm rot="16200000" flipH="1">
              <a:off x="2490231" y="2622715"/>
              <a:ext cx="312897" cy="41114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EBEBEC"/>
            </a:solidFill>
            <a:ln>
              <a:solidFill>
                <a:srgbClr val="EBEBEC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40" name="Strzałka: w prawo 10">
              <a:extLst>
                <a:ext uri="{FF2B5EF4-FFF2-40B4-BE49-F238E27FC236}">
                  <a16:creationId xmlns:a16="http://schemas.microsoft.com/office/drawing/2014/main" id="{7B067676-54B2-8A4E-2CCA-85EB6FEE70EC}"/>
                </a:ext>
              </a:extLst>
            </p:cNvPr>
            <p:cNvSpPr txBox="1"/>
            <p:nvPr/>
          </p:nvSpPr>
          <p:spPr>
            <a:xfrm rot="10800000">
              <a:off x="2523336" y="2671841"/>
              <a:ext cx="246688" cy="2190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l-PL"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(Tekst podstawowy)"/>
              </a:endParaRPr>
            </a:p>
          </p:txBody>
        </p:sp>
      </p:grpSp>
      <p:grpSp>
        <p:nvGrpSpPr>
          <p:cNvPr id="30" name="Grupa 29">
            <a:extLst>
              <a:ext uri="{FF2B5EF4-FFF2-40B4-BE49-F238E27FC236}">
                <a16:creationId xmlns:a16="http://schemas.microsoft.com/office/drawing/2014/main" id="{186F1EFB-2731-B13A-8309-2F85C0314297}"/>
              </a:ext>
            </a:extLst>
          </p:cNvPr>
          <p:cNvGrpSpPr/>
          <p:nvPr/>
        </p:nvGrpSpPr>
        <p:grpSpPr>
          <a:xfrm>
            <a:off x="3862229" y="4600266"/>
            <a:ext cx="5293360" cy="1027464"/>
            <a:chOff x="0" y="3085156"/>
            <a:chExt cx="5293360" cy="1027464"/>
          </a:xfrm>
        </p:grpSpPr>
        <p:sp>
          <p:nvSpPr>
            <p:cNvPr id="37" name="Prostokąt: zaokrąglone rogi 36">
              <a:extLst>
                <a:ext uri="{FF2B5EF4-FFF2-40B4-BE49-F238E27FC236}">
                  <a16:creationId xmlns:a16="http://schemas.microsoft.com/office/drawing/2014/main" id="{9BCBF15E-6AE9-56FC-1C7A-364A93BC2A6E}"/>
                </a:ext>
              </a:extLst>
            </p:cNvPr>
            <p:cNvSpPr/>
            <p:nvPr/>
          </p:nvSpPr>
          <p:spPr>
            <a:xfrm>
              <a:off x="0" y="3085156"/>
              <a:ext cx="5293360" cy="1027464"/>
            </a:xfrm>
            <a:prstGeom prst="roundRect">
              <a:avLst>
                <a:gd name="adj" fmla="val 10000"/>
              </a:avLst>
            </a:prstGeom>
            <a:solidFill>
              <a:srgbClr val="EBEBEC"/>
            </a:solidFill>
            <a:ln>
              <a:solidFill>
                <a:srgbClr val="EBEBEC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38" name="Prostokąt: zaokrąglone rogi 12">
              <a:extLst>
                <a:ext uri="{FF2B5EF4-FFF2-40B4-BE49-F238E27FC236}">
                  <a16:creationId xmlns:a16="http://schemas.microsoft.com/office/drawing/2014/main" id="{E38A2EE5-14F1-B097-4396-131E37513B09}"/>
                </a:ext>
              </a:extLst>
            </p:cNvPr>
            <p:cNvSpPr txBox="1"/>
            <p:nvPr/>
          </p:nvSpPr>
          <p:spPr>
            <a:xfrm>
              <a:off x="30093" y="3115249"/>
              <a:ext cx="5233174" cy="9672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80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Koordynator wskazuje dodatkowych ekspertów </a:t>
              </a:r>
              <a:br>
                <a:rPr lang="pl-PL" sz="180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</a:br>
              <a:r>
                <a:rPr lang="pl-PL" sz="180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do oceny wniosków interdyscyplinarnych</a:t>
              </a:r>
            </a:p>
          </p:txBody>
        </p:sp>
      </p:grpSp>
      <p:grpSp>
        <p:nvGrpSpPr>
          <p:cNvPr id="31" name="Grupa 30">
            <a:extLst>
              <a:ext uri="{FF2B5EF4-FFF2-40B4-BE49-F238E27FC236}">
                <a16:creationId xmlns:a16="http://schemas.microsoft.com/office/drawing/2014/main" id="{6F65FE25-2B67-E913-2153-CA92850459E1}"/>
              </a:ext>
            </a:extLst>
          </p:cNvPr>
          <p:cNvGrpSpPr/>
          <p:nvPr/>
        </p:nvGrpSpPr>
        <p:grpSpPr>
          <a:xfrm>
            <a:off x="6278126" y="5730359"/>
            <a:ext cx="461563" cy="308475"/>
            <a:chOff x="2415897" y="4215249"/>
            <a:chExt cx="461563" cy="308475"/>
          </a:xfrm>
        </p:grpSpPr>
        <p:sp>
          <p:nvSpPr>
            <p:cNvPr id="35" name="Strzałka: w prawo 34">
              <a:extLst>
                <a:ext uri="{FF2B5EF4-FFF2-40B4-BE49-F238E27FC236}">
                  <a16:creationId xmlns:a16="http://schemas.microsoft.com/office/drawing/2014/main" id="{82EEFC99-DE50-3210-0D76-C8AD975223A5}"/>
                </a:ext>
              </a:extLst>
            </p:cNvPr>
            <p:cNvSpPr/>
            <p:nvPr/>
          </p:nvSpPr>
          <p:spPr>
            <a:xfrm rot="16200000" flipH="1">
              <a:off x="2492442" y="4138705"/>
              <a:ext cx="308474" cy="461563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EBEBEC"/>
            </a:solidFill>
            <a:ln>
              <a:solidFill>
                <a:srgbClr val="EBEBEC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36" name="Strzałka: w prawo 14">
              <a:extLst>
                <a:ext uri="{FF2B5EF4-FFF2-40B4-BE49-F238E27FC236}">
                  <a16:creationId xmlns:a16="http://schemas.microsoft.com/office/drawing/2014/main" id="{C823E37B-4718-B36C-D81A-89103EE11D76}"/>
                </a:ext>
              </a:extLst>
            </p:cNvPr>
            <p:cNvSpPr txBox="1"/>
            <p:nvPr/>
          </p:nvSpPr>
          <p:spPr>
            <a:xfrm rot="10800000">
              <a:off x="2508211" y="4215249"/>
              <a:ext cx="276937" cy="2159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l-PL"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(Tekst podstawowy)"/>
              </a:endParaRPr>
            </a:p>
          </p:txBody>
        </p:sp>
      </p:grpSp>
      <p:grpSp>
        <p:nvGrpSpPr>
          <p:cNvPr id="32" name="Grupa 31">
            <a:extLst>
              <a:ext uri="{FF2B5EF4-FFF2-40B4-BE49-F238E27FC236}">
                <a16:creationId xmlns:a16="http://schemas.microsoft.com/office/drawing/2014/main" id="{03B5A4B2-FE47-35D3-BAF7-DB651E4F8424}"/>
              </a:ext>
            </a:extLst>
          </p:cNvPr>
          <p:cNvGrpSpPr/>
          <p:nvPr/>
        </p:nvGrpSpPr>
        <p:grpSpPr>
          <a:xfrm>
            <a:off x="3862229" y="6141463"/>
            <a:ext cx="5293360" cy="1027464"/>
            <a:chOff x="0" y="4626353"/>
            <a:chExt cx="5293360" cy="1027464"/>
          </a:xfrm>
        </p:grpSpPr>
        <p:sp>
          <p:nvSpPr>
            <p:cNvPr id="33" name="Prostokąt: zaokrąglone rogi 32">
              <a:extLst>
                <a:ext uri="{FF2B5EF4-FFF2-40B4-BE49-F238E27FC236}">
                  <a16:creationId xmlns:a16="http://schemas.microsoft.com/office/drawing/2014/main" id="{5AC6CF02-833C-2815-2879-863DFB49E373}"/>
                </a:ext>
              </a:extLst>
            </p:cNvPr>
            <p:cNvSpPr/>
            <p:nvPr/>
          </p:nvSpPr>
          <p:spPr>
            <a:xfrm>
              <a:off x="0" y="4626353"/>
              <a:ext cx="5293360" cy="1027464"/>
            </a:xfrm>
            <a:prstGeom prst="roundRect">
              <a:avLst>
                <a:gd name="adj" fmla="val 10000"/>
              </a:avLst>
            </a:prstGeom>
            <a:solidFill>
              <a:srgbClr val="EBEBEC"/>
            </a:solidFill>
            <a:ln>
              <a:solidFill>
                <a:srgbClr val="EBEBEC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34" name="Prostokąt: zaokrąglone rogi 16">
              <a:extLst>
                <a:ext uri="{FF2B5EF4-FFF2-40B4-BE49-F238E27FC236}">
                  <a16:creationId xmlns:a16="http://schemas.microsoft.com/office/drawing/2014/main" id="{53365D08-BEE5-1291-EC86-5C3522980F6D}"/>
                </a:ext>
              </a:extLst>
            </p:cNvPr>
            <p:cNvSpPr txBox="1"/>
            <p:nvPr/>
          </p:nvSpPr>
          <p:spPr>
            <a:xfrm>
              <a:off x="30093" y="4656446"/>
              <a:ext cx="5233174" cy="9672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80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Ekspert sporządza dodatkową opinię</a:t>
              </a:r>
            </a:p>
          </p:txBody>
        </p:sp>
      </p:grpSp>
      <p:sp>
        <p:nvSpPr>
          <p:cNvPr id="47" name="pole tekstowe 46">
            <a:extLst>
              <a:ext uri="{FF2B5EF4-FFF2-40B4-BE49-F238E27FC236}">
                <a16:creationId xmlns:a16="http://schemas.microsoft.com/office/drawing/2014/main" id="{4DBD4C96-C591-5DAF-221A-EF7E19AB4822}"/>
              </a:ext>
            </a:extLst>
          </p:cNvPr>
          <p:cNvSpPr txBox="1"/>
          <p:nvPr/>
        </p:nvSpPr>
        <p:spPr>
          <a:xfrm>
            <a:off x="1" y="354120"/>
            <a:ext cx="1049813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400" kern="0" dirty="0">
                <a:solidFill>
                  <a:srgbClr val="DD173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	Projekty interdyscyplinarne</a:t>
            </a:r>
            <a:endParaRPr lang="en-GB" sz="4400" kern="0" dirty="0">
              <a:solidFill>
                <a:srgbClr val="DD173B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9" name="Obraz 48">
            <a:extLst>
              <a:ext uri="{FF2B5EF4-FFF2-40B4-BE49-F238E27FC236}">
                <a16:creationId xmlns:a16="http://schemas.microsoft.com/office/drawing/2014/main" id="{4516C3DA-7BE4-6BD7-F917-2E2B587D421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287" y="-1195"/>
            <a:ext cx="2895600" cy="5638800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72011F8A-4399-C50C-A502-9981885FBD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7" y="7457980"/>
            <a:ext cx="3111107" cy="41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636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75ADE97F-09E8-E0E3-4D35-420D39166E58}"/>
              </a:ext>
            </a:extLst>
          </p:cNvPr>
          <p:cNvSpPr txBox="1"/>
          <p:nvPr/>
        </p:nvSpPr>
        <p:spPr>
          <a:xfrm>
            <a:off x="-1" y="892030"/>
            <a:ext cx="1049813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400" kern="0" dirty="0">
                <a:solidFill>
                  <a:srgbClr val="DD173B"/>
                </a:solidFill>
                <a:latin typeface="+mj-lt"/>
              </a:rPr>
              <a:t>Przygotowanie wniosku</a:t>
            </a:r>
            <a:endParaRPr lang="en-GB" sz="4400" kern="0" dirty="0">
              <a:solidFill>
                <a:srgbClr val="DD173B"/>
              </a:solidFill>
              <a:latin typeface="+mj-lt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ED0AABC-34DF-5816-BDB3-E9ADEC0FA1A4}"/>
              </a:ext>
            </a:extLst>
          </p:cNvPr>
          <p:cNvSpPr txBox="1"/>
          <p:nvPr/>
        </p:nvSpPr>
        <p:spPr>
          <a:xfrm>
            <a:off x="1" y="5175198"/>
            <a:ext cx="1049813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400" b="1" kern="0" dirty="0">
                <a:solidFill>
                  <a:srgbClr val="DD173B"/>
                </a:solidFill>
                <a:latin typeface="+mj-lt"/>
              </a:rPr>
              <a:t>Kto może starać się o grant?</a:t>
            </a:r>
            <a:endParaRPr lang="pl-PL" sz="4400" b="1" dirty="0">
              <a:solidFill>
                <a:srgbClr val="DD173B"/>
              </a:solidFill>
              <a:latin typeface="+mj-lt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554620B5-E1B2-087C-DE0C-EB3623835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463" y="2146147"/>
            <a:ext cx="7585894" cy="2507134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6EB66690-5EA5-0290-B323-9010ECFBE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7" y="7457980"/>
            <a:ext cx="3111107" cy="41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97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>
            <a:extLst>
              <a:ext uri="{FF2B5EF4-FFF2-40B4-BE49-F238E27FC236}">
                <a16:creationId xmlns:a16="http://schemas.microsoft.com/office/drawing/2014/main" id="{05BFDEF7-FEA4-4FC4-6FC4-57CA56CDF4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42"/>
          <a:stretch/>
        </p:blipFill>
        <p:spPr>
          <a:xfrm>
            <a:off x="14586" y="3619147"/>
            <a:ext cx="3106968" cy="4077053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E4D35EC5-EECF-2FAE-79A7-B0BF163503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33"/>
          <a:stretch/>
        </p:blipFill>
        <p:spPr>
          <a:xfrm>
            <a:off x="7632930" y="0"/>
            <a:ext cx="2865207" cy="1567543"/>
          </a:xfrm>
          <a:prstGeom prst="rect">
            <a:avLst/>
          </a:prstGeom>
        </p:spPr>
      </p:pic>
      <p:sp>
        <p:nvSpPr>
          <p:cNvPr id="11" name="Tytuł 1">
            <a:extLst>
              <a:ext uri="{FF2B5EF4-FFF2-40B4-BE49-F238E27FC236}">
                <a16:creationId xmlns:a16="http://schemas.microsoft.com/office/drawing/2014/main" id="{F1946F35-55C5-0DB9-52E9-49EDF3A73040}"/>
              </a:ext>
            </a:extLst>
          </p:cNvPr>
          <p:cNvSpPr txBox="1">
            <a:spLocks/>
          </p:cNvSpPr>
          <p:nvPr/>
        </p:nvSpPr>
        <p:spPr>
          <a:xfrm>
            <a:off x="-185002" y="453353"/>
            <a:ext cx="9176601" cy="9509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400" kern="0" dirty="0">
                <a:solidFill>
                  <a:srgbClr val="DD173B"/>
                </a:solidFill>
              </a:rPr>
              <a:t>Ograniczenia w składaniu wniosków</a:t>
            </a:r>
            <a:endParaRPr lang="en-GB" sz="4400" kern="0" dirty="0">
              <a:solidFill>
                <a:srgbClr val="DD173B"/>
              </a:solidFill>
            </a:endParaRPr>
          </a:p>
        </p:txBody>
      </p:sp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A172A809-9BE9-C883-FF2F-FCE7E15EC7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9453555"/>
              </p:ext>
            </p:extLst>
          </p:nvPr>
        </p:nvGraphicFramePr>
        <p:xfrm>
          <a:off x="3627662" y="1643743"/>
          <a:ext cx="5908223" cy="6052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Obraz 1">
            <a:extLst>
              <a:ext uri="{FF2B5EF4-FFF2-40B4-BE49-F238E27FC236}">
                <a16:creationId xmlns:a16="http://schemas.microsoft.com/office/drawing/2014/main" id="{D1E931B9-3E5A-12B2-4301-170E84F97E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47" y="7457980"/>
            <a:ext cx="3111107" cy="41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850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CB7D1148-FB67-C42D-0033-A3CDFF780E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33"/>
          <a:stretch/>
        </p:blipFill>
        <p:spPr>
          <a:xfrm>
            <a:off x="7632929" y="0"/>
            <a:ext cx="2865207" cy="1567543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05BFDEF7-FEA4-4FC4-6FC4-57CA56CDF4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42"/>
          <a:stretch/>
        </p:blipFill>
        <p:spPr>
          <a:xfrm>
            <a:off x="10447" y="3619147"/>
            <a:ext cx="3106968" cy="4077053"/>
          </a:xfrm>
          <a:prstGeom prst="rect">
            <a:avLst/>
          </a:prstGeom>
        </p:spPr>
      </p:pic>
      <p:sp>
        <p:nvSpPr>
          <p:cNvPr id="11" name="Tytuł 1">
            <a:extLst>
              <a:ext uri="{FF2B5EF4-FFF2-40B4-BE49-F238E27FC236}">
                <a16:creationId xmlns:a16="http://schemas.microsoft.com/office/drawing/2014/main" id="{F1946F35-55C5-0DB9-52E9-49EDF3A73040}"/>
              </a:ext>
            </a:extLst>
          </p:cNvPr>
          <p:cNvSpPr txBox="1">
            <a:spLocks/>
          </p:cNvSpPr>
          <p:nvPr/>
        </p:nvSpPr>
        <p:spPr>
          <a:xfrm>
            <a:off x="-185002" y="453353"/>
            <a:ext cx="9176601" cy="9509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400" kern="0" dirty="0">
                <a:solidFill>
                  <a:srgbClr val="DD173B"/>
                </a:solidFill>
              </a:rPr>
              <a:t>Ograniczenia w składaniu wniosków</a:t>
            </a:r>
            <a:endParaRPr lang="en-GB" sz="4400" kern="0" dirty="0">
              <a:solidFill>
                <a:srgbClr val="DD173B"/>
              </a:solidFill>
            </a:endParaRPr>
          </a:p>
        </p:txBody>
      </p:sp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A172A809-9BE9-C883-FF2F-FCE7E15EC7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5020081"/>
              </p:ext>
            </p:extLst>
          </p:nvPr>
        </p:nvGraphicFramePr>
        <p:xfrm>
          <a:off x="3627662" y="1643743"/>
          <a:ext cx="5908223" cy="6052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Obraz 2">
            <a:extLst>
              <a:ext uri="{FF2B5EF4-FFF2-40B4-BE49-F238E27FC236}">
                <a16:creationId xmlns:a16="http://schemas.microsoft.com/office/drawing/2014/main" id="{2E6D36DC-2D12-0D69-1DFE-218B680669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47" y="7457980"/>
            <a:ext cx="3111107" cy="41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169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72949958-A734-B7C8-B377-D0096A55B6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33"/>
          <a:stretch/>
        </p:blipFill>
        <p:spPr>
          <a:xfrm>
            <a:off x="7573238" y="0"/>
            <a:ext cx="2924899" cy="1600200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05BFDEF7-FEA4-4FC4-6FC4-57CA56CDF4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42"/>
          <a:stretch/>
        </p:blipFill>
        <p:spPr>
          <a:xfrm>
            <a:off x="14586" y="3619148"/>
            <a:ext cx="3106968" cy="4077053"/>
          </a:xfrm>
          <a:prstGeom prst="rect">
            <a:avLst/>
          </a:prstGeom>
        </p:spPr>
      </p:pic>
      <p:sp>
        <p:nvSpPr>
          <p:cNvPr id="11" name="Tytuł 1">
            <a:extLst>
              <a:ext uri="{FF2B5EF4-FFF2-40B4-BE49-F238E27FC236}">
                <a16:creationId xmlns:a16="http://schemas.microsoft.com/office/drawing/2014/main" id="{F1946F35-55C5-0DB9-52E9-49EDF3A73040}"/>
              </a:ext>
            </a:extLst>
          </p:cNvPr>
          <p:cNvSpPr txBox="1">
            <a:spLocks/>
          </p:cNvSpPr>
          <p:nvPr/>
        </p:nvSpPr>
        <p:spPr>
          <a:xfrm>
            <a:off x="-185002" y="453353"/>
            <a:ext cx="9176601" cy="9509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400" kern="0" dirty="0">
                <a:solidFill>
                  <a:srgbClr val="DD173B"/>
                </a:solidFill>
              </a:rPr>
              <a:t>Ograniczenia w składaniu wniosków</a:t>
            </a:r>
            <a:endParaRPr lang="en-GB" sz="4400" kern="0" dirty="0">
              <a:solidFill>
                <a:srgbClr val="DD173B"/>
              </a:solidFill>
            </a:endParaRPr>
          </a:p>
        </p:txBody>
      </p:sp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A172A809-9BE9-C883-FF2F-FCE7E15EC7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653"/>
              </p:ext>
            </p:extLst>
          </p:nvPr>
        </p:nvGraphicFramePr>
        <p:xfrm>
          <a:off x="3627663" y="1404257"/>
          <a:ext cx="5668738" cy="6291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Obraz 2">
            <a:extLst>
              <a:ext uri="{FF2B5EF4-FFF2-40B4-BE49-F238E27FC236}">
                <a16:creationId xmlns:a16="http://schemas.microsoft.com/office/drawing/2014/main" id="{67D00D4B-193E-7777-460C-D907CCD0CF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47" y="7457980"/>
            <a:ext cx="3111107" cy="41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173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75ADE97F-09E8-E0E3-4D35-420D39166E58}"/>
              </a:ext>
            </a:extLst>
          </p:cNvPr>
          <p:cNvSpPr txBox="1"/>
          <p:nvPr/>
        </p:nvSpPr>
        <p:spPr>
          <a:xfrm>
            <a:off x="-1" y="892030"/>
            <a:ext cx="1049813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400" kern="0" dirty="0">
                <a:solidFill>
                  <a:srgbClr val="DD173B"/>
                </a:solidFill>
                <a:latin typeface="+mj-lt"/>
              </a:rPr>
              <a:t>Przygotowanie wniosku</a:t>
            </a:r>
            <a:endParaRPr lang="en-GB" sz="4400" kern="0" dirty="0">
              <a:solidFill>
                <a:srgbClr val="DD173B"/>
              </a:solidFill>
              <a:latin typeface="+mj-lt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ED0AABC-34DF-5816-BDB3-E9ADEC0FA1A4}"/>
              </a:ext>
            </a:extLst>
          </p:cNvPr>
          <p:cNvSpPr txBox="1"/>
          <p:nvPr/>
        </p:nvSpPr>
        <p:spPr>
          <a:xfrm>
            <a:off x="1" y="5175198"/>
            <a:ext cx="1049813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400" b="1" kern="0" dirty="0">
                <a:solidFill>
                  <a:srgbClr val="DD173B"/>
                </a:solidFill>
                <a:latin typeface="+mj-lt"/>
              </a:rPr>
              <a:t>Konstrukcja wniosku</a:t>
            </a:r>
            <a:endParaRPr lang="pl-PL" sz="4400" b="1" dirty="0">
              <a:solidFill>
                <a:srgbClr val="DD173B"/>
              </a:solidFill>
              <a:latin typeface="+mj-lt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F4D32AA9-E34E-AFDE-EA81-2C592FE90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463" y="2146147"/>
            <a:ext cx="7585894" cy="2507134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707C4627-59FB-9A46-240C-0888BE407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7" y="7457980"/>
            <a:ext cx="3111107" cy="41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753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E3532EA6-DB53-8AB1-4196-48F1B4E0EF7D}"/>
              </a:ext>
            </a:extLst>
          </p:cNvPr>
          <p:cNvSpPr txBox="1">
            <a:spLocks/>
          </p:cNvSpPr>
          <p:nvPr/>
        </p:nvSpPr>
        <p:spPr>
          <a:xfrm>
            <a:off x="2846047" y="2534000"/>
            <a:ext cx="7057231" cy="34731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3538" indent="-36353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000" b="1" dirty="0">
                <a:solidFill>
                  <a:srgbClr val="DD173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 i jak?	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opis merytoryczny badań, metodyka</a:t>
            </a:r>
          </a:p>
          <a:p>
            <a:pPr marL="363538" indent="-36353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000" b="1" dirty="0">
                <a:solidFill>
                  <a:srgbClr val="DD173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Kto?		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sylwetka kierownika projektu, 				kompetencje wykonawców</a:t>
            </a:r>
          </a:p>
          <a:p>
            <a:pPr marL="363538" indent="-36353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000" b="1" dirty="0">
                <a:solidFill>
                  <a:srgbClr val="DD173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Za ile?	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konstrukcja kosztorysu</a:t>
            </a: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6A6A4818-B008-80CD-36FF-8A6F9E9C2C7B}"/>
              </a:ext>
            </a:extLst>
          </p:cNvPr>
          <p:cNvSpPr txBox="1">
            <a:spLocks/>
          </p:cNvSpPr>
          <p:nvPr/>
        </p:nvSpPr>
        <p:spPr>
          <a:xfrm>
            <a:off x="2024459" y="638453"/>
            <a:ext cx="8250238" cy="7709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400" spc="15" dirty="0">
                <a:solidFill>
                  <a:srgbClr val="DD173B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Jak przygotować wniosek?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FB796CD0-5626-71D7-B65E-0F2AFC3F1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42963" cy="7554686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5F8BB580-FCA3-A5D3-D543-2EF78BAD5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7" y="7457980"/>
            <a:ext cx="3111107" cy="416020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8FDC9EB9-A508-4E1C-FDE5-817D466356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695"/>
          <a:stretch/>
        </p:blipFill>
        <p:spPr>
          <a:xfrm>
            <a:off x="7076154" y="5417777"/>
            <a:ext cx="3411538" cy="245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6927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6A6A4818-B008-80CD-36FF-8A6F9E9C2C7B}"/>
              </a:ext>
            </a:extLst>
          </p:cNvPr>
          <p:cNvSpPr txBox="1">
            <a:spLocks/>
          </p:cNvSpPr>
          <p:nvPr/>
        </p:nvSpPr>
        <p:spPr>
          <a:xfrm>
            <a:off x="2024459" y="638453"/>
            <a:ext cx="8250238" cy="7709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400" spc="15" dirty="0">
                <a:solidFill>
                  <a:srgbClr val="DD173B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Informacje ogólne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B9D52BE8-A341-91C4-50EC-CC9D78C6C305}"/>
              </a:ext>
            </a:extLst>
          </p:cNvPr>
          <p:cNvSpPr txBox="1"/>
          <p:nvPr/>
        </p:nvSpPr>
        <p:spPr>
          <a:xfrm>
            <a:off x="4463143" y="2505945"/>
            <a:ext cx="52469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indent="-266700" algn="just">
              <a:buNone/>
            </a:pPr>
            <a:r>
              <a:rPr lang="pl-PL" sz="2000" b="1" dirty="0">
                <a:solidFill>
                  <a:srgbClr val="DD173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Tytuł</a:t>
            </a:r>
            <a:r>
              <a:rPr lang="pl-PL" sz="2000" dirty="0">
                <a:solidFill>
                  <a:srgbClr val="DD173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– 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jasny i czytelny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B3EAEE2A-4AE2-55CA-84F6-AD4C0CB14770}"/>
              </a:ext>
            </a:extLst>
          </p:cNvPr>
          <p:cNvSpPr txBox="1"/>
          <p:nvPr/>
        </p:nvSpPr>
        <p:spPr>
          <a:xfrm>
            <a:off x="4463143" y="3631326"/>
            <a:ext cx="4490357" cy="1429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sz="2000" b="1" dirty="0">
                <a:solidFill>
                  <a:srgbClr val="DD173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Słowa kluczowe </a:t>
            </a:r>
            <a:r>
              <a:rPr lang="pl-PL" sz="2000" dirty="0">
                <a:solidFill>
                  <a:srgbClr val="DD173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– 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nie ma ograniczeń; </a:t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mają pomóc w znalezieniu odpowiednich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709B6C17-EBF4-ED1D-B0D0-9EAEEBBE7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7" y="7457980"/>
            <a:ext cx="3111107" cy="41602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3C1CD0B6-437C-0371-4FFB-DC482D6937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695"/>
          <a:stretch/>
        </p:blipFill>
        <p:spPr>
          <a:xfrm>
            <a:off x="7076153" y="5417777"/>
            <a:ext cx="3411538" cy="2456223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C1597523-C7C6-91C5-1761-41A1E18C9999}"/>
              </a:ext>
            </a:extLst>
          </p:cNvPr>
          <p:cNvSpPr txBox="1"/>
          <p:nvPr/>
        </p:nvSpPr>
        <p:spPr>
          <a:xfrm>
            <a:off x="4463143" y="4679432"/>
            <a:ext cx="4139749" cy="400110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recenzentów; rozszerzenie tytułu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044AEFD3-2C4B-5BB2-2726-2995A03879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60000"/>
          </a:blip>
          <a:srcRect l="9299"/>
          <a:stretch/>
        </p:blipFill>
        <p:spPr>
          <a:xfrm>
            <a:off x="10448" y="444283"/>
            <a:ext cx="3603610" cy="4908988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CC3C01B3-C5CB-7E30-6C2F-FC736DC9285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60000"/>
          </a:blip>
          <a:stretch>
            <a:fillRect/>
          </a:stretch>
        </p:blipFill>
        <p:spPr>
          <a:xfrm>
            <a:off x="31119" y="5671456"/>
            <a:ext cx="2644918" cy="150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79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30DDA5-CEF0-196C-863B-5D82BA88C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  <p:graphicFrame>
        <p:nvGraphicFramePr>
          <p:cNvPr id="3" name="Symbol zastępczy zawartości 4">
            <a:extLst>
              <a:ext uri="{FF2B5EF4-FFF2-40B4-BE49-F238E27FC236}">
                <a16:creationId xmlns:a16="http://schemas.microsoft.com/office/drawing/2014/main" id="{4212C2F2-18E5-E56A-2B1D-6253EE0664E4}"/>
              </a:ext>
            </a:extLst>
          </p:cNvPr>
          <p:cNvGraphicFramePr>
            <a:graphicFrameLocks/>
          </p:cNvGraphicFramePr>
          <p:nvPr/>
        </p:nvGraphicFramePr>
        <p:xfrm>
          <a:off x="2622943" y="711199"/>
          <a:ext cx="7875195" cy="6337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Obraz 5">
            <a:extLst>
              <a:ext uri="{FF2B5EF4-FFF2-40B4-BE49-F238E27FC236}">
                <a16:creationId xmlns:a16="http://schemas.microsoft.com/office/drawing/2014/main" id="{D952C59B-7A99-555E-A939-E4496769489D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0000"/>
          </a:blip>
          <a:stretch>
            <a:fillRect/>
          </a:stretch>
        </p:blipFill>
        <p:spPr>
          <a:xfrm>
            <a:off x="-11325" y="8964"/>
            <a:ext cx="3823588" cy="744593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C0404D9-87C6-4FAE-82C1-8B14CBEB45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47" y="7457980"/>
            <a:ext cx="3111107" cy="41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6035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>
            <a:extLst>
              <a:ext uri="{FF2B5EF4-FFF2-40B4-BE49-F238E27FC236}">
                <a16:creationId xmlns:a16="http://schemas.microsoft.com/office/drawing/2014/main" id="{05BFDEF7-FEA4-4FC4-6FC4-57CA56CDF4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42"/>
          <a:stretch/>
        </p:blipFill>
        <p:spPr>
          <a:xfrm>
            <a:off x="10447" y="3588937"/>
            <a:ext cx="3106968" cy="4077053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E4D35EC5-EECF-2FAE-79A7-B0BF163503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33"/>
          <a:stretch/>
        </p:blipFill>
        <p:spPr>
          <a:xfrm>
            <a:off x="6695428" y="0"/>
            <a:ext cx="3802710" cy="2080447"/>
          </a:xfrm>
          <a:prstGeom prst="rect">
            <a:avLst/>
          </a:prstGeom>
        </p:spPr>
      </p:pic>
      <p:sp>
        <p:nvSpPr>
          <p:cNvPr id="11" name="Tytuł 1">
            <a:extLst>
              <a:ext uri="{FF2B5EF4-FFF2-40B4-BE49-F238E27FC236}">
                <a16:creationId xmlns:a16="http://schemas.microsoft.com/office/drawing/2014/main" id="{F1946F35-55C5-0DB9-52E9-49EDF3A73040}"/>
              </a:ext>
            </a:extLst>
          </p:cNvPr>
          <p:cNvSpPr txBox="1">
            <a:spLocks/>
          </p:cNvSpPr>
          <p:nvPr/>
        </p:nvSpPr>
        <p:spPr>
          <a:xfrm>
            <a:off x="-185002" y="453353"/>
            <a:ext cx="9176601" cy="9509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400" kern="0" dirty="0">
                <a:solidFill>
                  <a:srgbClr val="DD173B"/>
                </a:solidFill>
              </a:rPr>
              <a:t>Plan badań</a:t>
            </a:r>
            <a:endParaRPr lang="en-GB" sz="4400" kern="0" dirty="0">
              <a:solidFill>
                <a:srgbClr val="DD173B"/>
              </a:solidFill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CBBFCD53-CFF9-A9A7-1781-82389FD54F08}"/>
              </a:ext>
            </a:extLst>
          </p:cNvPr>
          <p:cNvSpPr txBox="1"/>
          <p:nvPr/>
        </p:nvSpPr>
        <p:spPr>
          <a:xfrm>
            <a:off x="1940379" y="1857609"/>
            <a:ext cx="49481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pl-P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itchFamily="18" charset="0"/>
              </a:rPr>
              <a:t>Plan badań 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itchFamily="18" charset="0"/>
              </a:rPr>
              <a:t>jest wykazem planowanych zadań badawczych, składany w dwóch wersjach językowych: polskiej i angielskiej.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A0CB1D60-1250-7900-D5B2-13E9630E7100}"/>
              </a:ext>
            </a:extLst>
          </p:cNvPr>
          <p:cNvSpPr txBox="1"/>
          <p:nvPr/>
        </p:nvSpPr>
        <p:spPr>
          <a:xfrm>
            <a:off x="3399065" y="3511291"/>
            <a:ext cx="4789895" cy="3373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indent="-266700" algn="just">
              <a:lnSpc>
                <a:spcPct val="150000"/>
              </a:lnSpc>
              <a:buNone/>
            </a:pPr>
            <a:r>
              <a:rPr lang="pl-PL" dirty="0">
                <a:solidFill>
                  <a:srgbClr val="58595B"/>
                </a:solidFill>
                <a:latin typeface="+mj-lt"/>
                <a:cs typeface="Times New Roman" pitchFamily="18" charset="0"/>
              </a:rPr>
              <a:t>Zadaniem badawczym </a:t>
            </a:r>
            <a:r>
              <a:rPr lang="pl-PL" b="1" dirty="0">
                <a:solidFill>
                  <a:srgbClr val="E22747"/>
                </a:solidFill>
                <a:latin typeface="+mj-lt"/>
                <a:cs typeface="Times New Roman" pitchFamily="18" charset="0"/>
              </a:rPr>
              <a:t>nie jest</a:t>
            </a:r>
            <a:r>
              <a:rPr lang="pl-PL" dirty="0">
                <a:solidFill>
                  <a:srgbClr val="58595B"/>
                </a:solidFill>
                <a:latin typeface="+mj-lt"/>
                <a:cs typeface="Times New Roman" pitchFamily="18" charset="0"/>
              </a:rPr>
              <a:t>:</a:t>
            </a:r>
          </a:p>
          <a:p>
            <a:pPr marL="355600" lvl="1" indent="-266700" algn="just">
              <a:lnSpc>
                <a:spcPct val="150000"/>
              </a:lnSpc>
              <a:buClr>
                <a:srgbClr val="DD173B"/>
              </a:buClr>
              <a:buFontTx/>
              <a:buChar char="×"/>
            </a:pPr>
            <a:r>
              <a:rPr lang="pl-PL" dirty="0">
                <a:solidFill>
                  <a:srgbClr val="58595B"/>
                </a:solidFill>
                <a:latin typeface="+mj-lt"/>
                <a:cs typeface="Times New Roman" pitchFamily="18" charset="0"/>
              </a:rPr>
              <a:t>zarządzanie projektem</a:t>
            </a:r>
          </a:p>
          <a:p>
            <a:pPr marL="355600" lvl="1" indent="-266700" algn="just">
              <a:lnSpc>
                <a:spcPct val="150000"/>
              </a:lnSpc>
              <a:buClr>
                <a:srgbClr val="DD173B"/>
              </a:buClr>
              <a:buFontTx/>
              <a:buChar char="×"/>
            </a:pPr>
            <a:r>
              <a:rPr lang="pl-PL" dirty="0">
                <a:solidFill>
                  <a:srgbClr val="58595B"/>
                </a:solidFill>
                <a:latin typeface="+mj-lt"/>
                <a:cs typeface="Times New Roman" pitchFamily="18" charset="0"/>
              </a:rPr>
              <a:t>zakup aparatury, nadzór nad aparaturą</a:t>
            </a:r>
          </a:p>
          <a:p>
            <a:pPr marL="355600" lvl="1" indent="-266700" algn="just">
              <a:lnSpc>
                <a:spcPct val="150000"/>
              </a:lnSpc>
              <a:buClr>
                <a:srgbClr val="DD173B"/>
              </a:buClr>
              <a:buFontTx/>
              <a:buChar char="×"/>
            </a:pPr>
            <a:r>
              <a:rPr lang="pl-PL" dirty="0">
                <a:solidFill>
                  <a:srgbClr val="58595B"/>
                </a:solidFill>
                <a:latin typeface="+mj-lt"/>
                <a:cs typeface="Times New Roman" pitchFamily="18" charset="0"/>
              </a:rPr>
              <a:t>udział w konferencji</a:t>
            </a:r>
          </a:p>
          <a:p>
            <a:pPr marL="355600" lvl="1" indent="-266700" algn="just">
              <a:lnSpc>
                <a:spcPct val="150000"/>
              </a:lnSpc>
              <a:buClr>
                <a:srgbClr val="DD173B"/>
              </a:buClr>
              <a:buFontTx/>
              <a:buChar char="×"/>
            </a:pPr>
            <a:r>
              <a:rPr lang="pl-PL" dirty="0">
                <a:solidFill>
                  <a:srgbClr val="58595B"/>
                </a:solidFill>
                <a:latin typeface="+mj-lt"/>
                <a:cs typeface="Times New Roman" pitchFamily="18" charset="0"/>
              </a:rPr>
              <a:t>kopiowanie materiałów, tłumaczenia</a:t>
            </a:r>
          </a:p>
          <a:p>
            <a:pPr marL="355600" lvl="1" indent="-266700" algn="just">
              <a:lnSpc>
                <a:spcPct val="150000"/>
              </a:lnSpc>
              <a:buClr>
                <a:srgbClr val="DD173B"/>
              </a:buClr>
              <a:buFontTx/>
              <a:buChar char="×"/>
            </a:pPr>
            <a:r>
              <a:rPr lang="pl-PL" dirty="0">
                <a:solidFill>
                  <a:srgbClr val="58595B"/>
                </a:solidFill>
                <a:latin typeface="+mj-lt"/>
                <a:cs typeface="Times New Roman" pitchFamily="18" charset="0"/>
              </a:rPr>
              <a:t>przygotowanie publikacji, raportu końcowego, kwerendy, opracowanie metodologii, analiza   literatury.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605EAA4B-3CD9-2F11-2204-1AF46C1807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7" y="7457980"/>
            <a:ext cx="3111107" cy="41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3345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30DDA5-CEF0-196C-863B-5D82BA88C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  <p:sp>
        <p:nvSpPr>
          <p:cNvPr id="30" name="Prostokąt 29">
            <a:extLst>
              <a:ext uri="{FF2B5EF4-FFF2-40B4-BE49-F238E27FC236}">
                <a16:creationId xmlns:a16="http://schemas.microsoft.com/office/drawing/2014/main" id="{58F0ADBD-2F3A-C353-1E5D-AD311D5B13B7}"/>
              </a:ext>
            </a:extLst>
          </p:cNvPr>
          <p:cNvSpPr/>
          <p:nvPr/>
        </p:nvSpPr>
        <p:spPr>
          <a:xfrm>
            <a:off x="4003157" y="4127853"/>
            <a:ext cx="6027212" cy="84101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l-PL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8" name="Prostokąt 27">
            <a:extLst>
              <a:ext uri="{FF2B5EF4-FFF2-40B4-BE49-F238E27FC236}">
                <a16:creationId xmlns:a16="http://schemas.microsoft.com/office/drawing/2014/main" id="{49364B52-09BD-4782-EF3A-BFB129C2A641}"/>
              </a:ext>
            </a:extLst>
          </p:cNvPr>
          <p:cNvSpPr/>
          <p:nvPr/>
        </p:nvSpPr>
        <p:spPr>
          <a:xfrm>
            <a:off x="4003157" y="5179123"/>
            <a:ext cx="6027212" cy="84101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l-PL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6" name="Prostokąt 25">
            <a:extLst>
              <a:ext uri="{FF2B5EF4-FFF2-40B4-BE49-F238E27FC236}">
                <a16:creationId xmlns:a16="http://schemas.microsoft.com/office/drawing/2014/main" id="{55448753-4488-B932-DF8C-CE00D3DE6B1B}"/>
              </a:ext>
            </a:extLst>
          </p:cNvPr>
          <p:cNvSpPr/>
          <p:nvPr/>
        </p:nvSpPr>
        <p:spPr>
          <a:xfrm>
            <a:off x="4003157" y="6230393"/>
            <a:ext cx="6027212" cy="84101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l-PL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AF32EA09-DFFC-9F66-6133-5D282BEC90A2}"/>
              </a:ext>
            </a:extLst>
          </p:cNvPr>
          <p:cNvSpPr txBox="1"/>
          <p:nvPr/>
        </p:nvSpPr>
        <p:spPr>
          <a:xfrm>
            <a:off x="2558144" y="483316"/>
            <a:ext cx="73696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0" i="0" u="none" strike="noStrike" kern="0" cap="none" spc="0" normalizeH="0" baseline="0" noProof="0" dirty="0">
                <a:ln>
                  <a:noFill/>
                </a:ln>
                <a:solidFill>
                  <a:srgbClr val="DD173B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Istotne informacje</a:t>
            </a:r>
            <a:endParaRPr kumimoji="0" lang="en-GB" sz="4400" b="0" i="0" u="none" strike="noStrike" kern="0" cap="none" spc="0" normalizeH="0" baseline="0" noProof="0" dirty="0">
              <a:ln>
                <a:noFill/>
              </a:ln>
              <a:solidFill>
                <a:srgbClr val="DD173B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grpSp>
        <p:nvGrpSpPr>
          <p:cNvPr id="18" name="Grupa 17">
            <a:extLst>
              <a:ext uri="{FF2B5EF4-FFF2-40B4-BE49-F238E27FC236}">
                <a16:creationId xmlns:a16="http://schemas.microsoft.com/office/drawing/2014/main" id="{5DC0E167-26A0-C667-989F-D496E29FCC46}"/>
              </a:ext>
            </a:extLst>
          </p:cNvPr>
          <p:cNvGrpSpPr/>
          <p:nvPr/>
        </p:nvGrpSpPr>
        <p:grpSpPr>
          <a:xfrm>
            <a:off x="3904910" y="2019122"/>
            <a:ext cx="5706449" cy="1027464"/>
            <a:chOff x="0" y="2762"/>
            <a:chExt cx="5293360" cy="1027464"/>
          </a:xfrm>
        </p:grpSpPr>
        <p:sp>
          <p:nvSpPr>
            <p:cNvPr id="19" name="Prostokąt: zaokrąglone rogi 18">
              <a:extLst>
                <a:ext uri="{FF2B5EF4-FFF2-40B4-BE49-F238E27FC236}">
                  <a16:creationId xmlns:a16="http://schemas.microsoft.com/office/drawing/2014/main" id="{ACB72002-1574-21A3-63C5-65CE0255EB30}"/>
                </a:ext>
              </a:extLst>
            </p:cNvPr>
            <p:cNvSpPr/>
            <p:nvPr/>
          </p:nvSpPr>
          <p:spPr>
            <a:xfrm>
              <a:off x="0" y="2762"/>
              <a:ext cx="5293360" cy="1027464"/>
            </a:xfrm>
            <a:prstGeom prst="roundRect">
              <a:avLst>
                <a:gd name="adj" fmla="val 10000"/>
              </a:avLst>
            </a:prstGeom>
            <a:solidFill>
              <a:srgbClr val="EBEBEC"/>
            </a:solidFill>
            <a:ln>
              <a:solidFill>
                <a:srgbClr val="EBEBEC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20" name="Prostokąt: zaokrąglone rogi 4">
              <a:extLst>
                <a:ext uri="{FF2B5EF4-FFF2-40B4-BE49-F238E27FC236}">
                  <a16:creationId xmlns:a16="http://schemas.microsoft.com/office/drawing/2014/main" id="{DA197633-87FF-121F-9A95-5B7A5DB4973E}"/>
                </a:ext>
              </a:extLst>
            </p:cNvPr>
            <p:cNvSpPr txBox="1"/>
            <p:nvPr/>
          </p:nvSpPr>
          <p:spPr>
            <a:xfrm>
              <a:off x="12073" y="61368"/>
              <a:ext cx="5233174" cy="9672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80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	Hipoteza badawcza</a:t>
              </a:r>
            </a:p>
          </p:txBody>
        </p:sp>
      </p:grpSp>
      <p:grpSp>
        <p:nvGrpSpPr>
          <p:cNvPr id="22" name="Grupa 21">
            <a:extLst>
              <a:ext uri="{FF2B5EF4-FFF2-40B4-BE49-F238E27FC236}">
                <a16:creationId xmlns:a16="http://schemas.microsoft.com/office/drawing/2014/main" id="{629E3C69-EE81-632E-CDF9-5D0D20D7A2B6}"/>
              </a:ext>
            </a:extLst>
          </p:cNvPr>
          <p:cNvGrpSpPr/>
          <p:nvPr/>
        </p:nvGrpSpPr>
        <p:grpSpPr>
          <a:xfrm>
            <a:off x="3876711" y="3256840"/>
            <a:ext cx="5734648" cy="1027464"/>
            <a:chOff x="-26158" y="2762"/>
            <a:chExt cx="5319518" cy="1027464"/>
          </a:xfrm>
        </p:grpSpPr>
        <p:sp>
          <p:nvSpPr>
            <p:cNvPr id="23" name="Prostokąt: zaokrąglone rogi 22">
              <a:extLst>
                <a:ext uri="{FF2B5EF4-FFF2-40B4-BE49-F238E27FC236}">
                  <a16:creationId xmlns:a16="http://schemas.microsoft.com/office/drawing/2014/main" id="{42BB22BD-41C4-B7A4-C8F5-A0F3B789C28B}"/>
                </a:ext>
              </a:extLst>
            </p:cNvPr>
            <p:cNvSpPr/>
            <p:nvPr/>
          </p:nvSpPr>
          <p:spPr>
            <a:xfrm>
              <a:off x="0" y="2762"/>
              <a:ext cx="5293360" cy="1027464"/>
            </a:xfrm>
            <a:prstGeom prst="roundRect">
              <a:avLst>
                <a:gd name="adj" fmla="val 10000"/>
              </a:avLst>
            </a:prstGeom>
            <a:solidFill>
              <a:srgbClr val="EBEBEC"/>
            </a:solidFill>
            <a:ln>
              <a:solidFill>
                <a:srgbClr val="EBEBEC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24" name="Prostokąt: zaokrąglone rogi 4">
              <a:extLst>
                <a:ext uri="{FF2B5EF4-FFF2-40B4-BE49-F238E27FC236}">
                  <a16:creationId xmlns:a16="http://schemas.microsoft.com/office/drawing/2014/main" id="{1F05BDAF-CADD-8C67-78F4-6D814AF235A4}"/>
                </a:ext>
              </a:extLst>
            </p:cNvPr>
            <p:cNvSpPr txBox="1"/>
            <p:nvPr/>
          </p:nvSpPr>
          <p:spPr>
            <a:xfrm>
              <a:off x="-26158" y="62948"/>
              <a:ext cx="5233174" cy="9672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80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	Harmonogram badań pomaga w ocenie</a:t>
              </a:r>
            </a:p>
          </p:txBody>
        </p:sp>
      </p:grpSp>
      <p:grpSp>
        <p:nvGrpSpPr>
          <p:cNvPr id="25" name="Grupa 24">
            <a:extLst>
              <a:ext uri="{FF2B5EF4-FFF2-40B4-BE49-F238E27FC236}">
                <a16:creationId xmlns:a16="http://schemas.microsoft.com/office/drawing/2014/main" id="{51F911FD-5D0F-FC77-F58A-4165972A5FF6}"/>
              </a:ext>
            </a:extLst>
          </p:cNvPr>
          <p:cNvGrpSpPr/>
          <p:nvPr/>
        </p:nvGrpSpPr>
        <p:grpSpPr>
          <a:xfrm>
            <a:off x="3876710" y="4515323"/>
            <a:ext cx="5734649" cy="1027464"/>
            <a:chOff x="-26158" y="2762"/>
            <a:chExt cx="5319518" cy="1027464"/>
          </a:xfrm>
        </p:grpSpPr>
        <p:sp>
          <p:nvSpPr>
            <p:cNvPr id="27" name="Prostokąt: zaokrąglone rogi 26">
              <a:extLst>
                <a:ext uri="{FF2B5EF4-FFF2-40B4-BE49-F238E27FC236}">
                  <a16:creationId xmlns:a16="http://schemas.microsoft.com/office/drawing/2014/main" id="{4689A5CC-B42D-A027-FA0D-9A1FB44BA486}"/>
                </a:ext>
              </a:extLst>
            </p:cNvPr>
            <p:cNvSpPr/>
            <p:nvPr/>
          </p:nvSpPr>
          <p:spPr>
            <a:xfrm>
              <a:off x="0" y="2762"/>
              <a:ext cx="5293360" cy="1027464"/>
            </a:xfrm>
            <a:prstGeom prst="roundRect">
              <a:avLst>
                <a:gd name="adj" fmla="val 10000"/>
              </a:avLst>
            </a:prstGeom>
            <a:solidFill>
              <a:srgbClr val="EBEBEC"/>
            </a:solidFill>
            <a:ln>
              <a:solidFill>
                <a:srgbClr val="EBEBEC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29" name="Prostokąt: zaokrąglone rogi 4">
              <a:extLst>
                <a:ext uri="{FF2B5EF4-FFF2-40B4-BE49-F238E27FC236}">
                  <a16:creationId xmlns:a16="http://schemas.microsoft.com/office/drawing/2014/main" id="{4E968FF0-2779-520F-C7D2-FB1100FB0ECB}"/>
                </a:ext>
              </a:extLst>
            </p:cNvPr>
            <p:cNvSpPr txBox="1"/>
            <p:nvPr/>
          </p:nvSpPr>
          <p:spPr>
            <a:xfrm>
              <a:off x="-26158" y="62948"/>
              <a:ext cx="5233174" cy="9672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80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	Warto pokazać wyniki badań wstępnych</a:t>
              </a:r>
            </a:p>
          </p:txBody>
        </p:sp>
      </p:grpSp>
      <p:grpSp>
        <p:nvGrpSpPr>
          <p:cNvPr id="31" name="Grupa 30">
            <a:extLst>
              <a:ext uri="{FF2B5EF4-FFF2-40B4-BE49-F238E27FC236}">
                <a16:creationId xmlns:a16="http://schemas.microsoft.com/office/drawing/2014/main" id="{59186086-DFA1-0FBB-C89C-5502EB081692}"/>
              </a:ext>
            </a:extLst>
          </p:cNvPr>
          <p:cNvGrpSpPr/>
          <p:nvPr/>
        </p:nvGrpSpPr>
        <p:grpSpPr>
          <a:xfrm>
            <a:off x="3889790" y="5787183"/>
            <a:ext cx="5721570" cy="1027464"/>
            <a:chOff x="-26158" y="2762"/>
            <a:chExt cx="5319518" cy="1027464"/>
          </a:xfrm>
        </p:grpSpPr>
        <p:sp>
          <p:nvSpPr>
            <p:cNvPr id="32" name="Prostokąt: zaokrąglone rogi 31">
              <a:extLst>
                <a:ext uri="{FF2B5EF4-FFF2-40B4-BE49-F238E27FC236}">
                  <a16:creationId xmlns:a16="http://schemas.microsoft.com/office/drawing/2014/main" id="{7C5EBD11-736E-5E2E-C7A8-F7E6FE5E91E5}"/>
                </a:ext>
              </a:extLst>
            </p:cNvPr>
            <p:cNvSpPr/>
            <p:nvPr/>
          </p:nvSpPr>
          <p:spPr>
            <a:xfrm>
              <a:off x="0" y="2762"/>
              <a:ext cx="5293360" cy="1027464"/>
            </a:xfrm>
            <a:prstGeom prst="roundRect">
              <a:avLst>
                <a:gd name="adj" fmla="val 10000"/>
              </a:avLst>
            </a:prstGeom>
            <a:solidFill>
              <a:srgbClr val="EBEBEC"/>
            </a:solidFill>
            <a:ln>
              <a:solidFill>
                <a:srgbClr val="EBEBEC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33" name="Prostokąt: zaokrąglone rogi 4">
              <a:extLst>
                <a:ext uri="{FF2B5EF4-FFF2-40B4-BE49-F238E27FC236}">
                  <a16:creationId xmlns:a16="http://schemas.microsoft.com/office/drawing/2014/main" id="{4824E16E-E600-1C2B-AC01-D32AD1BD0B2E}"/>
                </a:ext>
              </a:extLst>
            </p:cNvPr>
            <p:cNvSpPr txBox="1"/>
            <p:nvPr/>
          </p:nvSpPr>
          <p:spPr>
            <a:xfrm>
              <a:off x="-26158" y="62948"/>
              <a:ext cx="5233174" cy="9672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kern="1000" spc="-3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	</a:t>
              </a:r>
              <a:r>
                <a:rPr lang="pl-PL" sz="1800" kern="1000" spc="-3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Analiza ryzyka i plan reakcji na ryzyko są istotną            	częścią każdego projektu i również podlegają ocenie</a:t>
              </a:r>
            </a:p>
          </p:txBody>
        </p:sp>
      </p:grpSp>
      <p:pic>
        <p:nvPicPr>
          <p:cNvPr id="15" name="Grafika 14" descr="Ostrzeżenie kontur">
            <a:extLst>
              <a:ext uri="{FF2B5EF4-FFF2-40B4-BE49-F238E27FC236}">
                <a16:creationId xmlns:a16="http://schemas.microsoft.com/office/drawing/2014/main" id="{91F9E913-1F19-C64B-3644-94548F4A5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84540" y="6020139"/>
            <a:ext cx="522488" cy="522488"/>
          </a:xfrm>
          <a:prstGeom prst="rect">
            <a:avLst/>
          </a:prstGeom>
        </p:spPr>
      </p:pic>
      <p:pic>
        <p:nvPicPr>
          <p:cNvPr id="13" name="Grafika 12" descr="Przepływ pracy kontur">
            <a:extLst>
              <a:ext uri="{FF2B5EF4-FFF2-40B4-BE49-F238E27FC236}">
                <a16:creationId xmlns:a16="http://schemas.microsoft.com/office/drawing/2014/main" id="{7BEB7B7D-7613-A5B5-E9B8-6E2959B132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23151" y="4697088"/>
            <a:ext cx="645265" cy="645265"/>
          </a:xfrm>
          <a:prstGeom prst="rect">
            <a:avLst/>
          </a:prstGeom>
        </p:spPr>
      </p:pic>
      <p:pic>
        <p:nvPicPr>
          <p:cNvPr id="6" name="Grafika 5" descr="Kalendarz miesięczny kontur">
            <a:extLst>
              <a:ext uri="{FF2B5EF4-FFF2-40B4-BE49-F238E27FC236}">
                <a16:creationId xmlns:a16="http://schemas.microsoft.com/office/drawing/2014/main" id="{438B8192-854C-4D35-C968-D9369F31AC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85630" y="3434261"/>
            <a:ext cx="720306" cy="720306"/>
          </a:xfrm>
          <a:prstGeom prst="rect">
            <a:avLst/>
          </a:prstGeom>
        </p:spPr>
      </p:pic>
      <p:pic>
        <p:nvPicPr>
          <p:cNvPr id="10" name="Grafika 9" descr="DNA kontur">
            <a:extLst>
              <a:ext uri="{FF2B5EF4-FFF2-40B4-BE49-F238E27FC236}">
                <a16:creationId xmlns:a16="http://schemas.microsoft.com/office/drawing/2014/main" id="{FA7DA15C-1F86-FB4D-A6FE-20FCAEA508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36804" y="2305180"/>
            <a:ext cx="570224" cy="57022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F166A199-931B-AC13-9D2F-FD8D08B2C73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47" y="7457980"/>
            <a:ext cx="3111107" cy="41602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DCF23B2-25DC-66F3-BB75-63F92C43A947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50000"/>
          </a:blip>
          <a:stretch>
            <a:fillRect/>
          </a:stretch>
        </p:blipFill>
        <p:spPr>
          <a:xfrm>
            <a:off x="10447" y="8965"/>
            <a:ext cx="28956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6261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>
            <a:extLst>
              <a:ext uri="{FF2B5EF4-FFF2-40B4-BE49-F238E27FC236}">
                <a16:creationId xmlns:a16="http://schemas.microsoft.com/office/drawing/2014/main" id="{71958849-B494-7176-1724-37D2E81543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33"/>
          <a:stretch/>
        </p:blipFill>
        <p:spPr>
          <a:xfrm>
            <a:off x="7931392" y="1"/>
            <a:ext cx="2566746" cy="1404256"/>
          </a:xfrm>
          <a:prstGeom prst="rect">
            <a:avLst/>
          </a:prstGeom>
        </p:spPr>
      </p:pic>
      <p:sp>
        <p:nvSpPr>
          <p:cNvPr id="10" name="Tytuł 1">
            <a:extLst>
              <a:ext uri="{FF2B5EF4-FFF2-40B4-BE49-F238E27FC236}">
                <a16:creationId xmlns:a16="http://schemas.microsoft.com/office/drawing/2014/main" id="{5CCD03B4-F967-D790-67D6-7E9B3C33DCBA}"/>
              </a:ext>
            </a:extLst>
          </p:cNvPr>
          <p:cNvSpPr txBox="1">
            <a:spLocks/>
          </p:cNvSpPr>
          <p:nvPr/>
        </p:nvSpPr>
        <p:spPr>
          <a:xfrm>
            <a:off x="-185002" y="453353"/>
            <a:ext cx="9176601" cy="9509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400" kern="0" dirty="0">
                <a:solidFill>
                  <a:srgbClr val="DD173B"/>
                </a:solidFill>
              </a:rPr>
              <a:t>Harmonogram projektu</a:t>
            </a:r>
            <a:endParaRPr lang="en-GB" sz="4400" kern="0" dirty="0">
              <a:solidFill>
                <a:srgbClr val="DD173B"/>
              </a:solidFill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96EEBA7A-C255-23DE-E822-FF956BD92202}"/>
              </a:ext>
            </a:extLst>
          </p:cNvPr>
          <p:cNvSpPr txBox="1"/>
          <p:nvPr/>
        </p:nvSpPr>
        <p:spPr>
          <a:xfrm>
            <a:off x="1723347" y="1600200"/>
            <a:ext cx="478971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2000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Wykres Gantta nie jest obowiązkowy, ale pomaga zwizualizować plan badań i rozkład zadań w czasie.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2CEDD66-77F8-2B07-948A-3D988C8AFF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33"/>
          <a:stretch/>
        </p:blipFill>
        <p:spPr>
          <a:xfrm>
            <a:off x="7573238" y="0"/>
            <a:ext cx="2924899" cy="1600200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3F9D28A6-5A50-C055-43B8-673219BDD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457980"/>
            <a:ext cx="3111107" cy="416020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5AF168CE-EBE4-4558-5F2B-F1845D80CA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900"/>
          <a:stretch/>
        </p:blipFill>
        <p:spPr>
          <a:xfrm>
            <a:off x="0" y="3062812"/>
            <a:ext cx="10495753" cy="2504543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107F6EB6-D41B-CB74-D84F-9E20709827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27" y="5567355"/>
            <a:ext cx="10498138" cy="170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9205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Obraz 32">
            <a:extLst>
              <a:ext uri="{FF2B5EF4-FFF2-40B4-BE49-F238E27FC236}">
                <a16:creationId xmlns:a16="http://schemas.microsoft.com/office/drawing/2014/main" id="{6C7FCCB9-6A4A-9910-8606-B1C20A111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795" y="5621696"/>
            <a:ext cx="2909343" cy="2197857"/>
          </a:xfrm>
          <a:prstGeom prst="rect">
            <a:avLst/>
          </a:prstGeom>
        </p:spPr>
      </p:pic>
      <p:sp>
        <p:nvSpPr>
          <p:cNvPr id="6" name="Tytuł 1">
            <a:extLst>
              <a:ext uri="{FF2B5EF4-FFF2-40B4-BE49-F238E27FC236}">
                <a16:creationId xmlns:a16="http://schemas.microsoft.com/office/drawing/2014/main" id="{6A6A4818-B008-80CD-36FF-8A6F9E9C2C7B}"/>
              </a:ext>
            </a:extLst>
          </p:cNvPr>
          <p:cNvSpPr txBox="1">
            <a:spLocks/>
          </p:cNvSpPr>
          <p:nvPr/>
        </p:nvSpPr>
        <p:spPr>
          <a:xfrm>
            <a:off x="1593537" y="524347"/>
            <a:ext cx="8250238" cy="7709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400" spc="15" dirty="0">
                <a:solidFill>
                  <a:srgbClr val="DD173B"/>
                </a:solidFill>
                <a:ea typeface="+mn-ea"/>
                <a:cs typeface="Arial" panose="020B0604020202020204" pitchFamily="34" charset="0"/>
              </a:rPr>
              <a:t>Część merytoryczna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B9D52BE8-A341-91C4-50EC-CC9D78C6C305}"/>
              </a:ext>
            </a:extLst>
          </p:cNvPr>
          <p:cNvSpPr txBox="1"/>
          <p:nvPr/>
        </p:nvSpPr>
        <p:spPr>
          <a:xfrm>
            <a:off x="3346679" y="4319884"/>
            <a:ext cx="1811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indent="-266700" algn="ctr">
              <a:buNone/>
            </a:pPr>
            <a:r>
              <a:rPr lang="pl-PL" sz="2000" b="1" dirty="0">
                <a:solidFill>
                  <a:srgbClr val="DD173B"/>
                </a:solidFill>
                <a:latin typeface="+mj-lt"/>
              </a:rPr>
              <a:t>Streszczenie</a:t>
            </a: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B3EAEE2A-4AE2-55CA-84F6-AD4C0CB14770}"/>
              </a:ext>
            </a:extLst>
          </p:cNvPr>
          <p:cNvSpPr txBox="1"/>
          <p:nvPr/>
        </p:nvSpPr>
        <p:spPr>
          <a:xfrm>
            <a:off x="3378229" y="2075631"/>
            <a:ext cx="5024092" cy="18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indent="-266700" algn="just">
              <a:spcBef>
                <a:spcPts val="1378"/>
              </a:spcBef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napisany językiem popularnonaukowym </a:t>
            </a:r>
            <a:r>
              <a:rPr lang="pl-PL" dirty="0">
                <a:solidFill>
                  <a:srgbClr val="E22747"/>
                </a:solidFill>
                <a:latin typeface="+mj-lt"/>
                <a:cs typeface="Arial" panose="020B0604020202020204" pitchFamily="34" charset="0"/>
              </a:rPr>
              <a:t>(polski</a:t>
            </a:r>
            <a:br>
              <a:rPr lang="pl-PL" dirty="0">
                <a:solidFill>
                  <a:srgbClr val="E22747"/>
                </a:solidFill>
                <a:latin typeface="+mj-lt"/>
                <a:cs typeface="Arial" panose="020B0604020202020204" pitchFamily="34" charset="0"/>
              </a:rPr>
            </a:br>
            <a:r>
              <a:rPr lang="pl-PL" dirty="0">
                <a:solidFill>
                  <a:srgbClr val="E22747"/>
                </a:solidFill>
                <a:latin typeface="+mj-lt"/>
                <a:cs typeface="Arial" panose="020B0604020202020204" pitchFamily="34" charset="0"/>
              </a:rPr>
              <a:t>i angielski)</a:t>
            </a:r>
          </a:p>
          <a:p>
            <a:pPr marL="266700" indent="-266700" algn="just">
              <a:spcBef>
                <a:spcPts val="1378"/>
              </a:spcBef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opis badań, powodów, dla których podjęta została ta tematyka badawcza</a:t>
            </a:r>
          </a:p>
          <a:p>
            <a:pPr marL="266700" indent="-266700" algn="just">
              <a:spcBef>
                <a:spcPts val="1378"/>
              </a:spcBef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opis najważniejszych spodziewanych efektów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3BF9A912-7A4F-3480-8DD1-310A7A800CF7}"/>
              </a:ext>
            </a:extLst>
          </p:cNvPr>
          <p:cNvSpPr txBox="1"/>
          <p:nvPr/>
        </p:nvSpPr>
        <p:spPr>
          <a:xfrm>
            <a:off x="3378228" y="4766798"/>
            <a:ext cx="5246914" cy="2652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indent="-266700">
              <a:spcBef>
                <a:spcPts val="1378"/>
              </a:spcBef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zaproszenie do recenzji</a:t>
            </a:r>
          </a:p>
          <a:p>
            <a:pPr marL="266700" indent="-266700">
              <a:spcBef>
                <a:spcPts val="1378"/>
              </a:spcBef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podkreślenie celu projektu</a:t>
            </a:r>
          </a:p>
          <a:p>
            <a:pPr marL="266700" indent="-266700">
              <a:spcBef>
                <a:spcPts val="1378"/>
              </a:spcBef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metodyka</a:t>
            </a:r>
          </a:p>
          <a:p>
            <a:pPr marL="266700" indent="-266700">
              <a:spcBef>
                <a:spcPts val="1378"/>
              </a:spcBef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wpływ na dyscyplinę </a:t>
            </a:r>
          </a:p>
          <a:p>
            <a:pPr marL="266700" indent="-266700">
              <a:spcBef>
                <a:spcPts val="1378"/>
              </a:spcBef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konkretne, zachęcające do oceny</a:t>
            </a:r>
          </a:p>
          <a:p>
            <a:pPr marL="266700" indent="-266700">
              <a:spcBef>
                <a:spcPts val="1378"/>
              </a:spcBef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4500 znaków; </a:t>
            </a:r>
            <a:r>
              <a:rPr lang="pl-PL" dirty="0">
                <a:solidFill>
                  <a:srgbClr val="E22747"/>
                </a:solidFill>
                <a:latin typeface="+mj-lt"/>
                <a:cs typeface="Arial" panose="020B0604020202020204" pitchFamily="34" charset="0"/>
              </a:rPr>
              <a:t>j. angielski</a:t>
            </a:r>
            <a:endParaRPr lang="pl-PL" b="1" dirty="0">
              <a:solidFill>
                <a:srgbClr val="E22747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A07EEFB2-5657-996B-5BFE-A6D22862E4EC}"/>
              </a:ext>
            </a:extLst>
          </p:cNvPr>
          <p:cNvSpPr txBox="1"/>
          <p:nvPr/>
        </p:nvSpPr>
        <p:spPr>
          <a:xfrm>
            <a:off x="2086768" y="1664642"/>
            <a:ext cx="56959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378"/>
              </a:spcBef>
            </a:pPr>
            <a:r>
              <a:rPr lang="pl-PL" sz="2000" b="1" dirty="0">
                <a:solidFill>
                  <a:srgbClr val="E22747"/>
                </a:solidFill>
                <a:latin typeface="+mj-lt"/>
                <a:cs typeface="Arial"/>
              </a:rPr>
              <a:t>Opis popularnonaukowy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EB137D9B-E7B5-22EA-9BCA-933077DFC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42963" cy="7554686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69565F6A-1125-C72B-E8FE-B177BB9EDA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457980"/>
            <a:ext cx="3111107" cy="41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9026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Obraz 32">
            <a:extLst>
              <a:ext uri="{FF2B5EF4-FFF2-40B4-BE49-F238E27FC236}">
                <a16:creationId xmlns:a16="http://schemas.microsoft.com/office/drawing/2014/main" id="{6C7FCCB9-6A4A-9910-8606-B1C20A111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795" y="5621696"/>
            <a:ext cx="2909343" cy="2197857"/>
          </a:xfrm>
          <a:prstGeom prst="rect">
            <a:avLst/>
          </a:prstGeom>
        </p:spPr>
      </p:pic>
      <p:sp>
        <p:nvSpPr>
          <p:cNvPr id="6" name="Tytuł 1">
            <a:extLst>
              <a:ext uri="{FF2B5EF4-FFF2-40B4-BE49-F238E27FC236}">
                <a16:creationId xmlns:a16="http://schemas.microsoft.com/office/drawing/2014/main" id="{6A6A4818-B008-80CD-36FF-8A6F9E9C2C7B}"/>
              </a:ext>
            </a:extLst>
          </p:cNvPr>
          <p:cNvSpPr txBox="1">
            <a:spLocks/>
          </p:cNvSpPr>
          <p:nvPr/>
        </p:nvSpPr>
        <p:spPr>
          <a:xfrm>
            <a:off x="2024459" y="591476"/>
            <a:ext cx="8250238" cy="7709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400" spc="15" dirty="0">
                <a:solidFill>
                  <a:srgbClr val="DD173B"/>
                </a:solidFill>
                <a:ea typeface="+mn-ea"/>
                <a:cs typeface="Arial" panose="020B0604020202020204" pitchFamily="34" charset="0"/>
              </a:rPr>
              <a:t>Opis skrócony / szczegółowy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B3EAEE2A-4AE2-55CA-84F6-AD4C0CB14770}"/>
              </a:ext>
            </a:extLst>
          </p:cNvPr>
          <p:cNvSpPr txBox="1"/>
          <p:nvPr/>
        </p:nvSpPr>
        <p:spPr>
          <a:xfrm>
            <a:off x="4123246" y="2306746"/>
            <a:ext cx="4678195" cy="3260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indent="-266700">
              <a:lnSpc>
                <a:spcPct val="150000"/>
              </a:lnSpc>
              <a:spcBef>
                <a:spcPts val="1378"/>
              </a:spcBef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Cel projektu, hipotezy badawcze</a:t>
            </a:r>
          </a:p>
          <a:p>
            <a:pPr marL="266700" indent="-266700">
              <a:lnSpc>
                <a:spcPct val="150000"/>
              </a:lnSpc>
              <a:spcBef>
                <a:spcPts val="1378"/>
              </a:spcBef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Znaczenie projektu</a:t>
            </a:r>
          </a:p>
          <a:p>
            <a:pPr marL="266700" indent="-266700">
              <a:lnSpc>
                <a:spcPct val="150000"/>
              </a:lnSpc>
              <a:spcBef>
                <a:spcPts val="1378"/>
              </a:spcBef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Plan badań, cele badawcze, badania</a:t>
            </a:r>
            <a:br>
              <a:rPr lang="pl-PL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</a:br>
            <a:r>
              <a:rPr lang="pl-PL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wstępne, analiza ryzyka</a:t>
            </a:r>
          </a:p>
          <a:p>
            <a:pPr marL="266700" indent="-266700">
              <a:lnSpc>
                <a:spcPct val="150000"/>
              </a:lnSpc>
              <a:spcBef>
                <a:spcPts val="1378"/>
              </a:spcBef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Metodyka badań</a:t>
            </a:r>
          </a:p>
          <a:p>
            <a:pPr marL="266700" indent="-266700">
              <a:lnSpc>
                <a:spcPct val="150000"/>
              </a:lnSpc>
              <a:spcBef>
                <a:spcPts val="1378"/>
              </a:spcBef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Spis literatury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321FAF5A-1D15-BDE6-D73A-DEB3C49E9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457980"/>
            <a:ext cx="3111107" cy="416020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2E04EE85-B4C6-5D4E-6ACD-70C70EB238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42963" cy="755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1399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Obraz 32">
            <a:extLst>
              <a:ext uri="{FF2B5EF4-FFF2-40B4-BE49-F238E27FC236}">
                <a16:creationId xmlns:a16="http://schemas.microsoft.com/office/drawing/2014/main" id="{6C7FCCB9-6A4A-9910-8606-B1C20A111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795" y="5621696"/>
            <a:ext cx="2909343" cy="2197857"/>
          </a:xfrm>
          <a:prstGeom prst="rect">
            <a:avLst/>
          </a:prstGeom>
        </p:spPr>
      </p:pic>
      <p:sp>
        <p:nvSpPr>
          <p:cNvPr id="6" name="Tytuł 1">
            <a:extLst>
              <a:ext uri="{FF2B5EF4-FFF2-40B4-BE49-F238E27FC236}">
                <a16:creationId xmlns:a16="http://schemas.microsoft.com/office/drawing/2014/main" id="{6A6A4818-B008-80CD-36FF-8A6F9E9C2C7B}"/>
              </a:ext>
            </a:extLst>
          </p:cNvPr>
          <p:cNvSpPr txBox="1">
            <a:spLocks/>
          </p:cNvSpPr>
          <p:nvPr/>
        </p:nvSpPr>
        <p:spPr>
          <a:xfrm>
            <a:off x="2024459" y="591476"/>
            <a:ext cx="8250238" cy="7709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400" spc="15" dirty="0">
                <a:solidFill>
                  <a:srgbClr val="DD173B"/>
                </a:solidFill>
                <a:ea typeface="+mn-ea"/>
                <a:cs typeface="Arial" panose="020B0604020202020204" pitchFamily="34" charset="0"/>
              </a:rPr>
              <a:t>Opis skrócony / szczegółowy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321FAF5A-1D15-BDE6-D73A-DEB3C49E9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457980"/>
            <a:ext cx="3111107" cy="416020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2E04EE85-B4C6-5D4E-6ACD-70C70EB238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42963" cy="7554686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D3C05EA0-5C6E-882D-3323-4C70D87E225B}"/>
              </a:ext>
            </a:extLst>
          </p:cNvPr>
          <p:cNvSpPr txBox="1"/>
          <p:nvPr/>
        </p:nvSpPr>
        <p:spPr>
          <a:xfrm>
            <a:off x="2957357" y="1456542"/>
            <a:ext cx="6291262" cy="2472472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266700" indent="-266700">
              <a:spcBef>
                <a:spcPts val="1378"/>
              </a:spcBef>
            </a:pPr>
            <a:r>
              <a:rPr lang="pl-PL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b="1" u="sng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 oceny merytorycznej </a:t>
            </a:r>
          </a:p>
          <a:p>
            <a:pPr marL="285750" indent="-285750">
              <a:spcBef>
                <a:spcPts val="1378"/>
              </a:spcBef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stron </a:t>
            </a:r>
            <a:r>
              <a:rPr lang="pl-PL" dirty="0">
                <a:solidFill>
                  <a:srgbClr val="E22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(opis po angielsku) (literatura wyłączona z limitu)</a:t>
            </a:r>
          </a:p>
          <a:p>
            <a:pPr marL="285750" indent="-285750">
              <a:spcBef>
                <a:spcPts val="1378"/>
              </a:spcBef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dla naukowców zajmujących się dziedzinami pokrewnymi (dla członków panelu)</a:t>
            </a:r>
          </a:p>
          <a:p>
            <a:pPr marL="285750" indent="-285750">
              <a:spcBef>
                <a:spcPts val="1378"/>
              </a:spcBef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tylko najistotniejsze informacje </a:t>
            </a:r>
          </a:p>
          <a:p>
            <a:pPr marL="285750" indent="-285750">
              <a:spcBef>
                <a:spcPts val="1378"/>
              </a:spcBef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bibliografia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6008465-1963-27F2-6CC9-EF9222CE14C2}"/>
              </a:ext>
            </a:extLst>
          </p:cNvPr>
          <p:cNvSpPr txBox="1"/>
          <p:nvPr/>
        </p:nvSpPr>
        <p:spPr>
          <a:xfrm>
            <a:off x="2953388" y="4600451"/>
            <a:ext cx="7276121" cy="2195473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266700" indent="-266700">
              <a:spcBef>
                <a:spcPts val="1378"/>
              </a:spcBef>
            </a:pPr>
            <a:r>
              <a:rPr lang="pl-PL" b="1" u="sng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etap oceny merytorycznej </a:t>
            </a:r>
          </a:p>
          <a:p>
            <a:pPr marL="285750" indent="-285750">
              <a:spcBef>
                <a:spcPts val="1378"/>
              </a:spcBef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stron </a:t>
            </a:r>
            <a:r>
              <a:rPr lang="pl-PL" dirty="0">
                <a:solidFill>
                  <a:srgbClr val="E22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(opis po angielsku) (literatura wyłączona z limitu)</a:t>
            </a:r>
          </a:p>
          <a:p>
            <a:pPr marL="285750" indent="-285750">
              <a:spcBef>
                <a:spcPts val="1378"/>
              </a:spcBef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dla ekspertów z danej dziedziny </a:t>
            </a:r>
          </a:p>
          <a:p>
            <a:pPr marL="285750" indent="-285750">
              <a:spcBef>
                <a:spcPts val="1378"/>
              </a:spcBef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szczegóły eksperymentów</a:t>
            </a:r>
          </a:p>
          <a:p>
            <a:pPr marL="285750" indent="-285750">
              <a:spcBef>
                <a:spcPts val="1378"/>
              </a:spcBef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bibliografia</a:t>
            </a:r>
          </a:p>
        </p:txBody>
      </p:sp>
    </p:spTree>
    <p:extLst>
      <p:ext uri="{BB962C8B-B14F-4D97-AF65-F5344CB8AC3E}">
        <p14:creationId xmlns:p14="http://schemas.microsoft.com/office/powerpoint/2010/main" val="17997852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>
            <a:extLst>
              <a:ext uri="{FF2B5EF4-FFF2-40B4-BE49-F238E27FC236}">
                <a16:creationId xmlns:a16="http://schemas.microsoft.com/office/drawing/2014/main" id="{F50B7DA2-8613-C4E2-B032-F943D434A3CD}"/>
              </a:ext>
            </a:extLst>
          </p:cNvPr>
          <p:cNvSpPr txBox="1"/>
          <p:nvPr/>
        </p:nvSpPr>
        <p:spPr>
          <a:xfrm>
            <a:off x="1197428" y="513189"/>
            <a:ext cx="1049813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0" i="0" u="none" strike="noStrike" kern="0" cap="none" spc="0" normalizeH="0" baseline="0" noProof="0" dirty="0">
                <a:ln>
                  <a:noFill/>
                </a:ln>
                <a:solidFill>
                  <a:srgbClr val="DD173B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Analiza ryzyka</a:t>
            </a:r>
            <a:endParaRPr kumimoji="0" lang="en-GB" sz="4400" b="0" i="0" u="none" strike="noStrike" kern="0" cap="none" spc="0" normalizeH="0" baseline="0" noProof="0" dirty="0">
              <a:ln>
                <a:noFill/>
              </a:ln>
              <a:solidFill>
                <a:srgbClr val="DD173B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2731D40-2763-0715-9FB4-3A3A447577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5233492"/>
              </p:ext>
            </p:extLst>
          </p:nvPr>
        </p:nvGraphicFramePr>
        <p:xfrm>
          <a:off x="3929742" y="2237013"/>
          <a:ext cx="5761447" cy="5636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pole tekstowe 9">
            <a:extLst>
              <a:ext uri="{FF2B5EF4-FFF2-40B4-BE49-F238E27FC236}">
                <a16:creationId xmlns:a16="http://schemas.microsoft.com/office/drawing/2014/main" id="{3CAB2BF2-A788-4E15-ABE6-83A5A17741AD}"/>
              </a:ext>
            </a:extLst>
          </p:cNvPr>
          <p:cNvSpPr txBox="1"/>
          <p:nvPr/>
        </p:nvSpPr>
        <p:spPr>
          <a:xfrm>
            <a:off x="3833947" y="1499365"/>
            <a:ext cx="576144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Ryzyko 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zdarzenie, które może mieć miejsce w przyszłości, a jego następstwa mogą wywołać negatywne lub pozytywne zmiany w projekcie.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2866804C-73EA-CCA6-03B8-32BFD8E4A572}"/>
              </a:ext>
            </a:extLst>
          </p:cNvPr>
          <p:cNvSpPr/>
          <p:nvPr/>
        </p:nvSpPr>
        <p:spPr>
          <a:xfrm>
            <a:off x="0" y="711199"/>
            <a:ext cx="2493851" cy="6337127"/>
          </a:xfrm>
          <a:custGeom>
            <a:avLst/>
            <a:gdLst/>
            <a:ahLst/>
            <a:cxnLst/>
            <a:rect l="l" t="t" r="r" b="b"/>
            <a:pathLst>
              <a:path w="3857084" h="10103071">
                <a:moveTo>
                  <a:pt x="0" y="0"/>
                </a:moveTo>
                <a:lnTo>
                  <a:pt x="3857084" y="0"/>
                </a:lnTo>
                <a:lnTo>
                  <a:pt x="3857084" y="10103071"/>
                </a:lnTo>
                <a:lnTo>
                  <a:pt x="0" y="1010307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57000"/>
            </a:blip>
            <a:stretch>
              <a:fillRect/>
            </a:stretch>
          </a:blipFill>
        </p:spPr>
        <p:txBody>
          <a:bodyPr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E948C1F-DF12-7BAB-EB2B-887C7B95EF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47" y="7457980"/>
            <a:ext cx="3111107" cy="41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8846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>
            <a:extLst>
              <a:ext uri="{FF2B5EF4-FFF2-40B4-BE49-F238E27FC236}">
                <a16:creationId xmlns:a16="http://schemas.microsoft.com/office/drawing/2014/main" id="{05BFDEF7-FEA4-4FC4-6FC4-57CA56CDF4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42"/>
          <a:stretch/>
        </p:blipFill>
        <p:spPr>
          <a:xfrm>
            <a:off x="141514" y="2080445"/>
            <a:ext cx="3106968" cy="4077053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E4D35EC5-EECF-2FAE-79A7-B0BF163503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33"/>
          <a:stretch/>
        </p:blipFill>
        <p:spPr>
          <a:xfrm>
            <a:off x="6695428" y="0"/>
            <a:ext cx="3802710" cy="2080447"/>
          </a:xfrm>
          <a:prstGeom prst="rect">
            <a:avLst/>
          </a:prstGeom>
        </p:spPr>
      </p:pic>
      <p:sp>
        <p:nvSpPr>
          <p:cNvPr id="11" name="Tytuł 1">
            <a:extLst>
              <a:ext uri="{FF2B5EF4-FFF2-40B4-BE49-F238E27FC236}">
                <a16:creationId xmlns:a16="http://schemas.microsoft.com/office/drawing/2014/main" id="{F1946F35-55C5-0DB9-52E9-49EDF3A73040}"/>
              </a:ext>
            </a:extLst>
          </p:cNvPr>
          <p:cNvSpPr txBox="1">
            <a:spLocks/>
          </p:cNvSpPr>
          <p:nvPr/>
        </p:nvSpPr>
        <p:spPr>
          <a:xfrm>
            <a:off x="0" y="564771"/>
            <a:ext cx="10498138" cy="9509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400" kern="0" dirty="0">
                <a:solidFill>
                  <a:srgbClr val="DD173B"/>
                </a:solidFill>
              </a:rPr>
              <a:t>Możliwe ryzyka</a:t>
            </a:r>
            <a:endParaRPr lang="en-GB" sz="4400" kern="0" dirty="0">
              <a:solidFill>
                <a:srgbClr val="DD173B"/>
              </a:solidFill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A0CB1D60-1250-7900-D5B2-13E9630E7100}"/>
              </a:ext>
            </a:extLst>
          </p:cNvPr>
          <p:cNvSpPr txBox="1"/>
          <p:nvPr/>
        </p:nvSpPr>
        <p:spPr>
          <a:xfrm>
            <a:off x="3504535" y="2080447"/>
            <a:ext cx="5389094" cy="3788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31800" lvl="1" indent="-342900" algn="just">
              <a:lnSpc>
                <a:spcPct val="150000"/>
              </a:lnSpc>
              <a:buClr>
                <a:srgbClr val="DD173B"/>
              </a:buClr>
              <a:buFontTx/>
              <a:buChar char="×"/>
            </a:pPr>
            <a:r>
              <a:rPr lang="pl-PL" dirty="0">
                <a:solidFill>
                  <a:srgbClr val="58595B"/>
                </a:solidFill>
                <a:latin typeface="+mj-lt"/>
                <a:cs typeface="Times New Roman" pitchFamily="18" charset="0"/>
              </a:rPr>
              <a:t>Jeżeli zadanie 2 zależy od wyników zadania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itchFamily="18" charset="0"/>
              </a:rPr>
              <a:t>1</a:t>
            </a:r>
            <a:r>
              <a:rPr lang="pl-PL" dirty="0">
                <a:solidFill>
                  <a:srgbClr val="58595B"/>
                </a:solidFill>
                <a:latin typeface="+mj-lt"/>
                <a:cs typeface="Times New Roman" pitchFamily="18" charset="0"/>
              </a:rPr>
              <a:t>, to co stanie się, jeśli wyniki zadania 1 będą niezgodne z oczekiwaniami?</a:t>
            </a:r>
          </a:p>
          <a:p>
            <a:pPr marL="431800" lvl="1" indent="-342900" algn="just">
              <a:lnSpc>
                <a:spcPct val="150000"/>
              </a:lnSpc>
              <a:buClr>
                <a:srgbClr val="DD173B"/>
              </a:buClr>
              <a:buFontTx/>
              <a:buChar char="×"/>
            </a:pPr>
            <a:r>
              <a:rPr lang="pl-PL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Co, jeśli opóźni się dostawa zamówionych zwierząt?</a:t>
            </a:r>
          </a:p>
          <a:p>
            <a:pPr marL="431800" lvl="1" indent="-342900" algn="just">
              <a:lnSpc>
                <a:spcPct val="150000"/>
              </a:lnSpc>
              <a:buClr>
                <a:srgbClr val="DD173B"/>
              </a:buClr>
              <a:buFontTx/>
              <a:buChar char="×"/>
            </a:pPr>
            <a:r>
              <a:rPr lang="pl-PL" dirty="0">
                <a:solidFill>
                  <a:srgbClr val="58595B"/>
                </a:solidFill>
                <a:latin typeface="+mj-lt"/>
                <a:cs typeface="Times New Roman" pitchFamily="18" charset="0"/>
              </a:rPr>
              <a:t>Co, jeśli nie uda się pozyskać zaplanowanej liczby pacjentów do badania?</a:t>
            </a:r>
          </a:p>
          <a:p>
            <a:pPr marL="431800" lvl="1" indent="-342900" algn="just">
              <a:lnSpc>
                <a:spcPct val="150000"/>
              </a:lnSpc>
              <a:buClr>
                <a:srgbClr val="DD173B"/>
              </a:buClr>
              <a:buFontTx/>
              <a:buChar char="×"/>
            </a:pPr>
            <a:r>
              <a:rPr lang="pl-PL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Brak możliwości wyjazdu</a:t>
            </a:r>
          </a:p>
          <a:p>
            <a:pPr marL="431800" lvl="1" indent="-342900" algn="just">
              <a:lnSpc>
                <a:spcPct val="150000"/>
              </a:lnSpc>
              <a:buClr>
                <a:srgbClr val="DD173B"/>
              </a:buClr>
              <a:buFontTx/>
              <a:buChar char="×"/>
            </a:pPr>
            <a:r>
              <a:rPr lang="pl-PL" dirty="0">
                <a:solidFill>
                  <a:srgbClr val="58595B"/>
                </a:solidFill>
                <a:latin typeface="+mj-lt"/>
                <a:cs typeface="Times New Roman" pitchFamily="18" charset="0"/>
              </a:rPr>
              <a:t>Kłopoty z pozyskaniem odpowiednich odczynników</a:t>
            </a:r>
          </a:p>
          <a:p>
            <a:pPr marL="431800" lvl="1" indent="-342900" algn="just">
              <a:lnSpc>
                <a:spcPct val="150000"/>
              </a:lnSpc>
              <a:buClr>
                <a:srgbClr val="DD173B"/>
              </a:buClr>
              <a:buFontTx/>
              <a:buChar char="×"/>
            </a:pPr>
            <a:r>
              <a:rPr lang="pl-PL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Rezygnacja personelu badawczego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1C2B2ADF-CDF0-823F-EF25-D8D1741DB5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7" y="7457980"/>
            <a:ext cx="3111107" cy="41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5756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>
            <a:extLst>
              <a:ext uri="{FF2B5EF4-FFF2-40B4-BE49-F238E27FC236}">
                <a16:creationId xmlns:a16="http://schemas.microsoft.com/office/drawing/2014/main" id="{05BFDEF7-FEA4-4FC4-6FC4-57CA56CDF4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42"/>
          <a:stretch/>
        </p:blipFill>
        <p:spPr>
          <a:xfrm>
            <a:off x="141514" y="2080445"/>
            <a:ext cx="3106968" cy="4077053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E4D35EC5-EECF-2FAE-79A7-B0BF163503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33"/>
          <a:stretch/>
        </p:blipFill>
        <p:spPr>
          <a:xfrm>
            <a:off x="6695428" y="0"/>
            <a:ext cx="3802710" cy="2080447"/>
          </a:xfrm>
          <a:prstGeom prst="rect">
            <a:avLst/>
          </a:prstGeom>
        </p:spPr>
      </p:pic>
      <p:sp>
        <p:nvSpPr>
          <p:cNvPr id="11" name="Tytuł 1">
            <a:extLst>
              <a:ext uri="{FF2B5EF4-FFF2-40B4-BE49-F238E27FC236}">
                <a16:creationId xmlns:a16="http://schemas.microsoft.com/office/drawing/2014/main" id="{F1946F35-55C5-0DB9-52E9-49EDF3A73040}"/>
              </a:ext>
            </a:extLst>
          </p:cNvPr>
          <p:cNvSpPr txBox="1">
            <a:spLocks/>
          </p:cNvSpPr>
          <p:nvPr/>
        </p:nvSpPr>
        <p:spPr>
          <a:xfrm>
            <a:off x="0" y="564771"/>
            <a:ext cx="10498138" cy="9509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400" kern="0" dirty="0">
                <a:solidFill>
                  <a:srgbClr val="DD173B"/>
                </a:solidFill>
              </a:rPr>
              <a:t>Zbliżone zadania badawcze</a:t>
            </a:r>
            <a:endParaRPr lang="en-GB" sz="4400" kern="0" dirty="0">
              <a:solidFill>
                <a:srgbClr val="DD173B"/>
              </a:solidFill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A0CB1D60-1250-7900-D5B2-13E9630E7100}"/>
              </a:ext>
            </a:extLst>
          </p:cNvPr>
          <p:cNvSpPr txBox="1"/>
          <p:nvPr/>
        </p:nvSpPr>
        <p:spPr>
          <a:xfrm>
            <a:off x="3504535" y="2080447"/>
            <a:ext cx="5389094" cy="2542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31800" lvl="1" indent="-342900" algn="just">
              <a:lnSpc>
                <a:spcPct val="150000"/>
              </a:lnSpc>
              <a:buClr>
                <a:srgbClr val="DD173B"/>
              </a:buClr>
              <a:buFontTx/>
              <a:buChar char="×"/>
            </a:pPr>
            <a:r>
              <a:rPr lang="pl-PL" dirty="0">
                <a:solidFill>
                  <a:srgbClr val="58595B"/>
                </a:solidFill>
                <a:latin typeface="+mj-lt"/>
                <a:cs typeface="Times New Roman" pitchFamily="18" charset="0"/>
              </a:rPr>
              <a:t>projekty o których wiadomo, że są podobne</a:t>
            </a:r>
          </a:p>
          <a:p>
            <a:pPr marL="431800" lvl="1" indent="-342900" algn="just">
              <a:lnSpc>
                <a:spcPct val="150000"/>
              </a:lnSpc>
              <a:buClr>
                <a:srgbClr val="DD173B"/>
              </a:buClr>
              <a:buFontTx/>
              <a:buChar char="×"/>
            </a:pPr>
            <a:r>
              <a:rPr lang="pl-PL" dirty="0">
                <a:solidFill>
                  <a:srgbClr val="58595B"/>
                </a:solidFill>
                <a:latin typeface="+mj-lt"/>
                <a:cs typeface="Times New Roman" pitchFamily="18" charset="0"/>
              </a:rPr>
              <a:t>podobne projekty złożone w tym samym czasie</a:t>
            </a:r>
          </a:p>
          <a:p>
            <a:pPr marL="431800" lvl="1" indent="-342900" algn="just">
              <a:lnSpc>
                <a:spcPct val="150000"/>
              </a:lnSpc>
              <a:buClr>
                <a:srgbClr val="DD173B"/>
              </a:buClr>
              <a:buFontTx/>
              <a:buChar char="×"/>
            </a:pPr>
            <a:r>
              <a:rPr lang="pl-PL" dirty="0">
                <a:solidFill>
                  <a:srgbClr val="58595B"/>
                </a:solidFill>
                <a:latin typeface="+mj-lt"/>
                <a:cs typeface="Times New Roman" pitchFamily="18" charset="0"/>
              </a:rPr>
              <a:t>własne lub inne znane</a:t>
            </a:r>
          </a:p>
          <a:p>
            <a:pPr marL="431800" lvl="1" indent="-342900" algn="just">
              <a:lnSpc>
                <a:spcPct val="150000"/>
              </a:lnSpc>
              <a:buClr>
                <a:srgbClr val="DD173B"/>
              </a:buClr>
              <a:buFontTx/>
              <a:buChar char="×"/>
            </a:pPr>
            <a:r>
              <a:rPr lang="pl-PL" dirty="0">
                <a:solidFill>
                  <a:srgbClr val="58595B"/>
                </a:solidFill>
                <a:latin typeface="+mj-lt"/>
                <a:cs typeface="Times New Roman" pitchFamily="18" charset="0"/>
              </a:rPr>
              <a:t>aby uniknąć podejrzeń o podwójne finansowanie </a:t>
            </a:r>
          </a:p>
          <a:p>
            <a:pPr marL="431800" lvl="1" indent="-342900" algn="just">
              <a:lnSpc>
                <a:spcPct val="150000"/>
              </a:lnSpc>
              <a:buClr>
                <a:srgbClr val="DD173B"/>
              </a:buClr>
              <a:buFontTx/>
              <a:buChar char="×"/>
            </a:pPr>
            <a:r>
              <a:rPr lang="pl-PL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można zgłosić współautorstwo projektu</a:t>
            </a:r>
          </a:p>
          <a:p>
            <a:pPr marL="431800" lvl="1" indent="-342900" algn="just">
              <a:lnSpc>
                <a:spcPct val="150000"/>
              </a:lnSpc>
              <a:buClr>
                <a:srgbClr val="DD173B"/>
              </a:buClr>
              <a:buFontTx/>
              <a:buChar char="×"/>
            </a:pPr>
            <a:endParaRPr lang="pl-PL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1C2B2ADF-CDF0-823F-EF25-D8D1741DB5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7" y="7457980"/>
            <a:ext cx="3111107" cy="41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7254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75ADE97F-09E8-E0E3-4D35-420D39166E58}"/>
              </a:ext>
            </a:extLst>
          </p:cNvPr>
          <p:cNvSpPr txBox="1"/>
          <p:nvPr/>
        </p:nvSpPr>
        <p:spPr>
          <a:xfrm>
            <a:off x="-1" y="892030"/>
            <a:ext cx="1049813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400" kern="0" dirty="0">
                <a:solidFill>
                  <a:srgbClr val="DD173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Przygotowanie wniosku</a:t>
            </a:r>
            <a:endParaRPr lang="en-GB" sz="4400" kern="0" dirty="0">
              <a:solidFill>
                <a:srgbClr val="DD173B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ED0AABC-34DF-5816-BDB3-E9ADEC0FA1A4}"/>
              </a:ext>
            </a:extLst>
          </p:cNvPr>
          <p:cNvSpPr txBox="1"/>
          <p:nvPr/>
        </p:nvSpPr>
        <p:spPr>
          <a:xfrm>
            <a:off x="1" y="5175198"/>
            <a:ext cx="1049813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400" b="1" kern="0" dirty="0">
                <a:solidFill>
                  <a:srgbClr val="DD173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Kwestie etyczne</a:t>
            </a:r>
            <a:endParaRPr lang="pl-PL" sz="4400" b="1" dirty="0">
              <a:solidFill>
                <a:srgbClr val="DD173B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9FC3697E-DFB2-2035-6C3A-458FFD9E2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463" y="2146147"/>
            <a:ext cx="7585894" cy="2507134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981D384A-2964-9F60-AEE2-52DF97204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7" y="7457980"/>
            <a:ext cx="3111107" cy="41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214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A762369A-75A2-2EF5-7268-F62AC0164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122" y="2146147"/>
            <a:ext cx="7585894" cy="2507134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75ADE97F-09E8-E0E3-4D35-420D39166E58}"/>
              </a:ext>
            </a:extLst>
          </p:cNvPr>
          <p:cNvSpPr txBox="1"/>
          <p:nvPr/>
        </p:nvSpPr>
        <p:spPr>
          <a:xfrm>
            <a:off x="-1" y="892030"/>
            <a:ext cx="1049813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400" kern="0" dirty="0">
                <a:solidFill>
                  <a:srgbClr val="DD173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Przygotowanie wniosku</a:t>
            </a:r>
            <a:endParaRPr lang="en-GB" sz="4400" kern="0" dirty="0">
              <a:solidFill>
                <a:srgbClr val="DD173B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ED0AABC-34DF-5816-BDB3-E9ADEC0FA1A4}"/>
              </a:ext>
            </a:extLst>
          </p:cNvPr>
          <p:cNvSpPr txBox="1"/>
          <p:nvPr/>
        </p:nvSpPr>
        <p:spPr>
          <a:xfrm>
            <a:off x="1" y="5175198"/>
            <a:ext cx="1049813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400" b="1" kern="0" dirty="0">
                <a:solidFill>
                  <a:srgbClr val="DD173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Dokumentacja konkursowa</a:t>
            </a:r>
            <a:endParaRPr lang="pl-PL" sz="4400" b="1" dirty="0">
              <a:solidFill>
                <a:srgbClr val="DD173B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5A7CF80E-48CF-B36F-B097-12FD42D1E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7" y="7457980"/>
            <a:ext cx="3111107" cy="41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2004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>
            <a:extLst>
              <a:ext uri="{FF2B5EF4-FFF2-40B4-BE49-F238E27FC236}">
                <a16:creationId xmlns:a16="http://schemas.microsoft.com/office/drawing/2014/main" id="{813F537C-FCAC-AECE-C18C-5909300989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66"/>
          <a:stretch/>
        </p:blipFill>
        <p:spPr>
          <a:xfrm rot="5400000">
            <a:off x="8209464" y="678540"/>
            <a:ext cx="2967214" cy="1610133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9D299180-4AD8-13C5-8995-4DACC8B86D2C}"/>
              </a:ext>
            </a:extLst>
          </p:cNvPr>
          <p:cNvSpPr txBox="1"/>
          <p:nvPr/>
        </p:nvSpPr>
        <p:spPr>
          <a:xfrm>
            <a:off x="3877302" y="4119880"/>
            <a:ext cx="5524500" cy="2680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pl-PL" sz="18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Inne zgody, które mogą być potrzebne: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wejście na teren, praca z zabytkami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wypożyczenie materiałów, udostępnienie budynku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praca z danymi medycznymi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praca z niektórymi substancjami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GMM/GMO…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D94E90E2-F74F-A575-9245-F395D25AAF2A}"/>
              </a:ext>
            </a:extLst>
          </p:cNvPr>
          <p:cNvSpPr txBox="1">
            <a:spLocks/>
          </p:cNvSpPr>
          <p:nvPr/>
        </p:nvSpPr>
        <p:spPr>
          <a:xfrm>
            <a:off x="0" y="537794"/>
            <a:ext cx="10498138" cy="7709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400" spc="15" dirty="0">
                <a:solidFill>
                  <a:srgbClr val="DD173B"/>
                </a:solidFill>
                <a:ea typeface="+mn-ea"/>
                <a:cs typeface="Arial" panose="020B0604020202020204" pitchFamily="34" charset="0"/>
              </a:rPr>
              <a:t>Zgody komisji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F649706-20BA-2287-F7C1-97B268404987}"/>
              </a:ext>
            </a:extLst>
          </p:cNvPr>
          <p:cNvSpPr txBox="1"/>
          <p:nvPr/>
        </p:nvSpPr>
        <p:spPr>
          <a:xfrm>
            <a:off x="3917947" y="1852791"/>
            <a:ext cx="5378453" cy="2446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itchFamily="18" charset="0"/>
              </a:rPr>
              <a:t>NCN nie wymaga składania zgód </a:t>
            </a:r>
            <a:r>
              <a:rPr lang="pl-P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itchFamily="18" charset="0"/>
              </a:rPr>
              <a:t>odpowiednich komisji (m.in. komisji bioetycznej, komisji etycznej ds. doświadczeń na zwierzętach, itp.), </a:t>
            </a:r>
            <a:r>
              <a:rPr lang="pl-PL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itchFamily="18" charset="0"/>
              </a:rPr>
              <a:t>jednak Wnioskodawca i jednostka oświadczają, czy taka zgoda jest/nie jest wymagana. </a:t>
            </a:r>
          </a:p>
          <a:p>
            <a:pPr marL="0" indent="0" algn="just">
              <a:buNone/>
            </a:pPr>
            <a:endParaRPr lang="pl-PL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24" name="Obraz 23">
            <a:extLst>
              <a:ext uri="{FF2B5EF4-FFF2-40B4-BE49-F238E27FC236}">
                <a16:creationId xmlns:a16="http://schemas.microsoft.com/office/drawing/2014/main" id="{A6710596-31E2-7610-7962-A02A0D2317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727"/>
          <a:stretch/>
        </p:blipFill>
        <p:spPr>
          <a:xfrm rot="16200000">
            <a:off x="8683215" y="6059075"/>
            <a:ext cx="1465580" cy="2164268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E6B4DCA8-ACB0-C79B-87ED-C404BAFE09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895600" cy="5638800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7E7C07A8-582E-B1A5-1AEA-152869FC5B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7" y="7457980"/>
            <a:ext cx="3111107" cy="41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6961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>
            <a:extLst>
              <a:ext uri="{FF2B5EF4-FFF2-40B4-BE49-F238E27FC236}">
                <a16:creationId xmlns:a16="http://schemas.microsoft.com/office/drawing/2014/main" id="{813F537C-FCAC-AECE-C18C-5909300989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66"/>
          <a:stretch/>
        </p:blipFill>
        <p:spPr>
          <a:xfrm rot="5400000">
            <a:off x="8209464" y="678540"/>
            <a:ext cx="2967214" cy="1610133"/>
          </a:xfrm>
          <a:prstGeom prst="rect">
            <a:avLst/>
          </a:prstGeom>
        </p:spPr>
      </p:pic>
      <p:sp>
        <p:nvSpPr>
          <p:cNvPr id="8" name="Tytuł 1">
            <a:extLst>
              <a:ext uri="{FF2B5EF4-FFF2-40B4-BE49-F238E27FC236}">
                <a16:creationId xmlns:a16="http://schemas.microsoft.com/office/drawing/2014/main" id="{D94E90E2-F74F-A575-9245-F395D25AAF2A}"/>
              </a:ext>
            </a:extLst>
          </p:cNvPr>
          <p:cNvSpPr txBox="1">
            <a:spLocks/>
          </p:cNvSpPr>
          <p:nvPr/>
        </p:nvSpPr>
        <p:spPr>
          <a:xfrm>
            <a:off x="0" y="537794"/>
            <a:ext cx="10498138" cy="7709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400" spc="15" dirty="0">
                <a:solidFill>
                  <a:srgbClr val="DD173B"/>
                </a:solidFill>
                <a:ea typeface="+mn-ea"/>
                <a:cs typeface="Arial" panose="020B0604020202020204" pitchFamily="34" charset="0"/>
              </a:rPr>
              <a:t>Zgody komisji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F649706-20BA-2287-F7C1-97B268404987}"/>
              </a:ext>
            </a:extLst>
          </p:cNvPr>
          <p:cNvSpPr txBox="1"/>
          <p:nvPr/>
        </p:nvSpPr>
        <p:spPr>
          <a:xfrm>
            <a:off x="3726502" y="2107422"/>
            <a:ext cx="3856946" cy="880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itchFamily="18" charset="0"/>
              </a:rPr>
              <a:t>Koszty uzyskania zgód komisji etycznych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l-PL" sz="1800" b="1" dirty="0">
                <a:solidFill>
                  <a:srgbClr val="DD173B"/>
                </a:solidFill>
                <a:latin typeface="+mj-lt"/>
                <a:cs typeface="Times New Roman" pitchFamily="18" charset="0"/>
              </a:rPr>
              <a:t>nie są </a:t>
            </a:r>
            <a:r>
              <a:rPr lang="pl-PL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itchFamily="18" charset="0"/>
              </a:rPr>
              <a:t>kosztem bezpośrednim.</a:t>
            </a:r>
          </a:p>
        </p:txBody>
      </p:sp>
      <p:pic>
        <p:nvPicPr>
          <p:cNvPr id="24" name="Obraz 23">
            <a:extLst>
              <a:ext uri="{FF2B5EF4-FFF2-40B4-BE49-F238E27FC236}">
                <a16:creationId xmlns:a16="http://schemas.microsoft.com/office/drawing/2014/main" id="{A6710596-31E2-7610-7962-A02A0D2317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727"/>
          <a:stretch/>
        </p:blipFill>
        <p:spPr>
          <a:xfrm rot="16200000">
            <a:off x="8683215" y="6059075"/>
            <a:ext cx="1465580" cy="2164268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9E558B23-79FF-2493-004C-11F6EA5B5AA1}"/>
              </a:ext>
            </a:extLst>
          </p:cNvPr>
          <p:cNvSpPr txBox="1"/>
          <p:nvPr/>
        </p:nvSpPr>
        <p:spPr>
          <a:xfrm>
            <a:off x="3726502" y="3937000"/>
            <a:ext cx="6059755" cy="880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sz="1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itchFamily="18" charset="0"/>
              </a:rPr>
              <a:t>Czy każdy eksperyment wymaga zgody Lokalnej Komisji Etycznej?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l-P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itchFamily="18" charset="0"/>
              </a:rPr>
              <a:t>NIE, tylko doświadczenie obejmujące procedurę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9620D5C-BCF6-91DE-1F34-832A7DB383DB}"/>
              </a:ext>
            </a:extLst>
          </p:cNvPr>
          <p:cNvSpPr txBox="1"/>
          <p:nvPr/>
        </p:nvSpPr>
        <p:spPr>
          <a:xfrm>
            <a:off x="3708625" y="4817369"/>
            <a:ext cx="59796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pl-P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itchFamily="18" charset="0"/>
              </a:rPr>
              <a:t>(Nie jest procedurą uśmiercanie zwierzęcia wyłącznie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pl-P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itchFamily="18" charset="0"/>
              </a:rPr>
              <a:t>po to, aby wykorzystać jego narządy lub tkanki do badań).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A6B9ACB4-C728-1F98-86C3-5EE3D31BA7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895600" cy="5638800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F57F03CA-DDEE-1BDF-AA7C-A7ABDC83E8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7" y="7457980"/>
            <a:ext cx="3111107" cy="41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8658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D3CD276E-0DAE-A364-D985-93449C752F8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8000"/>
          </a:blip>
          <a:stretch>
            <a:fillRect/>
          </a:stretch>
        </p:blipFill>
        <p:spPr>
          <a:xfrm>
            <a:off x="0" y="-2436"/>
            <a:ext cx="4097338" cy="7876436"/>
          </a:xfrm>
          <a:prstGeom prst="rect">
            <a:avLst/>
          </a:prstGeom>
        </p:spPr>
      </p:pic>
      <p:graphicFrame>
        <p:nvGraphicFramePr>
          <p:cNvPr id="4" name="Symbol zastępczy zawartości 2">
            <a:extLst>
              <a:ext uri="{FF2B5EF4-FFF2-40B4-BE49-F238E27FC236}">
                <a16:creationId xmlns:a16="http://schemas.microsoft.com/office/drawing/2014/main" id="{C95A3FCE-BBCA-92EC-B883-D2D6DBCB4C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4576218"/>
              </p:ext>
            </p:extLst>
          </p:nvPr>
        </p:nvGraphicFramePr>
        <p:xfrm>
          <a:off x="1096850" y="1308762"/>
          <a:ext cx="8691563" cy="6248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ytuł 1">
            <a:extLst>
              <a:ext uri="{FF2B5EF4-FFF2-40B4-BE49-F238E27FC236}">
                <a16:creationId xmlns:a16="http://schemas.microsoft.com/office/drawing/2014/main" id="{44E5AA73-3EA2-720C-EBAD-B925C024D45A}"/>
              </a:ext>
            </a:extLst>
          </p:cNvPr>
          <p:cNvSpPr txBox="1">
            <a:spLocks/>
          </p:cNvSpPr>
          <p:nvPr/>
        </p:nvSpPr>
        <p:spPr>
          <a:xfrm>
            <a:off x="0" y="537794"/>
            <a:ext cx="10498138" cy="7709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400" spc="15" dirty="0">
                <a:solidFill>
                  <a:srgbClr val="DD173B"/>
                </a:solidFill>
                <a:ea typeface="+mn-ea"/>
                <a:cs typeface="Arial" panose="020B0604020202020204" pitchFamily="34" charset="0"/>
              </a:rPr>
              <a:t>Formularz kwestii etycznych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3FBAF09-6576-C374-FBD6-4E9181081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8" y="7562715"/>
            <a:ext cx="3042847" cy="25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078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7D83FAFB-FE5F-5866-7E19-A69867B98D2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8000"/>
          </a:blip>
          <a:stretch>
            <a:fillRect/>
          </a:stretch>
        </p:blipFill>
        <p:spPr>
          <a:xfrm>
            <a:off x="0" y="-2436"/>
            <a:ext cx="4097338" cy="7876436"/>
          </a:xfrm>
          <a:prstGeom prst="rect">
            <a:avLst/>
          </a:prstGeom>
        </p:spPr>
      </p:pic>
      <p:graphicFrame>
        <p:nvGraphicFramePr>
          <p:cNvPr id="4" name="Symbol zastępczy zawartości 2">
            <a:extLst>
              <a:ext uri="{FF2B5EF4-FFF2-40B4-BE49-F238E27FC236}">
                <a16:creationId xmlns:a16="http://schemas.microsoft.com/office/drawing/2014/main" id="{C95A3FCE-BBCA-92EC-B883-D2D6DBCB4C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5470964"/>
              </p:ext>
            </p:extLst>
          </p:nvPr>
        </p:nvGraphicFramePr>
        <p:xfrm>
          <a:off x="1112576" y="1673037"/>
          <a:ext cx="8691563" cy="5945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ytuł 1">
            <a:extLst>
              <a:ext uri="{FF2B5EF4-FFF2-40B4-BE49-F238E27FC236}">
                <a16:creationId xmlns:a16="http://schemas.microsoft.com/office/drawing/2014/main" id="{44E5AA73-3EA2-720C-EBAD-B925C024D45A}"/>
              </a:ext>
            </a:extLst>
          </p:cNvPr>
          <p:cNvSpPr txBox="1">
            <a:spLocks/>
          </p:cNvSpPr>
          <p:nvPr/>
        </p:nvSpPr>
        <p:spPr>
          <a:xfrm>
            <a:off x="0" y="537794"/>
            <a:ext cx="10498138" cy="7709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400" spc="15" dirty="0">
                <a:solidFill>
                  <a:srgbClr val="DD173B"/>
                </a:solidFill>
                <a:ea typeface="+mn-ea"/>
                <a:cs typeface="Arial" panose="020B0604020202020204" pitchFamily="34" charset="0"/>
              </a:rPr>
              <a:t>Formularz kwestii etycznych</a:t>
            </a:r>
          </a:p>
        </p:txBody>
      </p:sp>
      <p:cxnSp>
        <p:nvCxnSpPr>
          <p:cNvPr id="34" name="Łącznik prosty 33">
            <a:extLst>
              <a:ext uri="{FF2B5EF4-FFF2-40B4-BE49-F238E27FC236}">
                <a16:creationId xmlns:a16="http://schemas.microsoft.com/office/drawing/2014/main" id="{467CA286-D573-C8E8-6C0F-7F4351A2428A}"/>
              </a:ext>
            </a:extLst>
          </p:cNvPr>
          <p:cNvCxnSpPr>
            <a:cxnSpLocks/>
          </p:cNvCxnSpPr>
          <p:nvPr/>
        </p:nvCxnSpPr>
        <p:spPr>
          <a:xfrm>
            <a:off x="-9864" y="6254789"/>
            <a:ext cx="812097" cy="38870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" name="Łącznik prosty 39">
            <a:extLst>
              <a:ext uri="{FF2B5EF4-FFF2-40B4-BE49-F238E27FC236}">
                <a16:creationId xmlns:a16="http://schemas.microsoft.com/office/drawing/2014/main" id="{730AD7BB-F3F8-7949-D1E8-3767B453FAD9}"/>
              </a:ext>
            </a:extLst>
          </p:cNvPr>
          <p:cNvCxnSpPr>
            <a:cxnSpLocks/>
          </p:cNvCxnSpPr>
          <p:nvPr/>
        </p:nvCxnSpPr>
        <p:spPr>
          <a:xfrm flipV="1">
            <a:off x="33338" y="7364437"/>
            <a:ext cx="793975" cy="50762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6" name="Picture 2">
            <a:extLst>
              <a:ext uri="{FF2B5EF4-FFF2-40B4-BE49-F238E27FC236}">
                <a16:creationId xmlns:a16="http://schemas.microsoft.com/office/drawing/2014/main" id="{0672E04E-1011-1CAD-09BE-4A9C41762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8" y="7562715"/>
            <a:ext cx="3042847" cy="25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7863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75ADE97F-09E8-E0E3-4D35-420D39166E58}"/>
              </a:ext>
            </a:extLst>
          </p:cNvPr>
          <p:cNvSpPr txBox="1"/>
          <p:nvPr/>
        </p:nvSpPr>
        <p:spPr>
          <a:xfrm>
            <a:off x="-1" y="892030"/>
            <a:ext cx="1049813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400" kern="0" dirty="0">
                <a:solidFill>
                  <a:srgbClr val="DD173B"/>
                </a:solidFill>
                <a:latin typeface="+mj-lt"/>
              </a:rPr>
              <a:t>Przygotowanie wniosku</a:t>
            </a:r>
            <a:endParaRPr lang="en-GB" sz="4400" kern="0" dirty="0">
              <a:solidFill>
                <a:srgbClr val="DD173B"/>
              </a:solidFill>
              <a:latin typeface="+mj-lt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ED0AABC-34DF-5816-BDB3-E9ADEC0FA1A4}"/>
              </a:ext>
            </a:extLst>
          </p:cNvPr>
          <p:cNvSpPr txBox="1"/>
          <p:nvPr/>
        </p:nvSpPr>
        <p:spPr>
          <a:xfrm>
            <a:off x="1" y="5175198"/>
            <a:ext cx="1049813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400" b="1" kern="0" dirty="0">
                <a:solidFill>
                  <a:srgbClr val="DD173B"/>
                </a:solidFill>
                <a:latin typeface="+mj-lt"/>
              </a:rPr>
              <a:t>Zarządzanie danymi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E1F9F08C-C415-447F-C2BF-4615B0266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463" y="2146147"/>
            <a:ext cx="7585894" cy="2507134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86C8172E-2F09-630A-CE83-65CC3079B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7" y="7457980"/>
            <a:ext cx="3111107" cy="41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9700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>
            <a:extLst>
              <a:ext uri="{FF2B5EF4-FFF2-40B4-BE49-F238E27FC236}">
                <a16:creationId xmlns:a16="http://schemas.microsoft.com/office/drawing/2014/main" id="{813F537C-FCAC-AECE-C18C-5909300989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66"/>
          <a:stretch/>
        </p:blipFill>
        <p:spPr>
          <a:xfrm rot="5400000">
            <a:off x="8209464" y="678540"/>
            <a:ext cx="2967214" cy="1610133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9D299180-4AD8-13C5-8995-4DACC8B86D2C}"/>
              </a:ext>
            </a:extLst>
          </p:cNvPr>
          <p:cNvSpPr txBox="1"/>
          <p:nvPr/>
        </p:nvSpPr>
        <p:spPr>
          <a:xfrm>
            <a:off x="3891505" y="3120556"/>
            <a:ext cx="55245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l">
              <a:buFont typeface="Wingdings" panose="05000000000000000000" pitchFamily="2" charset="2"/>
              <a:buChar char="Ø"/>
            </a:pPr>
            <a:r>
              <a:rPr lang="pl-PL" kern="0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Wyniki ankiet</a:t>
            </a:r>
            <a:br>
              <a:rPr lang="pl-PL" kern="0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</a:br>
            <a:endParaRPr lang="pl-PL" kern="0" dirty="0">
              <a:solidFill>
                <a:srgbClr val="58595B"/>
              </a:solidFill>
              <a:latin typeface="+mj-lt"/>
              <a:cs typeface="Arial" panose="020B0604020202020204" pitchFamily="34" charset="0"/>
            </a:endParaRP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pl-PL" kern="0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Dane eksperymentalne (np. sekwencje genów, stężenia substancji, dane PCR, liczebność organizmów)</a:t>
            </a:r>
            <a:br>
              <a:rPr lang="pl-PL" kern="0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</a:br>
            <a:endParaRPr lang="pl-PL" kern="0" dirty="0">
              <a:solidFill>
                <a:srgbClr val="58595B"/>
              </a:solidFill>
              <a:latin typeface="+mj-lt"/>
              <a:cs typeface="Arial" panose="020B0604020202020204" pitchFamily="34" charset="0"/>
            </a:endParaRPr>
          </a:p>
          <a:p>
            <a:pPr marL="342900" lvl="1" indent="-342900" algn="l">
              <a:buFont typeface="Wingdings" panose="05000000000000000000" pitchFamily="2" charset="2"/>
              <a:buChar char="Ø"/>
            </a:pPr>
            <a:r>
              <a:rPr lang="pl-PL" kern="0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Dane uzyskiwane w trakcie prowadzenia modelowania, struktury chemiczne</a:t>
            </a:r>
            <a:br>
              <a:rPr lang="pl-PL" kern="0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</a:br>
            <a:endParaRPr lang="pl-PL" kern="0" dirty="0">
              <a:solidFill>
                <a:srgbClr val="58595B"/>
              </a:solidFill>
              <a:latin typeface="+mj-lt"/>
              <a:cs typeface="Arial" panose="020B0604020202020204" pitchFamily="34" charset="0"/>
            </a:endParaRPr>
          </a:p>
          <a:p>
            <a:pPr marL="342900" lvl="1" indent="-342900" algn="l">
              <a:buFont typeface="Wingdings" panose="05000000000000000000" pitchFamily="2" charset="2"/>
              <a:buChar char="Ø"/>
            </a:pPr>
            <a:r>
              <a:rPr lang="pl-PL" kern="0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Obrazy, zdjęcia, video</a:t>
            </a:r>
            <a:br>
              <a:rPr lang="pl-PL" kern="0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</a:br>
            <a:endParaRPr lang="pl-PL" kern="0" dirty="0">
              <a:solidFill>
                <a:srgbClr val="58595B"/>
              </a:solidFill>
              <a:latin typeface="+mj-lt"/>
              <a:cs typeface="Arial" panose="020B0604020202020204" pitchFamily="34" charset="0"/>
            </a:endParaRPr>
          </a:p>
          <a:p>
            <a:pPr marL="342900" lvl="1" indent="-342900" algn="l">
              <a:buFont typeface="Wingdings" panose="05000000000000000000" pitchFamily="2" charset="2"/>
              <a:buChar char="Ø"/>
            </a:pPr>
            <a:r>
              <a:rPr lang="pl-PL" kern="0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Oprogramowanie (kod)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F649706-20BA-2287-F7C1-97B268404987}"/>
              </a:ext>
            </a:extLst>
          </p:cNvPr>
          <p:cNvSpPr txBox="1"/>
          <p:nvPr/>
        </p:nvSpPr>
        <p:spPr>
          <a:xfrm>
            <a:off x="3891505" y="2083288"/>
            <a:ext cx="5707380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altLang="pl-PL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W praktycznie </a:t>
            </a:r>
            <a:r>
              <a:rPr lang="pl-PL" altLang="pl-PL" sz="2000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każdym</a:t>
            </a:r>
            <a:r>
              <a:rPr lang="pl-PL" altLang="pl-PL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 projekcie generowane są dane</a:t>
            </a:r>
            <a:endParaRPr lang="pl-PL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24" name="Obraz 23">
            <a:extLst>
              <a:ext uri="{FF2B5EF4-FFF2-40B4-BE49-F238E27FC236}">
                <a16:creationId xmlns:a16="http://schemas.microsoft.com/office/drawing/2014/main" id="{A6710596-31E2-7610-7962-A02A0D2317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727"/>
          <a:stretch/>
        </p:blipFill>
        <p:spPr>
          <a:xfrm rot="16200000">
            <a:off x="8683215" y="6059075"/>
            <a:ext cx="1465580" cy="2164268"/>
          </a:xfrm>
          <a:prstGeom prst="rect">
            <a:avLst/>
          </a:prstGeom>
        </p:spPr>
      </p:pic>
      <p:sp>
        <p:nvSpPr>
          <p:cNvPr id="8" name="Tytuł 1">
            <a:extLst>
              <a:ext uri="{FF2B5EF4-FFF2-40B4-BE49-F238E27FC236}">
                <a16:creationId xmlns:a16="http://schemas.microsoft.com/office/drawing/2014/main" id="{D94E90E2-F74F-A575-9245-F395D25AAF2A}"/>
              </a:ext>
            </a:extLst>
          </p:cNvPr>
          <p:cNvSpPr txBox="1">
            <a:spLocks/>
          </p:cNvSpPr>
          <p:nvPr/>
        </p:nvSpPr>
        <p:spPr>
          <a:xfrm>
            <a:off x="0" y="537794"/>
            <a:ext cx="10498138" cy="7709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400" spc="15" dirty="0">
                <a:solidFill>
                  <a:srgbClr val="DD173B"/>
                </a:solidFill>
                <a:ea typeface="+mn-ea"/>
                <a:cs typeface="Arial" panose="020B0604020202020204" pitchFamily="34" charset="0"/>
              </a:rPr>
              <a:t>Zarządzanie danymi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7125D98-2FF3-6F5C-4830-89AF7CB6A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89025"/>
            <a:ext cx="2438400" cy="5695950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BE14715B-B269-D8F0-0B98-7EE2BB02A2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7" y="7457980"/>
            <a:ext cx="3111107" cy="41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3312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>
            <a:extLst>
              <a:ext uri="{FF2B5EF4-FFF2-40B4-BE49-F238E27FC236}">
                <a16:creationId xmlns:a16="http://schemas.microsoft.com/office/drawing/2014/main" id="{813F537C-FCAC-AECE-C18C-5909300989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66"/>
          <a:stretch/>
        </p:blipFill>
        <p:spPr>
          <a:xfrm rot="5400000">
            <a:off x="8209464" y="678540"/>
            <a:ext cx="2967214" cy="1610133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9D299180-4AD8-13C5-8995-4DACC8B86D2C}"/>
              </a:ext>
            </a:extLst>
          </p:cNvPr>
          <p:cNvSpPr txBox="1"/>
          <p:nvPr/>
        </p:nvSpPr>
        <p:spPr>
          <a:xfrm>
            <a:off x="3279474" y="2431925"/>
            <a:ext cx="5524500" cy="3373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b="1" kern="0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F</a:t>
            </a:r>
            <a:r>
              <a:rPr lang="pl-PL" kern="0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indable – łatwe do znalezienia (nazewnictwo)</a:t>
            </a: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b="1" kern="0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A</a:t>
            </a:r>
            <a:r>
              <a:rPr lang="pl-PL" kern="0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ccessible – dostęp nie wymaga dodatkowego oprogramowania</a:t>
            </a: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b="1" kern="0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I</a:t>
            </a:r>
            <a:r>
              <a:rPr lang="pl-PL" kern="0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nteroperable – odczyt przez ludzi i komputery</a:t>
            </a: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b="1" kern="0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R</a:t>
            </a:r>
            <a:r>
              <a:rPr lang="pl-PL" kern="0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eusable – prawna interoperacyjność (licencje), a więc odczytywane przez ludzi i maszyny, precyzyjne informacje dotyczące cytowania a także uprawnień do wykorzystania i modyfikacji danych</a:t>
            </a:r>
          </a:p>
        </p:txBody>
      </p:sp>
      <p:pic>
        <p:nvPicPr>
          <p:cNvPr id="24" name="Obraz 23">
            <a:extLst>
              <a:ext uri="{FF2B5EF4-FFF2-40B4-BE49-F238E27FC236}">
                <a16:creationId xmlns:a16="http://schemas.microsoft.com/office/drawing/2014/main" id="{A6710596-31E2-7610-7962-A02A0D2317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727"/>
          <a:stretch/>
        </p:blipFill>
        <p:spPr>
          <a:xfrm rot="16200000">
            <a:off x="8683215" y="6059075"/>
            <a:ext cx="1465580" cy="2164268"/>
          </a:xfrm>
          <a:prstGeom prst="rect">
            <a:avLst/>
          </a:prstGeom>
        </p:spPr>
      </p:pic>
      <p:sp>
        <p:nvSpPr>
          <p:cNvPr id="8" name="Tytuł 1">
            <a:extLst>
              <a:ext uri="{FF2B5EF4-FFF2-40B4-BE49-F238E27FC236}">
                <a16:creationId xmlns:a16="http://schemas.microsoft.com/office/drawing/2014/main" id="{D94E90E2-F74F-A575-9245-F395D25AAF2A}"/>
              </a:ext>
            </a:extLst>
          </p:cNvPr>
          <p:cNvSpPr txBox="1">
            <a:spLocks/>
          </p:cNvSpPr>
          <p:nvPr/>
        </p:nvSpPr>
        <p:spPr>
          <a:xfrm>
            <a:off x="0" y="537794"/>
            <a:ext cx="10498138" cy="7709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400" spc="15" dirty="0">
                <a:solidFill>
                  <a:srgbClr val="DD173B"/>
                </a:solidFill>
                <a:ea typeface="+mn-ea"/>
                <a:cs typeface="Arial" panose="020B0604020202020204" pitchFamily="34" charset="0"/>
              </a:rPr>
              <a:t>Zarządzanie danymi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10B12C06-BACC-09F3-E554-1E0689139A85}"/>
              </a:ext>
            </a:extLst>
          </p:cNvPr>
          <p:cNvSpPr txBox="1"/>
          <p:nvPr/>
        </p:nvSpPr>
        <p:spPr>
          <a:xfrm>
            <a:off x="3279474" y="2021205"/>
            <a:ext cx="49687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l"/>
            <a:r>
              <a:rPr lang="pl-PL" sz="2000" kern="0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Zasada</a:t>
            </a:r>
            <a:r>
              <a:rPr lang="pl-PL" sz="2000" b="1" kern="0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 FAIR</a:t>
            </a:r>
          </a:p>
        </p:txBody>
      </p:sp>
      <p:sp>
        <p:nvSpPr>
          <p:cNvPr id="6" name="pole tekstowe 5">
            <a:hlinkClick r:id="rId4"/>
            <a:extLst>
              <a:ext uri="{FF2B5EF4-FFF2-40B4-BE49-F238E27FC236}">
                <a16:creationId xmlns:a16="http://schemas.microsoft.com/office/drawing/2014/main" id="{1B4D0218-385B-415D-AF24-1D5CB6254AC2}"/>
              </a:ext>
            </a:extLst>
          </p:cNvPr>
          <p:cNvSpPr txBox="1"/>
          <p:nvPr/>
        </p:nvSpPr>
        <p:spPr>
          <a:xfrm>
            <a:off x="2976563" y="6913280"/>
            <a:ext cx="52482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https://pon.edu.pl/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4EBE1A2-CDE5-2262-0450-3C658E99D896}"/>
              </a:ext>
            </a:extLst>
          </p:cNvPr>
          <p:cNvSpPr txBox="1"/>
          <p:nvPr/>
        </p:nvSpPr>
        <p:spPr>
          <a:xfrm>
            <a:off x="2976563" y="6543948"/>
            <a:ext cx="52482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E22747"/>
                </a:solidFill>
                <a:latin typeface="+mj-lt"/>
                <a:ea typeface="Calibri"/>
                <a:cs typeface="Arial" panose="020B0604020202020204" pitchFamily="34" charset="0"/>
                <a:sym typeface="Calibri"/>
              </a:rPr>
              <a:t>Materiały - Platforma Otwartej Nauki </a:t>
            </a:r>
            <a:endParaRPr lang="pl-PL" dirty="0">
              <a:solidFill>
                <a:srgbClr val="E22747"/>
              </a:solidFill>
              <a:latin typeface="+mj-lt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E9CC5F2-D08D-256F-3C25-3FC5D75673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89025"/>
            <a:ext cx="2438400" cy="5695950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A3F21380-5C5F-E55F-925D-66FB1E0697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47" y="7457980"/>
            <a:ext cx="3111107" cy="41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6494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>
            <a:extLst>
              <a:ext uri="{FF2B5EF4-FFF2-40B4-BE49-F238E27FC236}">
                <a16:creationId xmlns:a16="http://schemas.microsoft.com/office/drawing/2014/main" id="{813F537C-FCAC-AECE-C18C-5909300989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66"/>
          <a:stretch/>
        </p:blipFill>
        <p:spPr>
          <a:xfrm rot="5400000">
            <a:off x="8209464" y="678540"/>
            <a:ext cx="2967214" cy="1610133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A6710596-31E2-7610-7962-A02A0D2317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727"/>
          <a:stretch/>
        </p:blipFill>
        <p:spPr>
          <a:xfrm rot="16200000">
            <a:off x="8683215" y="6059075"/>
            <a:ext cx="1465580" cy="2164268"/>
          </a:xfrm>
          <a:prstGeom prst="rect">
            <a:avLst/>
          </a:prstGeom>
        </p:spPr>
      </p:pic>
      <p:sp>
        <p:nvSpPr>
          <p:cNvPr id="8" name="Tytuł 1">
            <a:extLst>
              <a:ext uri="{FF2B5EF4-FFF2-40B4-BE49-F238E27FC236}">
                <a16:creationId xmlns:a16="http://schemas.microsoft.com/office/drawing/2014/main" id="{D94E90E2-F74F-A575-9245-F395D25AAF2A}"/>
              </a:ext>
            </a:extLst>
          </p:cNvPr>
          <p:cNvSpPr txBox="1">
            <a:spLocks/>
          </p:cNvSpPr>
          <p:nvPr/>
        </p:nvSpPr>
        <p:spPr>
          <a:xfrm>
            <a:off x="0" y="537794"/>
            <a:ext cx="10498138" cy="7709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400" spc="15" dirty="0">
                <a:solidFill>
                  <a:srgbClr val="DD173B"/>
                </a:solidFill>
                <a:ea typeface="+mn-ea"/>
                <a:cs typeface="Arial" panose="020B0604020202020204" pitchFamily="34" charset="0"/>
              </a:rPr>
              <a:t>	Zarządzanie danymi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9D299180-4AD8-13C5-8995-4DACC8B86D2C}"/>
              </a:ext>
            </a:extLst>
          </p:cNvPr>
          <p:cNvSpPr txBox="1"/>
          <p:nvPr/>
        </p:nvSpPr>
        <p:spPr>
          <a:xfrm>
            <a:off x="3181667" y="1540513"/>
            <a:ext cx="5706337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just">
              <a:buFont typeface="Wingdings" panose="05000000000000000000" pitchFamily="2" charset="2"/>
              <a:buChar char="Ø"/>
            </a:pPr>
            <a:r>
              <a:rPr lang="pl-PL" kern="0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Przechowywanie: repozytoria lub serwery instytucjonalne (niekomercyjne); Dane podstawowe, będące podstawą publikacji powinny być zabezpieczane w repozytoriach otwartych danych badawczych</a:t>
            </a:r>
          </a:p>
          <a:p>
            <a:pPr marL="342900" lvl="1" indent="-342900" algn="just">
              <a:buFont typeface="Wingdings" panose="05000000000000000000" pitchFamily="2" charset="2"/>
              <a:buChar char="Ø"/>
            </a:pPr>
            <a:endParaRPr lang="pl-PL" kern="0" dirty="0">
              <a:solidFill>
                <a:srgbClr val="58595B"/>
              </a:solidFill>
              <a:latin typeface="+mj-lt"/>
              <a:cs typeface="Arial" panose="020B0604020202020204" pitchFamily="34" charset="0"/>
            </a:endParaRPr>
          </a:p>
          <a:p>
            <a:pPr marL="342900" lvl="1" indent="-342900" algn="just">
              <a:buFont typeface="Wingdings" panose="05000000000000000000" pitchFamily="2" charset="2"/>
              <a:buChar char="Ø"/>
            </a:pPr>
            <a:r>
              <a:rPr lang="pl-PL" kern="0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NCN nie planuje utworzenia repozytorium; lista repozytoriów np. w Registry of Research Data Repositories</a:t>
            </a:r>
          </a:p>
          <a:p>
            <a:pPr marL="342900" lvl="1" indent="-342900" algn="just">
              <a:buFont typeface="Wingdings" panose="05000000000000000000" pitchFamily="2" charset="2"/>
              <a:buChar char="Ø"/>
            </a:pPr>
            <a:endParaRPr lang="pl-PL" kern="0" dirty="0">
              <a:solidFill>
                <a:srgbClr val="58595B"/>
              </a:solidFill>
              <a:latin typeface="+mj-lt"/>
              <a:cs typeface="Arial" panose="020B0604020202020204" pitchFamily="34" charset="0"/>
            </a:endParaRPr>
          </a:p>
          <a:p>
            <a:pPr marL="342900" lvl="1" indent="-342900" algn="just">
              <a:buFont typeface="Wingdings" panose="05000000000000000000" pitchFamily="2" charset="2"/>
              <a:buChar char="Ø"/>
            </a:pPr>
            <a:r>
              <a:rPr lang="pl-PL" kern="0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Sposób opisywania danych – odpowiednie metadane, dokumentacja, trwały elektroniczny identyfikator, np. DOI </a:t>
            </a:r>
          </a:p>
          <a:p>
            <a:pPr marL="342900" lvl="1" indent="-342900" algn="just">
              <a:buFont typeface="Wingdings" panose="05000000000000000000" pitchFamily="2" charset="2"/>
              <a:buChar char="Ø"/>
            </a:pPr>
            <a:endParaRPr lang="pl-PL" kern="0" dirty="0">
              <a:solidFill>
                <a:srgbClr val="58595B"/>
              </a:solidFill>
              <a:latin typeface="+mj-lt"/>
              <a:cs typeface="Arial" panose="020B0604020202020204" pitchFamily="34" charset="0"/>
            </a:endParaRPr>
          </a:p>
          <a:p>
            <a:pPr marL="342900" lvl="1" indent="-342900" algn="just">
              <a:buFont typeface="Wingdings" panose="05000000000000000000" pitchFamily="2" charset="2"/>
              <a:buChar char="Ø"/>
            </a:pPr>
            <a:r>
              <a:rPr lang="pl-PL" kern="0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Bezpieczeństwo danych przed skutkami działania złośliwych oprogramowań, np. program antywirusowy; </a:t>
            </a:r>
          </a:p>
          <a:p>
            <a:pPr marL="342900" lvl="1" indent="-342900" algn="just">
              <a:buFont typeface="Wingdings" panose="05000000000000000000" pitchFamily="2" charset="2"/>
              <a:buChar char="Ø"/>
            </a:pPr>
            <a:endParaRPr lang="pl-PL" kern="0" dirty="0">
              <a:solidFill>
                <a:srgbClr val="58595B"/>
              </a:solidFill>
              <a:latin typeface="+mj-lt"/>
              <a:cs typeface="Arial" panose="020B0604020202020204" pitchFamily="34" charset="0"/>
            </a:endParaRPr>
          </a:p>
          <a:p>
            <a:pPr marL="342900" lvl="1" indent="-342900" algn="just">
              <a:buFont typeface="Wingdings" panose="05000000000000000000" pitchFamily="2" charset="2"/>
              <a:buChar char="Ø"/>
            </a:pPr>
            <a:r>
              <a:rPr lang="pl-PL" kern="0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Zabezpieczenie dostępu do danych przez zastosowanie haseł do pliku/folderów/komputera/ chmury</a:t>
            </a:r>
          </a:p>
          <a:p>
            <a:pPr marL="342900" lvl="1" indent="-342900" algn="just">
              <a:buFont typeface="Wingdings" panose="05000000000000000000" pitchFamily="2" charset="2"/>
              <a:buChar char="Ø"/>
            </a:pPr>
            <a:endParaRPr lang="pl-PL" kern="0" dirty="0">
              <a:solidFill>
                <a:srgbClr val="58595B"/>
              </a:solidFill>
              <a:latin typeface="+mj-lt"/>
              <a:cs typeface="Arial" panose="020B0604020202020204" pitchFamily="34" charset="0"/>
            </a:endParaRPr>
          </a:p>
          <a:p>
            <a:pPr marL="342900" lvl="1" indent="-342900" algn="just">
              <a:buFont typeface="Wingdings" panose="05000000000000000000" pitchFamily="2" charset="2"/>
              <a:buChar char="Ø"/>
            </a:pPr>
            <a:r>
              <a:rPr lang="pl-PL" b="1" kern="0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Kopia zapasowa danych</a:t>
            </a:r>
          </a:p>
          <a:p>
            <a:pPr marL="0" lvl="1" algn="just"/>
            <a:endParaRPr lang="pl-PL" kern="0" dirty="0">
              <a:solidFill>
                <a:srgbClr val="58595B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BCB90B6-3E91-4E59-CF7D-E547697271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01725"/>
            <a:ext cx="2438400" cy="5695950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10DE6675-1661-8A5E-31B3-8C8B01C8E1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7" y="7457980"/>
            <a:ext cx="3111107" cy="41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6314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>
            <a:extLst>
              <a:ext uri="{FF2B5EF4-FFF2-40B4-BE49-F238E27FC236}">
                <a16:creationId xmlns:a16="http://schemas.microsoft.com/office/drawing/2014/main" id="{813F537C-FCAC-AECE-C18C-5909300989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66"/>
          <a:stretch/>
        </p:blipFill>
        <p:spPr>
          <a:xfrm rot="5400000">
            <a:off x="8209464" y="678540"/>
            <a:ext cx="2967214" cy="1610133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A6710596-31E2-7610-7962-A02A0D2317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727"/>
          <a:stretch/>
        </p:blipFill>
        <p:spPr>
          <a:xfrm rot="16200000">
            <a:off x="8683215" y="6059075"/>
            <a:ext cx="1465580" cy="2164268"/>
          </a:xfrm>
          <a:prstGeom prst="rect">
            <a:avLst/>
          </a:prstGeom>
        </p:spPr>
      </p:pic>
      <p:sp>
        <p:nvSpPr>
          <p:cNvPr id="8" name="Tytuł 1">
            <a:extLst>
              <a:ext uri="{FF2B5EF4-FFF2-40B4-BE49-F238E27FC236}">
                <a16:creationId xmlns:a16="http://schemas.microsoft.com/office/drawing/2014/main" id="{D94E90E2-F74F-A575-9245-F395D25AAF2A}"/>
              </a:ext>
            </a:extLst>
          </p:cNvPr>
          <p:cNvSpPr txBox="1">
            <a:spLocks/>
          </p:cNvSpPr>
          <p:nvPr/>
        </p:nvSpPr>
        <p:spPr>
          <a:xfrm>
            <a:off x="0" y="537794"/>
            <a:ext cx="10498138" cy="7709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400" spc="15" dirty="0">
                <a:solidFill>
                  <a:srgbClr val="DD173B"/>
                </a:solidFill>
                <a:ea typeface="+mn-ea"/>
                <a:cs typeface="Arial" panose="020B0604020202020204" pitchFamily="34" charset="0"/>
              </a:rPr>
              <a:t>	Zarządzanie danymi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9D299180-4AD8-13C5-8995-4DACC8B86D2C}"/>
              </a:ext>
            </a:extLst>
          </p:cNvPr>
          <p:cNvSpPr txBox="1"/>
          <p:nvPr/>
        </p:nvSpPr>
        <p:spPr>
          <a:xfrm>
            <a:off x="3535859" y="2002302"/>
            <a:ext cx="5259074" cy="3338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200000"/>
              </a:lnSpc>
              <a:buClr>
                <a:schemeClr val="dk1"/>
              </a:buClr>
              <a:buSzPts val="2000"/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58595B"/>
                </a:solidFill>
                <a:latin typeface="+mj-lt"/>
                <a:ea typeface="Calibri"/>
                <a:cs typeface="Arial" panose="020B0604020202020204" pitchFamily="34" charset="0"/>
                <a:sym typeface="Calibri"/>
              </a:rPr>
              <a:t>Aby zapobiegać utracie danych</a:t>
            </a:r>
          </a:p>
          <a:p>
            <a:pPr marL="342900" indent="-342900" algn="just">
              <a:lnSpc>
                <a:spcPct val="200000"/>
              </a:lnSpc>
              <a:buClr>
                <a:schemeClr val="dk1"/>
              </a:buClr>
              <a:buSzPts val="2000"/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58595B"/>
                </a:solidFill>
                <a:latin typeface="+mj-lt"/>
                <a:ea typeface="Calibri"/>
                <a:cs typeface="Arial" panose="020B0604020202020204" pitchFamily="34" charset="0"/>
                <a:sym typeface="Calibri"/>
              </a:rPr>
              <a:t>Aby zabezpieczyć  nieuprawniony dostęp do danych</a:t>
            </a:r>
          </a:p>
          <a:p>
            <a:pPr marL="342900" indent="-342900" algn="just">
              <a:lnSpc>
                <a:spcPct val="200000"/>
              </a:lnSpc>
              <a:buClr>
                <a:schemeClr val="dk1"/>
              </a:buClr>
              <a:buSzPts val="2000"/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58595B"/>
                </a:solidFill>
                <a:latin typeface="+mj-lt"/>
                <a:ea typeface="Calibri"/>
                <a:cs typeface="Arial" panose="020B0604020202020204" pitchFamily="34" charset="0"/>
                <a:sym typeface="Calibri"/>
              </a:rPr>
              <a:t>Aby dane były dostępne dla innych</a:t>
            </a:r>
          </a:p>
          <a:p>
            <a:pPr marL="342900" indent="-342900" algn="just">
              <a:lnSpc>
                <a:spcPct val="200000"/>
              </a:lnSpc>
              <a:buClr>
                <a:schemeClr val="dk1"/>
              </a:buClr>
              <a:buSzPts val="2000"/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58595B"/>
                </a:solidFill>
                <a:latin typeface="+mj-lt"/>
                <a:ea typeface="Calibri"/>
                <a:cs typeface="Arial" panose="020B0604020202020204" pitchFamily="34" charset="0"/>
                <a:sym typeface="Calibri"/>
              </a:rPr>
              <a:t>Aby zapewnić integralność danych, możliwość ich ponownego wykorzystania</a:t>
            </a:r>
          </a:p>
          <a:p>
            <a:pPr marL="342900" indent="-342900" algn="just">
              <a:lnSpc>
                <a:spcPct val="200000"/>
              </a:lnSpc>
              <a:buClr>
                <a:schemeClr val="dk1"/>
              </a:buClr>
              <a:buSzPts val="2000"/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58595B"/>
                </a:solidFill>
                <a:latin typeface="+mj-lt"/>
                <a:ea typeface="Calibri"/>
                <a:cs typeface="Arial" panose="020B0604020202020204" pitchFamily="34" charset="0"/>
                <a:sym typeface="Calibri"/>
              </a:rPr>
              <a:t>Aby mieć pewność pracy z aktualnymi danymi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4FA78FF-3251-BED6-24EC-FD5EFD0D5D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89025"/>
            <a:ext cx="2438400" cy="5695950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C3389060-0726-2CAE-12B6-6288648135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7" y="7457980"/>
            <a:ext cx="3111107" cy="41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2650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>
            <a:extLst>
              <a:ext uri="{FF2B5EF4-FFF2-40B4-BE49-F238E27FC236}">
                <a16:creationId xmlns:a16="http://schemas.microsoft.com/office/drawing/2014/main" id="{813F537C-FCAC-AECE-C18C-5909300989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66"/>
          <a:stretch/>
        </p:blipFill>
        <p:spPr>
          <a:xfrm rot="5400000">
            <a:off x="8209464" y="678540"/>
            <a:ext cx="2967214" cy="1610133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A6710596-31E2-7610-7962-A02A0D2317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727"/>
          <a:stretch/>
        </p:blipFill>
        <p:spPr>
          <a:xfrm rot="16200000">
            <a:off x="8683215" y="6059075"/>
            <a:ext cx="1465580" cy="2164268"/>
          </a:xfrm>
          <a:prstGeom prst="rect">
            <a:avLst/>
          </a:prstGeom>
        </p:spPr>
      </p:pic>
      <p:sp>
        <p:nvSpPr>
          <p:cNvPr id="8" name="Tytuł 1">
            <a:extLst>
              <a:ext uri="{FF2B5EF4-FFF2-40B4-BE49-F238E27FC236}">
                <a16:creationId xmlns:a16="http://schemas.microsoft.com/office/drawing/2014/main" id="{D94E90E2-F74F-A575-9245-F395D25AAF2A}"/>
              </a:ext>
            </a:extLst>
          </p:cNvPr>
          <p:cNvSpPr txBox="1">
            <a:spLocks/>
          </p:cNvSpPr>
          <p:nvPr/>
        </p:nvSpPr>
        <p:spPr>
          <a:xfrm>
            <a:off x="0" y="537794"/>
            <a:ext cx="10498138" cy="7709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400" spc="15" dirty="0">
                <a:solidFill>
                  <a:srgbClr val="DD173B"/>
                </a:solidFill>
                <a:ea typeface="+mn-ea"/>
                <a:cs typeface="Arial" panose="020B0604020202020204" pitchFamily="34" charset="0"/>
              </a:rPr>
              <a:t>	Plan zarządzania danymi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9D299180-4AD8-13C5-8995-4DACC8B86D2C}"/>
              </a:ext>
            </a:extLst>
          </p:cNvPr>
          <p:cNvSpPr txBox="1"/>
          <p:nvPr/>
        </p:nvSpPr>
        <p:spPr>
          <a:xfrm>
            <a:off x="3503201" y="1958759"/>
            <a:ext cx="5753101" cy="50353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dk1"/>
              </a:buClr>
              <a:buSzPts val="2000"/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58595B"/>
                </a:solidFill>
                <a:latin typeface="+mj-lt"/>
                <a:ea typeface="Calibri"/>
                <a:cs typeface="Arial" panose="020B0604020202020204" pitchFamily="34" charset="0"/>
                <a:sym typeface="Calibri"/>
              </a:rPr>
              <a:t>Jakie dane będą generowane i gromadzone</a:t>
            </a:r>
          </a:p>
          <a:p>
            <a:pPr marL="342900" indent="-342900" algn="just">
              <a:lnSpc>
                <a:spcPct val="150000"/>
              </a:lnSpc>
              <a:buClr>
                <a:schemeClr val="dk1"/>
              </a:buClr>
              <a:buSzPts val="2000"/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58595B"/>
                </a:solidFill>
                <a:latin typeface="+mj-lt"/>
                <a:ea typeface="Calibri"/>
                <a:cs typeface="Arial" panose="020B0604020202020204" pitchFamily="34" charset="0"/>
                <a:sym typeface="Calibri"/>
              </a:rPr>
              <a:t>Jakie dane będą przetwarzane i czy została wyrażona zgoda na przetwarzanie danych osobowych</a:t>
            </a:r>
          </a:p>
          <a:p>
            <a:pPr marL="342900" indent="-342900" algn="just">
              <a:lnSpc>
                <a:spcPct val="150000"/>
              </a:lnSpc>
              <a:buClr>
                <a:schemeClr val="dk1"/>
              </a:buClr>
              <a:buSzPts val="2000"/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58595B"/>
                </a:solidFill>
                <a:latin typeface="+mj-lt"/>
                <a:ea typeface="Calibri"/>
                <a:cs typeface="Arial" panose="020B0604020202020204" pitchFamily="34" charset="0"/>
                <a:sym typeface="Calibri"/>
              </a:rPr>
              <a:t>Kto będzie mieć dostęp do danych w trakcie trwania projektu i po jego zakończeniu</a:t>
            </a:r>
          </a:p>
          <a:p>
            <a:pPr marL="342900" indent="-342900" algn="just">
              <a:lnSpc>
                <a:spcPct val="150000"/>
              </a:lnSpc>
              <a:buClr>
                <a:schemeClr val="dk1"/>
              </a:buClr>
              <a:buSzPts val="2000"/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58595B"/>
                </a:solidFill>
                <a:latin typeface="+mj-lt"/>
                <a:ea typeface="Calibri"/>
                <a:cs typeface="Arial" panose="020B0604020202020204" pitchFamily="34" charset="0"/>
                <a:sym typeface="Calibri"/>
              </a:rPr>
              <a:t>Które dane, w jakim zakresie i do jakich czynności będą udostępnione dla innych (ponowne użycie jest możliwe poprzez nadanie odpowiednich licencji, np. Creative Commons) </a:t>
            </a:r>
          </a:p>
          <a:p>
            <a:pPr marL="342900" indent="-342900" algn="just">
              <a:lnSpc>
                <a:spcPct val="150000"/>
              </a:lnSpc>
              <a:buClr>
                <a:schemeClr val="dk1"/>
              </a:buClr>
              <a:buSzPts val="2000"/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58595B"/>
                </a:solidFill>
                <a:latin typeface="+mj-lt"/>
                <a:ea typeface="Calibri"/>
                <a:cs typeface="Arial" panose="020B0604020202020204" pitchFamily="34" charset="0"/>
                <a:sym typeface="Calibri"/>
              </a:rPr>
              <a:t>Jak będą chronione dane osobowe i wrażliwe</a:t>
            </a:r>
          </a:p>
          <a:p>
            <a:pPr marL="342900" indent="-342900" algn="just">
              <a:lnSpc>
                <a:spcPct val="150000"/>
              </a:lnSpc>
              <a:buClr>
                <a:schemeClr val="dk1"/>
              </a:buClr>
              <a:buSzPts val="2000"/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58595B"/>
                </a:solidFill>
                <a:latin typeface="+mj-lt"/>
                <a:ea typeface="Calibri"/>
                <a:cs typeface="Arial" panose="020B0604020202020204" pitchFamily="34" charset="0"/>
                <a:sym typeface="Calibri"/>
              </a:rPr>
              <a:t>Jak zostaną zabezpieczone kopie zapasowe</a:t>
            </a:r>
          </a:p>
          <a:p>
            <a:pPr marL="342900" indent="-342900" algn="just">
              <a:lnSpc>
                <a:spcPct val="150000"/>
              </a:lnSpc>
              <a:buClr>
                <a:schemeClr val="dk1"/>
              </a:buClr>
              <a:buSzPts val="2000"/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58595B"/>
                </a:solidFill>
                <a:latin typeface="+mj-lt"/>
                <a:ea typeface="Calibri"/>
                <a:cs typeface="Arial" panose="020B0604020202020204" pitchFamily="34" charset="0"/>
                <a:sym typeface="Calibri"/>
              </a:rPr>
              <a:t>Informacje na temat metadanych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ADACF9A-ADD6-A9ED-214B-DCEE7C7D89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89025"/>
            <a:ext cx="2438400" cy="5695950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D9A617CA-A451-D2EA-504C-BA7DFDB0A7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7" y="7457980"/>
            <a:ext cx="3111107" cy="41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189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312" y="0"/>
            <a:ext cx="10495513" cy="787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Obraz 3" descr="Obraz zawierający tekst, elektronika, zrzut ekranu, oprogramowanie&#10;&#10;Opis wygenerowany automatycznie">
            <a:extLst>
              <a:ext uri="{FF2B5EF4-FFF2-40B4-BE49-F238E27FC236}">
                <a16:creationId xmlns:a16="http://schemas.microsoft.com/office/drawing/2014/main" id="{44C63E99-BAF2-C29E-9A81-9EF3A2E8CD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43" r="8148" b="1"/>
          <a:stretch/>
        </p:blipFill>
        <p:spPr>
          <a:xfrm>
            <a:off x="20" y="1471"/>
            <a:ext cx="10498117" cy="7872529"/>
          </a:xfrm>
          <a:prstGeom prst="rect">
            <a:avLst/>
          </a:prstGeom>
        </p:spPr>
      </p:pic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CCE19AA8-BFC2-AE1E-5520-F0A7BE5D1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77508" y="7298031"/>
            <a:ext cx="3543121" cy="419218"/>
          </a:xfrm>
        </p:spPr>
        <p:txBody>
          <a:bodyPr>
            <a:normAutofit/>
          </a:bodyPr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97C59B27-614E-895E-8F2C-D6FE29083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14309" y="7298031"/>
            <a:ext cx="2362081" cy="41921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9A1A997-0FCC-49FE-A196-59EEC4D654E2}" type="slidenum">
              <a:rPr lang="pl-PL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0889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>
            <a:extLst>
              <a:ext uri="{FF2B5EF4-FFF2-40B4-BE49-F238E27FC236}">
                <a16:creationId xmlns:a16="http://schemas.microsoft.com/office/drawing/2014/main" id="{813F537C-FCAC-AECE-C18C-5909300989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66"/>
          <a:stretch/>
        </p:blipFill>
        <p:spPr>
          <a:xfrm rot="5400000">
            <a:off x="8209464" y="678540"/>
            <a:ext cx="2967214" cy="1610133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A6710596-31E2-7610-7962-A02A0D2317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727"/>
          <a:stretch/>
        </p:blipFill>
        <p:spPr>
          <a:xfrm rot="16200000">
            <a:off x="8683215" y="6059075"/>
            <a:ext cx="1465580" cy="2164268"/>
          </a:xfrm>
          <a:prstGeom prst="rect">
            <a:avLst/>
          </a:prstGeom>
        </p:spPr>
      </p:pic>
      <p:sp>
        <p:nvSpPr>
          <p:cNvPr id="8" name="Tytuł 1">
            <a:extLst>
              <a:ext uri="{FF2B5EF4-FFF2-40B4-BE49-F238E27FC236}">
                <a16:creationId xmlns:a16="http://schemas.microsoft.com/office/drawing/2014/main" id="{D94E90E2-F74F-A575-9245-F395D25AAF2A}"/>
              </a:ext>
            </a:extLst>
          </p:cNvPr>
          <p:cNvSpPr txBox="1">
            <a:spLocks/>
          </p:cNvSpPr>
          <p:nvPr/>
        </p:nvSpPr>
        <p:spPr>
          <a:xfrm>
            <a:off x="0" y="537794"/>
            <a:ext cx="10498138" cy="7709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400" spc="15" dirty="0">
                <a:solidFill>
                  <a:srgbClr val="DD173B"/>
                </a:solidFill>
                <a:ea typeface="+mn-ea"/>
                <a:cs typeface="Arial" panose="020B0604020202020204" pitchFamily="34" charset="0"/>
              </a:rPr>
              <a:t>	Plan zarządzania danymi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9D299180-4AD8-13C5-8995-4DACC8B86D2C}"/>
              </a:ext>
            </a:extLst>
          </p:cNvPr>
          <p:cNvSpPr txBox="1"/>
          <p:nvPr/>
        </p:nvSpPr>
        <p:spPr>
          <a:xfrm>
            <a:off x="3412809" y="1969645"/>
            <a:ext cx="5475195" cy="4619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dk1"/>
              </a:buClr>
              <a:buSzPts val="2000"/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58595B"/>
                </a:solidFill>
                <a:latin typeface="+mj-lt"/>
                <a:ea typeface="Calibri"/>
                <a:cs typeface="Arial" panose="020B0604020202020204" pitchFamily="34" charset="0"/>
                <a:sym typeface="Calibri"/>
              </a:rPr>
              <a:t>Koszty DMP można planować w budżecie. </a:t>
            </a:r>
          </a:p>
          <a:p>
            <a:pPr marL="342900" indent="-342900" algn="just">
              <a:lnSpc>
                <a:spcPct val="150000"/>
              </a:lnSpc>
              <a:buClr>
                <a:schemeClr val="dk1"/>
              </a:buClr>
              <a:buSzPts val="2000"/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58595B"/>
                </a:solidFill>
                <a:latin typeface="+mj-lt"/>
                <a:ea typeface="Calibri"/>
                <a:cs typeface="Arial" panose="020B0604020202020204" pitchFamily="34" charset="0"/>
                <a:sym typeface="Calibri"/>
              </a:rPr>
              <a:t>DMP podlega ocenie.</a:t>
            </a:r>
          </a:p>
          <a:p>
            <a:pPr marL="342900" indent="-342900" algn="just">
              <a:lnSpc>
                <a:spcPct val="150000"/>
              </a:lnSpc>
              <a:buClr>
                <a:schemeClr val="dk1"/>
              </a:buClr>
              <a:buSzPts val="2000"/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58595B"/>
                </a:solidFill>
                <a:latin typeface="+mj-lt"/>
                <a:ea typeface="Calibri"/>
                <a:cs typeface="Arial" panose="020B0604020202020204" pitchFamily="34" charset="0"/>
                <a:sym typeface="Calibri"/>
              </a:rPr>
              <a:t>DMP należy zaplanować tak szczegółowo, jak jest to niezbędne z punktu widzenia danego wniosku. DMP może ulegać zmianom, ponieważ jest to dokument dynamiczny/”żywy”. DMP podlega raportowaniu końcowemu z uwzględnieniem kontrolowania wersji, a więc „Było” (na etapie wnioskowania) a „Jest” (na zakończenie realizacji projektu). Zmiany wprowadza kierownik projektu/data steward zgodnie z wytycznymi NCN.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AF699BA-B006-B079-D81A-F993BDAF57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01725"/>
            <a:ext cx="2438400" cy="5695950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AA570057-064E-239C-AD74-03B4740AFA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7" y="7457980"/>
            <a:ext cx="3111107" cy="41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8845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30DDA5-CEF0-196C-863B-5D82BA88C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98E5DD32-D0C6-6D66-8066-1ACCA929B966}"/>
              </a:ext>
            </a:extLst>
          </p:cNvPr>
          <p:cNvSpPr txBox="1"/>
          <p:nvPr/>
        </p:nvSpPr>
        <p:spPr>
          <a:xfrm>
            <a:off x="10447" y="367918"/>
            <a:ext cx="1049813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400" kern="0" dirty="0">
                <a:solidFill>
                  <a:srgbClr val="DD173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Plan zarządzania danymi</a:t>
            </a:r>
            <a:endParaRPr lang="en-GB" sz="4400" kern="0" dirty="0">
              <a:solidFill>
                <a:srgbClr val="DD173B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20" name="Symbol zastępczy zawartości 2">
            <a:extLst>
              <a:ext uri="{FF2B5EF4-FFF2-40B4-BE49-F238E27FC236}">
                <a16:creationId xmlns:a16="http://schemas.microsoft.com/office/drawing/2014/main" id="{328E16FF-F3CF-A779-BC41-9CECB14C73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7452927"/>
              </p:ext>
            </p:extLst>
          </p:nvPr>
        </p:nvGraphicFramePr>
        <p:xfrm>
          <a:off x="3031784" y="1436434"/>
          <a:ext cx="7153355" cy="6069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reeform 3">
            <a:extLst>
              <a:ext uri="{FF2B5EF4-FFF2-40B4-BE49-F238E27FC236}">
                <a16:creationId xmlns:a16="http://schemas.microsoft.com/office/drawing/2014/main" id="{332F2B64-7322-FF68-EA13-009D23CB70D2}"/>
              </a:ext>
            </a:extLst>
          </p:cNvPr>
          <p:cNvSpPr/>
          <p:nvPr/>
        </p:nvSpPr>
        <p:spPr>
          <a:xfrm>
            <a:off x="0" y="711199"/>
            <a:ext cx="2493851" cy="6337127"/>
          </a:xfrm>
          <a:custGeom>
            <a:avLst/>
            <a:gdLst/>
            <a:ahLst/>
            <a:cxnLst/>
            <a:rect l="l" t="t" r="r" b="b"/>
            <a:pathLst>
              <a:path w="3857084" h="10103071">
                <a:moveTo>
                  <a:pt x="0" y="0"/>
                </a:moveTo>
                <a:lnTo>
                  <a:pt x="3857084" y="0"/>
                </a:lnTo>
                <a:lnTo>
                  <a:pt x="3857084" y="10103071"/>
                </a:lnTo>
                <a:lnTo>
                  <a:pt x="0" y="1010307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57000"/>
            </a:blip>
            <a:stretch>
              <a:fillRect/>
            </a:stretch>
          </a:blipFill>
        </p:spPr>
        <p:txBody>
          <a:bodyPr/>
          <a:lstStyle/>
          <a:p>
            <a:pPr algn="ctr"/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642C1DE-622E-9752-F2A1-6C7A18633B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47" y="7457980"/>
            <a:ext cx="3111107" cy="41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1951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75ADE97F-09E8-E0E3-4D35-420D39166E58}"/>
              </a:ext>
            </a:extLst>
          </p:cNvPr>
          <p:cNvSpPr txBox="1"/>
          <p:nvPr/>
        </p:nvSpPr>
        <p:spPr>
          <a:xfrm>
            <a:off x="-1" y="892030"/>
            <a:ext cx="1049813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400" kern="0" dirty="0">
                <a:solidFill>
                  <a:srgbClr val="DD173B"/>
                </a:solidFill>
                <a:latin typeface="+mj-lt"/>
              </a:rPr>
              <a:t>Przygotowanie wniosku</a:t>
            </a:r>
            <a:endParaRPr lang="en-GB" sz="4400" kern="0" dirty="0">
              <a:solidFill>
                <a:srgbClr val="DD173B"/>
              </a:solidFill>
              <a:latin typeface="+mj-lt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ED0AABC-34DF-5816-BDB3-E9ADEC0FA1A4}"/>
              </a:ext>
            </a:extLst>
          </p:cNvPr>
          <p:cNvSpPr txBox="1"/>
          <p:nvPr/>
        </p:nvSpPr>
        <p:spPr>
          <a:xfrm>
            <a:off x="1" y="5175198"/>
            <a:ext cx="1049813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400" b="1" kern="0" dirty="0">
                <a:solidFill>
                  <a:srgbClr val="DD173B"/>
                </a:solidFill>
                <a:latin typeface="+mj-lt"/>
              </a:rPr>
              <a:t>Zespół badawczy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1EDCFAF0-71EC-30AA-BD46-E0765D0FA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463" y="2146147"/>
            <a:ext cx="7585894" cy="2507134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2AC8B4F4-56C0-4BED-2D29-261EDF69B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7" y="7457980"/>
            <a:ext cx="3111107" cy="41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518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>
            <a:extLst>
              <a:ext uri="{FF2B5EF4-FFF2-40B4-BE49-F238E27FC236}">
                <a16:creationId xmlns:a16="http://schemas.microsoft.com/office/drawing/2014/main" id="{6787EA77-0460-8282-DAE5-6BC8B5F3F1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l="17705" r="26437"/>
          <a:stretch/>
        </p:blipFill>
        <p:spPr>
          <a:xfrm>
            <a:off x="47016" y="1009688"/>
            <a:ext cx="1512458" cy="1350146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93D0D79B-DBB1-78D8-EA3A-CAC6245BC4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l="32089"/>
          <a:stretch/>
        </p:blipFill>
        <p:spPr>
          <a:xfrm>
            <a:off x="0" y="3247069"/>
            <a:ext cx="1988147" cy="3617243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045FAD04-6038-C589-F723-9BE7CC4A64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70000"/>
          </a:blip>
          <a:srcRect l="-1" t="7117" r="1756"/>
          <a:stretch/>
        </p:blipFill>
        <p:spPr>
          <a:xfrm>
            <a:off x="6678612" y="-1"/>
            <a:ext cx="3819525" cy="2213257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9A19F5E1-7D93-E72D-5068-3CE46B242898}"/>
              </a:ext>
            </a:extLst>
          </p:cNvPr>
          <p:cNvSpPr txBox="1"/>
          <p:nvPr/>
        </p:nvSpPr>
        <p:spPr>
          <a:xfrm>
            <a:off x="1" y="459810"/>
            <a:ext cx="1049813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400" kern="0" dirty="0">
                <a:solidFill>
                  <a:srgbClr val="E2274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Kierownik projektu/opiekun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5DDEACB-779D-8045-C849-07E457EF82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7616091"/>
              </p:ext>
            </p:extLst>
          </p:nvPr>
        </p:nvGraphicFramePr>
        <p:xfrm>
          <a:off x="1047749" y="1771650"/>
          <a:ext cx="8639175" cy="4119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8" name="Obraz 17">
            <a:extLst>
              <a:ext uri="{FF2B5EF4-FFF2-40B4-BE49-F238E27FC236}">
                <a16:creationId xmlns:a16="http://schemas.microsoft.com/office/drawing/2014/main" id="{53222AC1-9065-1FE9-CB38-6B6581B6909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096" y="2425275"/>
            <a:ext cx="1246950" cy="634608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2488E77E-D1B7-25D9-190D-301211D6461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47" y="7457980"/>
            <a:ext cx="3111107" cy="41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0580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045FAD04-6038-C589-F723-9BE7CC4A64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7117" r="1756"/>
          <a:stretch/>
        </p:blipFill>
        <p:spPr>
          <a:xfrm>
            <a:off x="7848103" y="1"/>
            <a:ext cx="2650033" cy="1535585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9A19F5E1-7D93-E72D-5068-3CE46B242898}"/>
              </a:ext>
            </a:extLst>
          </p:cNvPr>
          <p:cNvSpPr txBox="1"/>
          <p:nvPr/>
        </p:nvSpPr>
        <p:spPr>
          <a:xfrm>
            <a:off x="-18151" y="430191"/>
            <a:ext cx="1049813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400" kern="0" dirty="0">
                <a:solidFill>
                  <a:srgbClr val="E2274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Kierownik projektu/opiekun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39EC26D6-4FEC-71B1-644C-037A94975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1629822"/>
            <a:ext cx="10479985" cy="5368792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A2258878-E405-E1EE-DB42-0C0003BF05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705" r="26437"/>
          <a:stretch/>
        </p:blipFill>
        <p:spPr>
          <a:xfrm>
            <a:off x="0" y="59238"/>
            <a:ext cx="1562235" cy="1394581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92D231C5-C2B1-9010-685A-40F18227D0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7" y="7457980"/>
            <a:ext cx="3111107" cy="41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8186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>
            <a:extLst>
              <a:ext uri="{FF2B5EF4-FFF2-40B4-BE49-F238E27FC236}">
                <a16:creationId xmlns:a16="http://schemas.microsoft.com/office/drawing/2014/main" id="{813F537C-FCAC-AECE-C18C-5909300989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66"/>
          <a:stretch/>
        </p:blipFill>
        <p:spPr>
          <a:xfrm rot="5400000">
            <a:off x="8209464" y="678540"/>
            <a:ext cx="2967214" cy="1610133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9D299180-4AD8-13C5-8995-4DACC8B86D2C}"/>
              </a:ext>
            </a:extLst>
          </p:cNvPr>
          <p:cNvSpPr txBox="1"/>
          <p:nvPr/>
        </p:nvSpPr>
        <p:spPr>
          <a:xfrm>
            <a:off x="3638541" y="2873002"/>
            <a:ext cx="5185413" cy="2542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kern="0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opis badań, które doprowadziły do napisania ciekawej publikacji</a:t>
            </a: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kern="0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opis odkrycia</a:t>
            </a: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kern="0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uzyskanie patentu</a:t>
            </a: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kern="0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uzyskanie wzoru użytkowego lub przemysłowego</a:t>
            </a: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kern="0" dirty="0">
              <a:solidFill>
                <a:srgbClr val="58595B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4" name="Obraz 23">
            <a:extLst>
              <a:ext uri="{FF2B5EF4-FFF2-40B4-BE49-F238E27FC236}">
                <a16:creationId xmlns:a16="http://schemas.microsoft.com/office/drawing/2014/main" id="{A6710596-31E2-7610-7962-A02A0D2317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727"/>
          <a:stretch/>
        </p:blipFill>
        <p:spPr>
          <a:xfrm rot="16200000">
            <a:off x="8683215" y="6059075"/>
            <a:ext cx="1465580" cy="2164268"/>
          </a:xfrm>
          <a:prstGeom prst="rect">
            <a:avLst/>
          </a:prstGeom>
        </p:spPr>
      </p:pic>
      <p:sp>
        <p:nvSpPr>
          <p:cNvPr id="8" name="Tytuł 1">
            <a:extLst>
              <a:ext uri="{FF2B5EF4-FFF2-40B4-BE49-F238E27FC236}">
                <a16:creationId xmlns:a16="http://schemas.microsoft.com/office/drawing/2014/main" id="{D94E90E2-F74F-A575-9245-F395D25AAF2A}"/>
              </a:ext>
            </a:extLst>
          </p:cNvPr>
          <p:cNvSpPr txBox="1">
            <a:spLocks/>
          </p:cNvSpPr>
          <p:nvPr/>
        </p:nvSpPr>
        <p:spPr>
          <a:xfrm>
            <a:off x="101600" y="585082"/>
            <a:ext cx="10498138" cy="128856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400" spc="15" dirty="0">
                <a:solidFill>
                  <a:srgbClr val="DD173B"/>
                </a:solidFill>
                <a:ea typeface="+mn-ea"/>
                <a:cs typeface="Arial" panose="020B0604020202020204" pitchFamily="34" charset="0"/>
              </a:rPr>
              <a:t>Opis najważniejszego </a:t>
            </a:r>
          </a:p>
          <a:p>
            <a:pPr algn="ctr"/>
            <a:r>
              <a:rPr lang="pl-PL" sz="4400" spc="15" dirty="0">
                <a:solidFill>
                  <a:srgbClr val="DD173B"/>
                </a:solidFill>
                <a:ea typeface="+mn-ea"/>
                <a:cs typeface="Arial" panose="020B0604020202020204" pitchFamily="34" charset="0"/>
              </a:rPr>
              <a:t>osiągnięcia naukowego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10B12C06-BACC-09F3-E554-1E0689139A85}"/>
              </a:ext>
            </a:extLst>
          </p:cNvPr>
          <p:cNvSpPr txBox="1"/>
          <p:nvPr/>
        </p:nvSpPr>
        <p:spPr>
          <a:xfrm>
            <a:off x="3682630" y="2370169"/>
            <a:ext cx="49687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l"/>
            <a:r>
              <a:rPr lang="pl-PL" sz="2000" kern="0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Osiągnięciem może być: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9D18C56-F687-755A-06BD-518803ABB2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89025"/>
            <a:ext cx="2438400" cy="5695950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D9246559-E198-C063-FA8F-862EEAD0DB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7" y="7457980"/>
            <a:ext cx="3111107" cy="41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169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>
            <a:extLst>
              <a:ext uri="{FF2B5EF4-FFF2-40B4-BE49-F238E27FC236}">
                <a16:creationId xmlns:a16="http://schemas.microsoft.com/office/drawing/2014/main" id="{813F537C-FCAC-AECE-C18C-5909300989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66"/>
          <a:stretch/>
        </p:blipFill>
        <p:spPr>
          <a:xfrm rot="5400000">
            <a:off x="8209464" y="678540"/>
            <a:ext cx="2967214" cy="1610133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9D299180-4AD8-13C5-8995-4DACC8B86D2C}"/>
              </a:ext>
            </a:extLst>
          </p:cNvPr>
          <p:cNvSpPr txBox="1"/>
          <p:nvPr/>
        </p:nvSpPr>
        <p:spPr>
          <a:xfrm>
            <a:off x="3514094" y="2058088"/>
            <a:ext cx="6447630" cy="42043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kern="0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1-10 publikacji z ostatnich 10 lat (+ przerwy w karierze)</a:t>
            </a: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kern="0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załączniki zgodne z tą listą</a:t>
            </a: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kern="0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1-3 należy załączyć w pdf (nie dotyczy PRELUDIUM)</a:t>
            </a: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kern="0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swoje publikacje</a:t>
            </a:r>
          </a:p>
          <a:p>
            <a:pPr marL="0" lvl="1" algn="just">
              <a:lnSpc>
                <a:spcPct val="150000"/>
              </a:lnSpc>
            </a:pPr>
            <a:endParaRPr lang="pl-PL" kern="0" dirty="0">
              <a:solidFill>
                <a:srgbClr val="58595B"/>
              </a:solidFill>
              <a:latin typeface="+mj-lt"/>
              <a:cs typeface="Arial" panose="020B0604020202020204" pitchFamily="34" charset="0"/>
            </a:endParaRPr>
          </a:p>
          <a:p>
            <a:pPr marL="0" lvl="1" algn="just">
              <a:lnSpc>
                <a:spcPct val="150000"/>
              </a:lnSpc>
            </a:pPr>
            <a:endParaRPr lang="pl-PL" kern="0" dirty="0">
              <a:solidFill>
                <a:srgbClr val="58595B"/>
              </a:solidFill>
              <a:latin typeface="+mj-lt"/>
              <a:cs typeface="Arial" panose="020B0604020202020204" pitchFamily="34" charset="0"/>
            </a:endParaRPr>
          </a:p>
          <a:p>
            <a:pPr marL="0" lvl="1" algn="just">
              <a:lnSpc>
                <a:spcPct val="150000"/>
              </a:lnSpc>
            </a:pPr>
            <a:endParaRPr lang="pl-PL" kern="0" dirty="0">
              <a:solidFill>
                <a:srgbClr val="58595B"/>
              </a:solidFill>
              <a:latin typeface="+mj-lt"/>
              <a:cs typeface="Arial" panose="020B0604020202020204" pitchFamily="34" charset="0"/>
            </a:endParaRPr>
          </a:p>
          <a:p>
            <a:pPr marL="0" lvl="1" algn="just">
              <a:lnSpc>
                <a:spcPct val="150000"/>
              </a:lnSpc>
            </a:pPr>
            <a:endParaRPr lang="pl-PL" kern="0" dirty="0">
              <a:solidFill>
                <a:srgbClr val="58595B"/>
              </a:solidFill>
              <a:latin typeface="+mj-lt"/>
              <a:cs typeface="Arial" panose="020B0604020202020204" pitchFamily="34" charset="0"/>
            </a:endParaRPr>
          </a:p>
          <a:p>
            <a:pPr marL="0" lvl="1" algn="just">
              <a:lnSpc>
                <a:spcPct val="150000"/>
              </a:lnSpc>
            </a:pPr>
            <a:endParaRPr lang="pl-PL" kern="0" dirty="0">
              <a:solidFill>
                <a:srgbClr val="58595B"/>
              </a:solidFill>
              <a:latin typeface="+mj-lt"/>
              <a:cs typeface="Arial" panose="020B0604020202020204" pitchFamily="34" charset="0"/>
            </a:endParaRP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kern="0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związane z projektem czy najlepsze?</a:t>
            </a:r>
          </a:p>
        </p:txBody>
      </p:sp>
      <p:pic>
        <p:nvPicPr>
          <p:cNvPr id="24" name="Obraz 23">
            <a:extLst>
              <a:ext uri="{FF2B5EF4-FFF2-40B4-BE49-F238E27FC236}">
                <a16:creationId xmlns:a16="http://schemas.microsoft.com/office/drawing/2014/main" id="{A6710596-31E2-7610-7962-A02A0D2317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727"/>
          <a:stretch/>
        </p:blipFill>
        <p:spPr>
          <a:xfrm rot="16200000">
            <a:off x="8683215" y="6059075"/>
            <a:ext cx="1465580" cy="2164268"/>
          </a:xfrm>
          <a:prstGeom prst="rect">
            <a:avLst/>
          </a:prstGeom>
        </p:spPr>
      </p:pic>
      <p:sp>
        <p:nvSpPr>
          <p:cNvPr id="8" name="Tytuł 1">
            <a:extLst>
              <a:ext uri="{FF2B5EF4-FFF2-40B4-BE49-F238E27FC236}">
                <a16:creationId xmlns:a16="http://schemas.microsoft.com/office/drawing/2014/main" id="{D94E90E2-F74F-A575-9245-F395D25AAF2A}"/>
              </a:ext>
            </a:extLst>
          </p:cNvPr>
          <p:cNvSpPr txBox="1">
            <a:spLocks/>
          </p:cNvSpPr>
          <p:nvPr/>
        </p:nvSpPr>
        <p:spPr>
          <a:xfrm>
            <a:off x="24037" y="563137"/>
            <a:ext cx="10498138" cy="12885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400" spc="15" dirty="0">
                <a:solidFill>
                  <a:srgbClr val="DD173B"/>
                </a:solidFill>
                <a:ea typeface="+mn-ea"/>
                <a:cs typeface="Arial" panose="020B0604020202020204" pitchFamily="34" charset="0"/>
              </a:rPr>
              <a:t>Publikacje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514B100-572C-8859-D390-B6C90DA9FD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89025"/>
            <a:ext cx="2438400" cy="5695950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522EB812-7397-69A8-1598-46F91C075D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7" y="7457980"/>
            <a:ext cx="3111107" cy="41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176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>
            <a:extLst>
              <a:ext uri="{FF2B5EF4-FFF2-40B4-BE49-F238E27FC236}">
                <a16:creationId xmlns:a16="http://schemas.microsoft.com/office/drawing/2014/main" id="{05BFDEF7-FEA4-4FC4-6FC4-57CA56CDF4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42"/>
          <a:stretch/>
        </p:blipFill>
        <p:spPr>
          <a:xfrm>
            <a:off x="0" y="3919919"/>
            <a:ext cx="2854739" cy="3746071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E4D35EC5-EECF-2FAE-79A7-B0BF163503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33"/>
          <a:stretch/>
        </p:blipFill>
        <p:spPr>
          <a:xfrm>
            <a:off x="7216368" y="0"/>
            <a:ext cx="3281770" cy="1795443"/>
          </a:xfrm>
          <a:prstGeom prst="rect">
            <a:avLst/>
          </a:prstGeom>
        </p:spPr>
      </p:pic>
      <p:sp>
        <p:nvSpPr>
          <p:cNvPr id="11" name="Tytuł 1">
            <a:extLst>
              <a:ext uri="{FF2B5EF4-FFF2-40B4-BE49-F238E27FC236}">
                <a16:creationId xmlns:a16="http://schemas.microsoft.com/office/drawing/2014/main" id="{F1946F35-55C5-0DB9-52E9-49EDF3A73040}"/>
              </a:ext>
            </a:extLst>
          </p:cNvPr>
          <p:cNvSpPr txBox="1">
            <a:spLocks/>
          </p:cNvSpPr>
          <p:nvPr/>
        </p:nvSpPr>
        <p:spPr>
          <a:xfrm>
            <a:off x="-185002" y="453353"/>
            <a:ext cx="9176601" cy="9509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400" kern="0" dirty="0">
                <a:solidFill>
                  <a:srgbClr val="DD173B"/>
                </a:solidFill>
              </a:rPr>
              <a:t>Projekty badawcze</a:t>
            </a:r>
            <a:endParaRPr lang="en-GB" sz="4400" kern="0" dirty="0">
              <a:solidFill>
                <a:srgbClr val="DD173B"/>
              </a:solidFill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CBBFCD53-CFF9-A9A7-1781-82389FD54F08}"/>
              </a:ext>
            </a:extLst>
          </p:cNvPr>
          <p:cNvSpPr txBox="1"/>
          <p:nvPr/>
        </p:nvSpPr>
        <p:spPr>
          <a:xfrm>
            <a:off x="2336574" y="1585566"/>
            <a:ext cx="6655025" cy="2542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itchFamily="18" charset="0"/>
              </a:rPr>
              <a:t>Badania naukowe finansowane przez NCN: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itchFamily="18" charset="0"/>
              </a:rPr>
              <a:t>uzupełniane automatycznie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itchFamily="18" charset="0"/>
              </a:rPr>
              <a:t>Inne projekty badawcze spoza NCN: 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itchFamily="18" charset="0"/>
              </a:rPr>
              <a:t>projekty przyznane przez inne agencje grantowe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itchFamily="18" charset="0"/>
              </a:rPr>
              <a:t>projekty międzynarodowe, w których kierowało się większym zadaniem badawczym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FD7E5EFD-C31F-F395-C918-605B2A0AD3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727"/>
          <a:stretch/>
        </p:blipFill>
        <p:spPr>
          <a:xfrm rot="16200000">
            <a:off x="8683214" y="6059076"/>
            <a:ext cx="1465580" cy="2164268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A0CB1D60-1250-7900-D5B2-13E9630E7100}"/>
              </a:ext>
            </a:extLst>
          </p:cNvPr>
          <p:cNvSpPr txBox="1"/>
          <p:nvPr/>
        </p:nvSpPr>
        <p:spPr>
          <a:xfrm>
            <a:off x="3379562" y="4811106"/>
            <a:ext cx="5339442" cy="2126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lvl="1" indent="-266700" algn="just">
              <a:lnSpc>
                <a:spcPct val="150000"/>
              </a:lnSpc>
              <a:buClr>
                <a:srgbClr val="DD173B"/>
              </a:buClr>
              <a:buFontTx/>
              <a:buChar char="×"/>
            </a:pPr>
            <a:r>
              <a:rPr lang="pl-PL" dirty="0">
                <a:solidFill>
                  <a:srgbClr val="58595B"/>
                </a:solidFill>
                <a:latin typeface="+mj-lt"/>
                <a:cs typeface="Times New Roman" pitchFamily="18" charset="0"/>
              </a:rPr>
              <a:t>Proszę wykazywać tylko swoje projekty</a:t>
            </a:r>
          </a:p>
          <a:p>
            <a:pPr marL="355600" lvl="1" indent="-266700" algn="just">
              <a:lnSpc>
                <a:spcPct val="150000"/>
              </a:lnSpc>
              <a:buClr>
                <a:srgbClr val="DD173B"/>
              </a:buClr>
              <a:buFontTx/>
              <a:buChar char="×"/>
            </a:pPr>
            <a:r>
              <a:rPr lang="pl-PL" dirty="0">
                <a:solidFill>
                  <a:srgbClr val="58595B"/>
                </a:solidFill>
                <a:latin typeface="+mj-lt"/>
                <a:cs typeface="Times New Roman" pitchFamily="18" charset="0"/>
              </a:rPr>
              <a:t>Proszę nie wykazywać projektów innych osób, w tym doktorantów</a:t>
            </a:r>
          </a:p>
          <a:p>
            <a:pPr marL="355600" lvl="1" indent="-266700" algn="just">
              <a:lnSpc>
                <a:spcPct val="150000"/>
              </a:lnSpc>
              <a:buClr>
                <a:srgbClr val="DD173B"/>
              </a:buClr>
              <a:buFontTx/>
              <a:buChar char="×"/>
            </a:pPr>
            <a:r>
              <a:rPr lang="pl-PL" dirty="0">
                <a:solidFill>
                  <a:srgbClr val="58595B"/>
                </a:solidFill>
                <a:latin typeface="+mj-lt"/>
                <a:cs typeface="Times New Roman" pitchFamily="18" charset="0"/>
              </a:rPr>
              <a:t>Proszę nie wykazywać projektów, w których byli Państwo wykonawcami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DDC24EC-1915-2180-ADA5-8FC266DB70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7" y="7457980"/>
            <a:ext cx="3111107" cy="41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3950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>
            <a:extLst>
              <a:ext uri="{FF2B5EF4-FFF2-40B4-BE49-F238E27FC236}">
                <a16:creationId xmlns:a16="http://schemas.microsoft.com/office/drawing/2014/main" id="{813F537C-FCAC-AECE-C18C-5909300989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66"/>
          <a:stretch/>
        </p:blipFill>
        <p:spPr>
          <a:xfrm rot="5400000">
            <a:off x="8209464" y="678540"/>
            <a:ext cx="2967214" cy="1610133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9D299180-4AD8-13C5-8995-4DACC8B86D2C}"/>
              </a:ext>
            </a:extLst>
          </p:cNvPr>
          <p:cNvSpPr txBox="1"/>
          <p:nvPr/>
        </p:nvSpPr>
        <p:spPr>
          <a:xfrm>
            <a:off x="3854565" y="1996808"/>
            <a:ext cx="5462155" cy="3373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kern="0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Skład zespołu badawczego</a:t>
            </a: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kern="0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Kompetencje i zadania pozostałych wykonawców</a:t>
            </a:r>
            <a:br>
              <a:rPr lang="pl-PL" kern="0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</a:br>
            <a:endParaRPr lang="pl-PL" kern="0" dirty="0">
              <a:solidFill>
                <a:srgbClr val="58595B"/>
              </a:solidFill>
              <a:latin typeface="+mj-lt"/>
              <a:cs typeface="Arial" panose="020B0604020202020204" pitchFamily="34" charset="0"/>
            </a:endParaRP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b="1" kern="0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Bez nazwisk </a:t>
            </a:r>
            <a:r>
              <a:rPr lang="pl-PL" kern="0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– co do zasady, nie podaje się nazwisk wykonawców, a jedynie ich kompetencje</a:t>
            </a: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b="1" kern="0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Stypendia</a:t>
            </a:r>
            <a:r>
              <a:rPr lang="pl-PL" kern="0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 tylko na drodze otwartego konkursu</a:t>
            </a: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kern="0" dirty="0">
              <a:solidFill>
                <a:srgbClr val="58595B"/>
              </a:solidFill>
              <a:latin typeface="+mj-lt"/>
              <a:cs typeface="Arial" panose="020B0604020202020204" pitchFamily="34" charset="0"/>
            </a:endParaRP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kern="0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Wykonawca zbiorowy</a:t>
            </a:r>
          </a:p>
        </p:txBody>
      </p:sp>
      <p:pic>
        <p:nvPicPr>
          <p:cNvPr id="24" name="Obraz 23">
            <a:extLst>
              <a:ext uri="{FF2B5EF4-FFF2-40B4-BE49-F238E27FC236}">
                <a16:creationId xmlns:a16="http://schemas.microsoft.com/office/drawing/2014/main" id="{A6710596-31E2-7610-7962-A02A0D2317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727"/>
          <a:stretch/>
        </p:blipFill>
        <p:spPr>
          <a:xfrm rot="16200000">
            <a:off x="8683215" y="6059075"/>
            <a:ext cx="1465580" cy="2164268"/>
          </a:xfrm>
          <a:prstGeom prst="rect">
            <a:avLst/>
          </a:prstGeom>
        </p:spPr>
      </p:pic>
      <p:sp>
        <p:nvSpPr>
          <p:cNvPr id="8" name="Tytuł 1">
            <a:extLst>
              <a:ext uri="{FF2B5EF4-FFF2-40B4-BE49-F238E27FC236}">
                <a16:creationId xmlns:a16="http://schemas.microsoft.com/office/drawing/2014/main" id="{D94E90E2-F74F-A575-9245-F395D25AAF2A}"/>
              </a:ext>
            </a:extLst>
          </p:cNvPr>
          <p:cNvSpPr txBox="1">
            <a:spLocks/>
          </p:cNvSpPr>
          <p:nvPr/>
        </p:nvSpPr>
        <p:spPr>
          <a:xfrm>
            <a:off x="851357" y="563137"/>
            <a:ext cx="10498138" cy="12885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400" spc="15" dirty="0">
                <a:solidFill>
                  <a:srgbClr val="DD173B"/>
                </a:solidFill>
                <a:ea typeface="+mn-ea"/>
                <a:cs typeface="Arial" panose="020B0604020202020204" pitchFamily="34" charset="0"/>
              </a:rPr>
              <a:t>Zespół badawczy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B69D965-1746-31A3-C41C-45C9302B55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89025"/>
            <a:ext cx="2438400" cy="5695950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1DF8A644-23AC-C226-4A84-80B35C99BA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7" y="7457980"/>
            <a:ext cx="3111107" cy="41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0232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>
            <a:extLst>
              <a:ext uri="{FF2B5EF4-FFF2-40B4-BE49-F238E27FC236}">
                <a16:creationId xmlns:a16="http://schemas.microsoft.com/office/drawing/2014/main" id="{813F537C-FCAC-AECE-C18C-5909300989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66"/>
          <a:stretch/>
        </p:blipFill>
        <p:spPr>
          <a:xfrm rot="5400000">
            <a:off x="8209464" y="678540"/>
            <a:ext cx="2967214" cy="1610133"/>
          </a:xfrm>
          <a:prstGeom prst="rect">
            <a:avLst/>
          </a:prstGeom>
        </p:spPr>
      </p:pic>
      <p:sp>
        <p:nvSpPr>
          <p:cNvPr id="8" name="Tytuł 1">
            <a:extLst>
              <a:ext uri="{FF2B5EF4-FFF2-40B4-BE49-F238E27FC236}">
                <a16:creationId xmlns:a16="http://schemas.microsoft.com/office/drawing/2014/main" id="{D94E90E2-F74F-A575-9245-F395D25AAF2A}"/>
              </a:ext>
            </a:extLst>
          </p:cNvPr>
          <p:cNvSpPr txBox="1">
            <a:spLocks/>
          </p:cNvSpPr>
          <p:nvPr/>
        </p:nvSpPr>
        <p:spPr>
          <a:xfrm>
            <a:off x="851357" y="563137"/>
            <a:ext cx="10498138" cy="12885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400" spc="15" dirty="0">
                <a:solidFill>
                  <a:srgbClr val="DD173B"/>
                </a:solidFill>
                <a:ea typeface="+mn-ea"/>
                <a:cs typeface="Arial" panose="020B0604020202020204" pitchFamily="34" charset="0"/>
              </a:rPr>
              <a:t>Wykonawca zbiorowy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8EC1FBF-57AC-96EC-A884-306332400F01}"/>
              </a:ext>
            </a:extLst>
          </p:cNvPr>
          <p:cNvSpPr txBox="1"/>
          <p:nvPr/>
        </p:nvSpPr>
        <p:spPr>
          <a:xfrm>
            <a:off x="3382653" y="1851697"/>
            <a:ext cx="4760629" cy="2542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kern="0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Koszty wynagrodzeń dla osób o jednorodzajowym zakresie obowiązków (np. ankieterzy) oraz uczestników badań</a:t>
            </a: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kern="0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Minimalna liczba: 5 osób</a:t>
            </a: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kern="0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W tej kategorii </a:t>
            </a:r>
            <a:r>
              <a:rPr lang="pl-PL" b="1" kern="0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nie można wskazać </a:t>
            </a:r>
            <a:r>
              <a:rPr lang="pl-PL" kern="0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techników i laborantów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AE84FD63-1AF6-E43D-CE52-5ADAC3F6EA78}"/>
              </a:ext>
            </a:extLst>
          </p:cNvPr>
          <p:cNvSpPr txBox="1"/>
          <p:nvPr/>
        </p:nvSpPr>
        <p:spPr>
          <a:xfrm>
            <a:off x="3382654" y="5240947"/>
            <a:ext cx="4760628" cy="1662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89"/>
              </a:spcAft>
            </a:pPr>
            <a:r>
              <a:rPr lang="pl-PL" b="1" i="1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Czy można płacić uczestnikom badań? </a:t>
            </a:r>
            <a:endParaRPr lang="pl-PL" b="1" dirty="0">
              <a:solidFill>
                <a:srgbClr val="58595B"/>
              </a:solidFill>
              <a:latin typeface="+mj-lt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689"/>
              </a:spcAft>
            </a:pPr>
            <a:r>
              <a:rPr lang="pl-PL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Tak! Wynagrodzenie finansowe lub rzeczowe - posiłek regeneracyjny, odzież, karty podarunkowe...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3B6CED5-9547-6CCC-AA82-85954E9EA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9025"/>
            <a:ext cx="2438400" cy="5695950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6920FA79-7F96-4B06-5A7D-7EBB9CADC2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7" y="7457980"/>
            <a:ext cx="3111107" cy="41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90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C">
            <a:alpha val="7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686519E9-FF63-11E4-4297-5A5539CFC683}"/>
              </a:ext>
            </a:extLst>
          </p:cNvPr>
          <p:cNvSpPr txBox="1"/>
          <p:nvPr/>
        </p:nvSpPr>
        <p:spPr>
          <a:xfrm>
            <a:off x="-1" y="593298"/>
            <a:ext cx="1049813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400" kern="0" dirty="0">
                <a:solidFill>
                  <a:srgbClr val="DD173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Dokumentacja konkursowa</a:t>
            </a:r>
            <a:endParaRPr lang="en-GB" sz="4400" kern="0" dirty="0">
              <a:solidFill>
                <a:srgbClr val="DD173B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B5918DA-548A-6B3E-0785-E898D5C351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98"/>
          <a:stretch/>
        </p:blipFill>
        <p:spPr>
          <a:xfrm>
            <a:off x="271592" y="1682797"/>
            <a:ext cx="9954949" cy="5482282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06A51965-3DE4-083F-5D8B-704A20373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7533169"/>
            <a:ext cx="3042847" cy="25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9353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75ADE97F-09E8-E0E3-4D35-420D39166E58}"/>
              </a:ext>
            </a:extLst>
          </p:cNvPr>
          <p:cNvSpPr txBox="1"/>
          <p:nvPr/>
        </p:nvSpPr>
        <p:spPr>
          <a:xfrm>
            <a:off x="-1" y="892030"/>
            <a:ext cx="1049813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400" kern="0" dirty="0">
                <a:solidFill>
                  <a:srgbClr val="DD173B"/>
                </a:solidFill>
                <a:latin typeface="+mj-lt"/>
              </a:rPr>
              <a:t>Przygotowanie wniosku</a:t>
            </a:r>
            <a:endParaRPr lang="en-GB" sz="4400" kern="0" dirty="0">
              <a:solidFill>
                <a:srgbClr val="DD173B"/>
              </a:solidFill>
              <a:latin typeface="+mj-lt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ED0AABC-34DF-5816-BDB3-E9ADEC0FA1A4}"/>
              </a:ext>
            </a:extLst>
          </p:cNvPr>
          <p:cNvSpPr txBox="1"/>
          <p:nvPr/>
        </p:nvSpPr>
        <p:spPr>
          <a:xfrm>
            <a:off x="1" y="5175198"/>
            <a:ext cx="1049813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400" b="1" kern="0" dirty="0">
                <a:solidFill>
                  <a:srgbClr val="DD173B"/>
                </a:solidFill>
                <a:latin typeface="+mj-lt"/>
              </a:rPr>
              <a:t>Kosztorys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DBB5FE2F-CAF3-947B-C6BB-917F27FCC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463" y="2146147"/>
            <a:ext cx="7585894" cy="2507134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091CB044-C72F-B10B-CB5E-1685B88A0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7" y="7457980"/>
            <a:ext cx="3111107" cy="41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2150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3194A54-F658-E1BA-D99B-8D3FE00715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5635619"/>
              </p:ext>
            </p:extLst>
          </p:nvPr>
        </p:nvGraphicFramePr>
        <p:xfrm>
          <a:off x="833121" y="1050644"/>
          <a:ext cx="8573416" cy="4953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ytuł 1">
            <a:extLst>
              <a:ext uri="{FF2B5EF4-FFF2-40B4-BE49-F238E27FC236}">
                <a16:creationId xmlns:a16="http://schemas.microsoft.com/office/drawing/2014/main" id="{E7417555-796B-9C10-9F41-CF51EA8D34E4}"/>
              </a:ext>
            </a:extLst>
          </p:cNvPr>
          <p:cNvSpPr txBox="1">
            <a:spLocks/>
          </p:cNvSpPr>
          <p:nvPr/>
        </p:nvSpPr>
        <p:spPr>
          <a:xfrm>
            <a:off x="0" y="563137"/>
            <a:ext cx="10498138" cy="12885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400" spc="15" dirty="0">
                <a:solidFill>
                  <a:srgbClr val="DD173B"/>
                </a:solidFill>
                <a:ea typeface="+mn-ea"/>
                <a:cs typeface="Arial" panose="020B0604020202020204" pitchFamily="34" charset="0"/>
              </a:rPr>
              <a:t>Kosztorys</a:t>
            </a:r>
          </a:p>
        </p:txBody>
      </p:sp>
      <p:grpSp>
        <p:nvGrpSpPr>
          <p:cNvPr id="22" name="Grupa 21">
            <a:extLst>
              <a:ext uri="{FF2B5EF4-FFF2-40B4-BE49-F238E27FC236}">
                <a16:creationId xmlns:a16="http://schemas.microsoft.com/office/drawing/2014/main" id="{EBB81CE8-C06E-4863-B05C-17545B532089}"/>
              </a:ext>
            </a:extLst>
          </p:cNvPr>
          <p:cNvGrpSpPr/>
          <p:nvPr/>
        </p:nvGrpSpPr>
        <p:grpSpPr>
          <a:xfrm>
            <a:off x="755096" y="2044232"/>
            <a:ext cx="2565219" cy="2966737"/>
            <a:chOff x="2187893" y="-205685"/>
            <a:chExt cx="1778231" cy="2043944"/>
          </a:xfrm>
          <a:solidFill>
            <a:srgbClr val="C7C7C6"/>
          </a:solidFill>
        </p:grpSpPr>
        <p:sp>
          <p:nvSpPr>
            <p:cNvPr id="23" name="Sześciokąt 22">
              <a:extLst>
                <a:ext uri="{FF2B5EF4-FFF2-40B4-BE49-F238E27FC236}">
                  <a16:creationId xmlns:a16="http://schemas.microsoft.com/office/drawing/2014/main" id="{08DDEBCC-A98E-A519-1AE7-C593CD89753A}"/>
                </a:ext>
              </a:extLst>
            </p:cNvPr>
            <p:cNvSpPr/>
            <p:nvPr/>
          </p:nvSpPr>
          <p:spPr>
            <a:xfrm rot="5400000">
              <a:off x="2055037" y="-72829"/>
              <a:ext cx="2043944" cy="1778231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25" name="Sześciokąt 4">
              <a:extLst>
                <a:ext uri="{FF2B5EF4-FFF2-40B4-BE49-F238E27FC236}">
                  <a16:creationId xmlns:a16="http://schemas.microsoft.com/office/drawing/2014/main" id="{00DD5E07-7A37-F40D-74FB-592901FE1D30}"/>
                </a:ext>
              </a:extLst>
            </p:cNvPr>
            <p:cNvSpPr txBox="1"/>
            <p:nvPr/>
          </p:nvSpPr>
          <p:spPr>
            <a:xfrm>
              <a:off x="2442436" y="104427"/>
              <a:ext cx="1224015" cy="128117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2000" kern="1200" dirty="0">
                  <a:latin typeface="+mj-lt"/>
                </a:rPr>
                <a:t>koszty bezpośrednie</a:t>
              </a:r>
            </a:p>
          </p:txBody>
        </p:sp>
      </p:grpSp>
      <p:grpSp>
        <p:nvGrpSpPr>
          <p:cNvPr id="27" name="Grupa 26">
            <a:extLst>
              <a:ext uri="{FF2B5EF4-FFF2-40B4-BE49-F238E27FC236}">
                <a16:creationId xmlns:a16="http://schemas.microsoft.com/office/drawing/2014/main" id="{1B389304-BD2D-65F5-9ACE-C220E80C9983}"/>
              </a:ext>
            </a:extLst>
          </p:cNvPr>
          <p:cNvGrpSpPr/>
          <p:nvPr/>
        </p:nvGrpSpPr>
        <p:grpSpPr>
          <a:xfrm>
            <a:off x="3887453" y="2356228"/>
            <a:ext cx="1925042" cy="2135839"/>
            <a:chOff x="2015907" y="730"/>
            <a:chExt cx="1778231" cy="2043944"/>
          </a:xfrm>
          <a:solidFill>
            <a:srgbClr val="C7C7C6"/>
          </a:solidFill>
        </p:grpSpPr>
        <p:sp>
          <p:nvSpPr>
            <p:cNvPr id="28" name="Sześciokąt 27">
              <a:extLst>
                <a:ext uri="{FF2B5EF4-FFF2-40B4-BE49-F238E27FC236}">
                  <a16:creationId xmlns:a16="http://schemas.microsoft.com/office/drawing/2014/main" id="{7806D2F4-A595-FBA4-5B6D-07E80BE58118}"/>
                </a:ext>
              </a:extLst>
            </p:cNvPr>
            <p:cNvSpPr/>
            <p:nvPr/>
          </p:nvSpPr>
          <p:spPr>
            <a:xfrm rot="5400000">
              <a:off x="1883051" y="133586"/>
              <a:ext cx="2043944" cy="1778231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29" name="Sześciokąt 4">
              <a:extLst>
                <a:ext uri="{FF2B5EF4-FFF2-40B4-BE49-F238E27FC236}">
                  <a16:creationId xmlns:a16="http://schemas.microsoft.com/office/drawing/2014/main" id="{51B8F487-6725-8A7F-FD64-D593D11DD312}"/>
                </a:ext>
              </a:extLst>
            </p:cNvPr>
            <p:cNvSpPr txBox="1"/>
            <p:nvPr/>
          </p:nvSpPr>
          <p:spPr>
            <a:xfrm>
              <a:off x="2293015" y="319245"/>
              <a:ext cx="1224015" cy="140691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2000" kern="1200" dirty="0">
                  <a:latin typeface="+mj-lt"/>
                </a:rPr>
                <a:t>koszty pośrednie</a:t>
              </a:r>
            </a:p>
          </p:txBody>
        </p:sp>
      </p:grpSp>
      <p:grpSp>
        <p:nvGrpSpPr>
          <p:cNvPr id="30" name="Grupa 29">
            <a:extLst>
              <a:ext uri="{FF2B5EF4-FFF2-40B4-BE49-F238E27FC236}">
                <a16:creationId xmlns:a16="http://schemas.microsoft.com/office/drawing/2014/main" id="{71CF67F1-E7DE-CF61-9D53-7DE959DA1FBC}"/>
              </a:ext>
            </a:extLst>
          </p:cNvPr>
          <p:cNvGrpSpPr/>
          <p:nvPr/>
        </p:nvGrpSpPr>
        <p:grpSpPr>
          <a:xfrm>
            <a:off x="6359438" y="1654757"/>
            <a:ext cx="3354915" cy="3745690"/>
            <a:chOff x="2015907" y="730"/>
            <a:chExt cx="1778231" cy="2043944"/>
          </a:xfrm>
          <a:solidFill>
            <a:srgbClr val="DD173B"/>
          </a:solidFill>
        </p:grpSpPr>
        <p:sp>
          <p:nvSpPr>
            <p:cNvPr id="32" name="Sześciokąt 31">
              <a:extLst>
                <a:ext uri="{FF2B5EF4-FFF2-40B4-BE49-F238E27FC236}">
                  <a16:creationId xmlns:a16="http://schemas.microsoft.com/office/drawing/2014/main" id="{C7456F4E-F918-6E4C-7E98-A62442567CDB}"/>
                </a:ext>
              </a:extLst>
            </p:cNvPr>
            <p:cNvSpPr/>
            <p:nvPr/>
          </p:nvSpPr>
          <p:spPr>
            <a:xfrm rot="5400000">
              <a:off x="1883051" y="133586"/>
              <a:ext cx="2043944" cy="1778231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C7C7C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33" name="Sześciokąt 4">
              <a:extLst>
                <a:ext uri="{FF2B5EF4-FFF2-40B4-BE49-F238E27FC236}">
                  <a16:creationId xmlns:a16="http://schemas.microsoft.com/office/drawing/2014/main" id="{477412F7-1EC1-6435-C958-3EA5E41FBE7D}"/>
                </a:ext>
              </a:extLst>
            </p:cNvPr>
            <p:cNvSpPr txBox="1"/>
            <p:nvPr/>
          </p:nvSpPr>
          <p:spPr>
            <a:xfrm>
              <a:off x="2293015" y="372978"/>
              <a:ext cx="1224015" cy="1354105"/>
            </a:xfrm>
            <a:prstGeom prst="rect">
              <a:avLst/>
            </a:prstGeom>
            <a:solidFill>
              <a:srgbClr val="C7C7C6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dirty="0">
                  <a:latin typeface="+mj-lt"/>
                  <a:cs typeface="Arial"/>
                </a:rPr>
                <a:t>Koszty kwalifikowalne (budżet projektu)</a:t>
              </a:r>
              <a:endParaRPr lang="pl-PL" sz="2000" dirty="0">
                <a:latin typeface="+mj-lt"/>
              </a:endParaRP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l-PL" sz="2000" kern="1200" dirty="0">
                <a:latin typeface="+mj-lt"/>
              </a:endParaRPr>
            </a:p>
          </p:txBody>
        </p:sp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41C3604F-516F-7535-6152-EAA0F4EFB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8" y="7540943"/>
            <a:ext cx="3042847" cy="25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a 2">
            <a:extLst>
              <a:ext uri="{FF2B5EF4-FFF2-40B4-BE49-F238E27FC236}">
                <a16:creationId xmlns:a16="http://schemas.microsoft.com/office/drawing/2014/main" id="{96C6AA10-7351-0CC4-1F2F-09D4B58BDF27}"/>
              </a:ext>
            </a:extLst>
          </p:cNvPr>
          <p:cNvGrpSpPr/>
          <p:nvPr/>
        </p:nvGrpSpPr>
        <p:grpSpPr>
          <a:xfrm>
            <a:off x="4377533" y="4955635"/>
            <a:ext cx="2396242" cy="2763522"/>
            <a:chOff x="2187892" y="-186696"/>
            <a:chExt cx="1778231" cy="2043944"/>
          </a:xfrm>
          <a:solidFill>
            <a:srgbClr val="C7C7C6"/>
          </a:solidFill>
        </p:grpSpPr>
        <p:sp>
          <p:nvSpPr>
            <p:cNvPr id="4" name="Sześciokąt 3">
              <a:extLst>
                <a:ext uri="{FF2B5EF4-FFF2-40B4-BE49-F238E27FC236}">
                  <a16:creationId xmlns:a16="http://schemas.microsoft.com/office/drawing/2014/main" id="{42E20D9E-5CCE-7EF5-17D0-1E21447B5962}"/>
                </a:ext>
              </a:extLst>
            </p:cNvPr>
            <p:cNvSpPr/>
            <p:nvPr/>
          </p:nvSpPr>
          <p:spPr>
            <a:xfrm rot="5400000">
              <a:off x="2055036" y="-53840"/>
              <a:ext cx="2043944" cy="1778231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5" name="Sześciokąt 4">
              <a:extLst>
                <a:ext uri="{FF2B5EF4-FFF2-40B4-BE49-F238E27FC236}">
                  <a16:creationId xmlns:a16="http://schemas.microsoft.com/office/drawing/2014/main" id="{D1BB148C-FDB1-66F0-2577-245E65B47E7B}"/>
                </a:ext>
              </a:extLst>
            </p:cNvPr>
            <p:cNvSpPr txBox="1"/>
            <p:nvPr/>
          </p:nvSpPr>
          <p:spPr>
            <a:xfrm>
              <a:off x="2365533" y="175701"/>
              <a:ext cx="1422952" cy="1281170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76549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Arial" panose="020B0604020202020204" pitchFamily="34" charset="0"/>
                </a:rPr>
                <a:t>Koszty niekwalifikowalne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15592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3194A54-F658-E1BA-D99B-8D3FE00715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5061103"/>
              </p:ext>
            </p:extLst>
          </p:nvPr>
        </p:nvGraphicFramePr>
        <p:xfrm>
          <a:off x="413657" y="2358794"/>
          <a:ext cx="8741065" cy="5515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ytuł 1">
            <a:extLst>
              <a:ext uri="{FF2B5EF4-FFF2-40B4-BE49-F238E27FC236}">
                <a16:creationId xmlns:a16="http://schemas.microsoft.com/office/drawing/2014/main" id="{E7417555-796B-9C10-9F41-CF51EA8D34E4}"/>
              </a:ext>
            </a:extLst>
          </p:cNvPr>
          <p:cNvSpPr txBox="1">
            <a:spLocks/>
          </p:cNvSpPr>
          <p:nvPr/>
        </p:nvSpPr>
        <p:spPr>
          <a:xfrm>
            <a:off x="10483" y="700778"/>
            <a:ext cx="10498138" cy="12885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400" spc="15" dirty="0">
                <a:solidFill>
                  <a:srgbClr val="DD173B"/>
                </a:solidFill>
                <a:ea typeface="+mn-ea"/>
                <a:cs typeface="Arial" panose="020B0604020202020204" pitchFamily="34" charset="0"/>
              </a:rPr>
              <a:t>Koszty kwalifikowalne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F1EADB7-1096-A7F8-0DE4-4F6EC7D49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8" y="7540943"/>
            <a:ext cx="3042847" cy="25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2689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1CA9B83-C475-E39B-A256-3051EA696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2395366" cy="235131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0CD1F270-2F03-E396-DDC0-78D19914F2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60" t="22134" r="50000" b="35534"/>
          <a:stretch/>
        </p:blipFill>
        <p:spPr>
          <a:xfrm>
            <a:off x="293992" y="3673122"/>
            <a:ext cx="9910154" cy="3429001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F5FE4E70-DF42-A115-BE07-ABF794EA3A4B}"/>
              </a:ext>
            </a:extLst>
          </p:cNvPr>
          <p:cNvSpPr txBox="1"/>
          <p:nvPr/>
        </p:nvSpPr>
        <p:spPr>
          <a:xfrm>
            <a:off x="4123587" y="1714106"/>
            <a:ext cx="5248274" cy="1200329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pPr algn="just">
              <a:spcAft>
                <a:spcPts val="689"/>
              </a:spcAft>
            </a:pPr>
            <a:r>
              <a:rPr lang="pl-PL" dirty="0">
                <a:solidFill>
                  <a:srgbClr val="58595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Formularz OSF wyposażony jest w funkcję automatycznego zliczania kosztorysu na podstawie wprowadzonych informacji o planowanych wydatkach w podziale na poszczególne lata. 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C86C2B88-3AB8-2E97-BCA1-BDF061E1FBF0}"/>
              </a:ext>
            </a:extLst>
          </p:cNvPr>
          <p:cNvSpPr txBox="1">
            <a:spLocks/>
          </p:cNvSpPr>
          <p:nvPr/>
        </p:nvSpPr>
        <p:spPr>
          <a:xfrm>
            <a:off x="-1" y="690483"/>
            <a:ext cx="10498138" cy="12885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400" spc="15" dirty="0">
                <a:solidFill>
                  <a:srgbClr val="DD173B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Kosztorys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611C51F2-8E4C-4FBF-AFC5-9BD7E1FEF1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7" y="7457980"/>
            <a:ext cx="3111107" cy="41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9013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0641326-E1C6-F2DF-DFFC-12B33A0F4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7" y="7457980"/>
            <a:ext cx="3111107" cy="41602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6C7FCCB9-6A4A-9910-8606-B1C20A111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8795" y="5621696"/>
            <a:ext cx="2909343" cy="2197857"/>
          </a:xfrm>
          <a:prstGeom prst="rect">
            <a:avLst/>
          </a:prstGeom>
        </p:spPr>
      </p:pic>
      <p:sp>
        <p:nvSpPr>
          <p:cNvPr id="6" name="Tytuł 1">
            <a:extLst>
              <a:ext uri="{FF2B5EF4-FFF2-40B4-BE49-F238E27FC236}">
                <a16:creationId xmlns:a16="http://schemas.microsoft.com/office/drawing/2014/main" id="{6A6A4818-B008-80CD-36FF-8A6F9E9C2C7B}"/>
              </a:ext>
            </a:extLst>
          </p:cNvPr>
          <p:cNvSpPr txBox="1">
            <a:spLocks/>
          </p:cNvSpPr>
          <p:nvPr/>
        </p:nvSpPr>
        <p:spPr>
          <a:xfrm>
            <a:off x="1730829" y="568573"/>
            <a:ext cx="8767309" cy="7709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400" spc="15" dirty="0">
                <a:solidFill>
                  <a:srgbClr val="DD173B"/>
                </a:solidFill>
                <a:ea typeface="+mn-ea"/>
                <a:cs typeface="Arial" panose="020B0604020202020204" pitchFamily="34" charset="0"/>
              </a:rPr>
              <a:t>Koszty niekwalifikowalne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B3EAEE2A-4AE2-55CA-84F6-AD4C0CB14770}"/>
              </a:ext>
            </a:extLst>
          </p:cNvPr>
          <p:cNvSpPr txBox="1"/>
          <p:nvPr/>
        </p:nvSpPr>
        <p:spPr>
          <a:xfrm>
            <a:off x="3175455" y="1761956"/>
            <a:ext cx="5613372" cy="3775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indent="-266700" algn="just">
              <a:spcBef>
                <a:spcPts val="1378"/>
              </a:spcBef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koszty opłat wydawniczych (np. redakcyjnych, translatorskich, edytorskich, odbitek, kolorowych rysunków w wersji drukowanej, </a:t>
            </a:r>
            <a:r>
              <a:rPr lang="pl-PL" dirty="0" err="1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submission</a:t>
            </a:r>
            <a:r>
              <a:rPr lang="pl-PL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fees</a:t>
            </a:r>
            <a:r>
              <a:rPr lang="pl-PL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) </a:t>
            </a:r>
            <a:br>
              <a:rPr lang="pl-PL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</a:br>
            <a:r>
              <a:rPr lang="pl-PL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w przypadku publikacji objętych Polityką otwartego dostępu, z wyjątkiem kosztów </a:t>
            </a:r>
            <a:r>
              <a:rPr lang="pl-PL" dirty="0" err="1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Article</a:t>
            </a:r>
            <a:r>
              <a:rPr lang="pl-PL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 Processing </a:t>
            </a:r>
            <a:r>
              <a:rPr lang="pl-PL" dirty="0" err="1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Charges</a:t>
            </a:r>
            <a:r>
              <a:rPr lang="pl-PL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 w czasopismach zgodnych ze ścieżkami 1 i 3 opisanymi w tej polityce</a:t>
            </a:r>
          </a:p>
          <a:p>
            <a:pPr marL="266700" indent="-266700" algn="just">
              <a:spcBef>
                <a:spcPts val="1378"/>
              </a:spcBef>
              <a:buFont typeface="Wingdings" panose="05000000000000000000" pitchFamily="2" charset="2"/>
              <a:buChar char="Ø"/>
            </a:pPr>
            <a:endParaRPr lang="pl-PL" dirty="0">
              <a:solidFill>
                <a:srgbClr val="58595B"/>
              </a:solidFill>
              <a:latin typeface="+mj-lt"/>
              <a:cs typeface="Arial" panose="020B0604020202020204" pitchFamily="34" charset="0"/>
            </a:endParaRPr>
          </a:p>
          <a:p>
            <a:pPr marL="266700" indent="-266700" algn="just">
              <a:spcBef>
                <a:spcPts val="1378"/>
              </a:spcBef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koszty opłat publikacyjnych (tzw. </a:t>
            </a:r>
            <a:r>
              <a:rPr lang="pl-PL" dirty="0" err="1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Article</a:t>
            </a:r>
            <a:r>
              <a:rPr lang="pl-PL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 Processing </a:t>
            </a:r>
            <a:r>
              <a:rPr lang="pl-PL" dirty="0" err="1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Charges</a:t>
            </a:r>
            <a:r>
              <a:rPr lang="pl-PL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) w czasopismach hybrydowych, zgodnie z definicją zawartą w Polityce NCN dotyczącej otwartego dostępu do publikacji 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F191A2E0-B22E-073D-14C3-35584C43DA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628900" cy="753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8258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C4A7266-F268-D287-6557-016FD3A15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7" y="7457980"/>
            <a:ext cx="3111107" cy="41602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6C7FCCB9-6A4A-9910-8606-B1C20A111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8795" y="5621696"/>
            <a:ext cx="2909343" cy="2197857"/>
          </a:xfrm>
          <a:prstGeom prst="rect">
            <a:avLst/>
          </a:prstGeom>
        </p:spPr>
      </p:pic>
      <p:sp>
        <p:nvSpPr>
          <p:cNvPr id="6" name="Tytuł 1">
            <a:extLst>
              <a:ext uri="{FF2B5EF4-FFF2-40B4-BE49-F238E27FC236}">
                <a16:creationId xmlns:a16="http://schemas.microsoft.com/office/drawing/2014/main" id="{6A6A4818-B008-80CD-36FF-8A6F9E9C2C7B}"/>
              </a:ext>
            </a:extLst>
          </p:cNvPr>
          <p:cNvSpPr txBox="1">
            <a:spLocks/>
          </p:cNvSpPr>
          <p:nvPr/>
        </p:nvSpPr>
        <p:spPr>
          <a:xfrm>
            <a:off x="1849094" y="568573"/>
            <a:ext cx="8649044" cy="7709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400" spc="15" dirty="0">
                <a:solidFill>
                  <a:srgbClr val="DD173B"/>
                </a:solidFill>
                <a:ea typeface="+mn-ea"/>
                <a:cs typeface="Arial" panose="020B0604020202020204" pitchFamily="34" charset="0"/>
              </a:rPr>
              <a:t>Koszty niekwalifikowalne</a:t>
            </a:r>
          </a:p>
        </p:txBody>
      </p:sp>
      <p:cxnSp>
        <p:nvCxnSpPr>
          <p:cNvPr id="28" name="Łącznik prosty 27">
            <a:extLst>
              <a:ext uri="{FF2B5EF4-FFF2-40B4-BE49-F238E27FC236}">
                <a16:creationId xmlns:a16="http://schemas.microsoft.com/office/drawing/2014/main" id="{3B513A26-C5A1-24C6-172A-79F5022B22BB}"/>
              </a:ext>
            </a:extLst>
          </p:cNvPr>
          <p:cNvCxnSpPr>
            <a:cxnSpLocks/>
          </p:cNvCxnSpPr>
          <p:nvPr/>
        </p:nvCxnSpPr>
        <p:spPr>
          <a:xfrm flipH="1" flipV="1">
            <a:off x="1849094" y="1493668"/>
            <a:ext cx="398806" cy="224005"/>
          </a:xfrm>
          <a:prstGeom prst="line">
            <a:avLst/>
          </a:prstGeom>
          <a:ln>
            <a:solidFill>
              <a:srgbClr val="DD173B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pole tekstowe 8">
            <a:extLst>
              <a:ext uri="{FF2B5EF4-FFF2-40B4-BE49-F238E27FC236}">
                <a16:creationId xmlns:a16="http://schemas.microsoft.com/office/drawing/2014/main" id="{B3EAEE2A-4AE2-55CA-84F6-AD4C0CB14770}"/>
              </a:ext>
            </a:extLst>
          </p:cNvPr>
          <p:cNvSpPr txBox="1"/>
          <p:nvPr/>
        </p:nvSpPr>
        <p:spPr>
          <a:xfrm>
            <a:off x="3193116" y="1531795"/>
            <a:ext cx="5613372" cy="5227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indent="-266700" algn="just">
              <a:spcBef>
                <a:spcPts val="1378"/>
              </a:spcBef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rezerwy na przyszłe zobowiązania</a:t>
            </a:r>
          </a:p>
          <a:p>
            <a:pPr marL="266700" indent="-266700" algn="just">
              <a:spcBef>
                <a:spcPts val="1378"/>
              </a:spcBef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odsetki od zadłużenia i inne wydatki na obsługę zadłużenia</a:t>
            </a:r>
          </a:p>
          <a:p>
            <a:pPr marL="266700" indent="-266700" algn="just">
              <a:spcBef>
                <a:spcPts val="1378"/>
              </a:spcBef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odsetki i inne wydatki z tytułu opóźnienia w płatności</a:t>
            </a:r>
          </a:p>
          <a:p>
            <a:pPr marL="266700" indent="-266700" algn="just">
              <a:spcBef>
                <a:spcPts val="1378"/>
              </a:spcBef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kary umowne</a:t>
            </a:r>
          </a:p>
          <a:p>
            <a:pPr marL="266700" indent="-266700" algn="just">
              <a:spcBef>
                <a:spcPts val="1378"/>
              </a:spcBef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mandaty, grzywny, kary oraz wydatki na pokrycie kosztów postepowań sądowych</a:t>
            </a:r>
          </a:p>
          <a:p>
            <a:pPr marL="266700" indent="-266700" algn="just">
              <a:spcBef>
                <a:spcPts val="1378"/>
              </a:spcBef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podatek od towarów i usług (VAT), jeżeli podmiot realizujący ma prawną możliwość jego odzyskania</a:t>
            </a:r>
          </a:p>
          <a:p>
            <a:pPr marL="266700" indent="-266700" algn="just">
              <a:spcBef>
                <a:spcPts val="1378"/>
              </a:spcBef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koszty honorariów z tytułu recenzji wydawniczych</a:t>
            </a:r>
          </a:p>
          <a:p>
            <a:pPr marL="266700" indent="-266700" algn="just">
              <a:spcBef>
                <a:spcPts val="1378"/>
              </a:spcBef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W przypadku wniosków OPUS LAP, koszty konsultacji i wizyt współpracowników otrzymujących równoległe finansowanie projektu badawczego z instytucji partnerskiej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C09DF6A6-037C-2023-6E15-D22175393F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628900" cy="753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89142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Obraz 23">
            <a:extLst>
              <a:ext uri="{FF2B5EF4-FFF2-40B4-BE49-F238E27FC236}">
                <a16:creationId xmlns:a16="http://schemas.microsoft.com/office/drawing/2014/main" id="{A6710596-31E2-7610-7962-A02A0D2317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727"/>
          <a:stretch/>
        </p:blipFill>
        <p:spPr>
          <a:xfrm rot="16200000">
            <a:off x="8683215" y="6059075"/>
            <a:ext cx="1465580" cy="2164268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813F537C-FCAC-AECE-C18C-5909300989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66"/>
          <a:stretch/>
        </p:blipFill>
        <p:spPr>
          <a:xfrm rot="5400000">
            <a:off x="8209464" y="678540"/>
            <a:ext cx="2967214" cy="1610133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9D299180-4AD8-13C5-8995-4DACC8B86D2C}"/>
              </a:ext>
            </a:extLst>
          </p:cNvPr>
          <p:cNvSpPr txBox="1"/>
          <p:nvPr/>
        </p:nvSpPr>
        <p:spPr>
          <a:xfrm>
            <a:off x="3786142" y="2804609"/>
            <a:ext cx="5524500" cy="42043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kern="0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koszty pośrednie </a:t>
            </a:r>
            <a:r>
              <a:rPr lang="pl-PL" b="1" kern="0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Open Access w wysokości do 2% </a:t>
            </a:r>
            <a:r>
              <a:rPr lang="pl-PL" kern="0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kosztów bezpośrednich, które mogą być przeznaczone </a:t>
            </a:r>
            <a:r>
              <a:rPr lang="pl-PL" b="1" kern="0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wyłącznie</a:t>
            </a:r>
            <a:r>
              <a:rPr lang="pl-PL" kern="0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 na koszty związane z udostępnieniem publikacji lub danych badawczych w otwartym dostępie</a:t>
            </a: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kern="0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pozostałe koszty pośrednie </a:t>
            </a:r>
            <a:r>
              <a:rPr lang="pl-PL" b="1" kern="0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w wysokości do 20% </a:t>
            </a:r>
            <a:r>
              <a:rPr lang="pl-PL" kern="0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kosztów bezpośrednich, które mogą być przeznaczone na koszty pośrednio związane z projektem, </a:t>
            </a:r>
            <a:r>
              <a:rPr lang="pl-PL" b="1" kern="0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w tym </a:t>
            </a:r>
            <a:r>
              <a:rPr lang="pl-PL" kern="0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koszty udostępnienia publikacji lub danych badawczych w otwartym dostępie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D94E90E2-F74F-A575-9245-F395D25AAF2A}"/>
              </a:ext>
            </a:extLst>
          </p:cNvPr>
          <p:cNvSpPr txBox="1">
            <a:spLocks/>
          </p:cNvSpPr>
          <p:nvPr/>
        </p:nvSpPr>
        <p:spPr>
          <a:xfrm>
            <a:off x="0" y="537794"/>
            <a:ext cx="10498138" cy="7709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400" spc="15" dirty="0">
                <a:solidFill>
                  <a:srgbClr val="DD173B"/>
                </a:solidFill>
                <a:ea typeface="+mn-ea"/>
                <a:cs typeface="Arial" panose="020B0604020202020204" pitchFamily="34" charset="0"/>
              </a:rPr>
              <a:t>Koszty pośrednie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10B12C06-BACC-09F3-E554-1E0689139A85}"/>
              </a:ext>
            </a:extLst>
          </p:cNvPr>
          <p:cNvSpPr txBox="1"/>
          <p:nvPr/>
        </p:nvSpPr>
        <p:spPr>
          <a:xfrm>
            <a:off x="3786142" y="1630156"/>
            <a:ext cx="496875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l"/>
            <a:r>
              <a:rPr lang="pl-PL" sz="2000" kern="0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Koszty pośrednie to koszty pośrednio związane z projektem badawczym, niezbędne do jego realizacji. Na koszty pośrednie składają się: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39DF512-449A-9043-018D-B56F0697CB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08075"/>
            <a:ext cx="2943225" cy="5657850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1CF48677-33FB-AB74-288E-92536CCC64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7" y="7457980"/>
            <a:ext cx="3111107" cy="41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90002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>
            <a:extLst>
              <a:ext uri="{FF2B5EF4-FFF2-40B4-BE49-F238E27FC236}">
                <a16:creationId xmlns:a16="http://schemas.microsoft.com/office/drawing/2014/main" id="{813F537C-FCAC-AECE-C18C-5909300989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66"/>
          <a:stretch/>
        </p:blipFill>
        <p:spPr>
          <a:xfrm rot="5400000">
            <a:off x="8209464" y="678540"/>
            <a:ext cx="2967214" cy="1610133"/>
          </a:xfrm>
          <a:prstGeom prst="rect">
            <a:avLst/>
          </a:prstGeom>
        </p:spPr>
      </p:pic>
      <p:sp>
        <p:nvSpPr>
          <p:cNvPr id="8" name="Tytuł 1">
            <a:extLst>
              <a:ext uri="{FF2B5EF4-FFF2-40B4-BE49-F238E27FC236}">
                <a16:creationId xmlns:a16="http://schemas.microsoft.com/office/drawing/2014/main" id="{D94E90E2-F74F-A575-9245-F395D25AAF2A}"/>
              </a:ext>
            </a:extLst>
          </p:cNvPr>
          <p:cNvSpPr txBox="1">
            <a:spLocks/>
          </p:cNvSpPr>
          <p:nvPr/>
        </p:nvSpPr>
        <p:spPr>
          <a:xfrm>
            <a:off x="0" y="537794"/>
            <a:ext cx="10498138" cy="7709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400" spc="15" dirty="0">
                <a:solidFill>
                  <a:srgbClr val="DD173B"/>
                </a:solidFill>
                <a:ea typeface="+mn-ea"/>
                <a:cs typeface="Arial" panose="020B0604020202020204" pitchFamily="34" charset="0"/>
              </a:rPr>
              <a:t>Koszty pośrednie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10B12C06-BACC-09F3-E554-1E0689139A85}"/>
              </a:ext>
            </a:extLst>
          </p:cNvPr>
          <p:cNvSpPr txBox="1"/>
          <p:nvPr/>
        </p:nvSpPr>
        <p:spPr>
          <a:xfrm>
            <a:off x="4014742" y="2024429"/>
            <a:ext cx="496875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l"/>
            <a:r>
              <a:rPr lang="pl-PL" kern="0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Maksymalna wysokość kosztów pośrednich to </a:t>
            </a:r>
            <a:r>
              <a:rPr lang="pl-PL" b="1" kern="0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20% </a:t>
            </a:r>
            <a:r>
              <a:rPr lang="pl-PL" kern="0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kosztów bezpośrednich (+2% Open Access).</a:t>
            </a:r>
          </a:p>
          <a:p>
            <a:pPr marL="0" lvl="1" algn="l"/>
            <a:r>
              <a:rPr lang="pl-PL" kern="0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Maksymalna = nie oznacza, że musi tyle wynosić. </a:t>
            </a:r>
            <a:br>
              <a:rPr lang="pl-PL" kern="0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</a:br>
            <a:endParaRPr lang="pl-PL" kern="0" dirty="0">
              <a:solidFill>
                <a:srgbClr val="58595B"/>
              </a:solidFill>
              <a:latin typeface="+mj-lt"/>
              <a:cs typeface="Arial" panose="020B0604020202020204" pitchFamily="34" charset="0"/>
            </a:endParaRPr>
          </a:p>
          <a:p>
            <a:pPr marL="0" lvl="1" algn="l"/>
            <a:r>
              <a:rPr lang="pl-PL" kern="0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Na etapie realizacji projektu, podmiot realizujący jest </a:t>
            </a:r>
            <a:r>
              <a:rPr lang="pl-PL" b="1" kern="0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zobowiązany do uzgodnienia </a:t>
            </a:r>
            <a:r>
              <a:rPr lang="pl-PL" kern="0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z kierownikiem projektu zagospodarowania min. 25% wartości kosztów pośrednich.</a:t>
            </a:r>
          </a:p>
        </p:txBody>
      </p:sp>
      <p:graphicFrame>
        <p:nvGraphicFramePr>
          <p:cNvPr id="4" name="Tabela 5">
            <a:extLst>
              <a:ext uri="{FF2B5EF4-FFF2-40B4-BE49-F238E27FC236}">
                <a16:creationId xmlns:a16="http://schemas.microsoft.com/office/drawing/2014/main" id="{AF8B6786-C3BD-E346-FBC0-BBFDEA2E43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225830"/>
              </p:ext>
            </p:extLst>
          </p:nvPr>
        </p:nvGraphicFramePr>
        <p:xfrm>
          <a:off x="3628531" y="4906787"/>
          <a:ext cx="6516954" cy="248194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29239">
                  <a:extLst>
                    <a:ext uri="{9D8B030D-6E8A-4147-A177-3AD203B41FA5}">
                      <a16:colId xmlns:a16="http://schemas.microsoft.com/office/drawing/2014/main" val="638358468"/>
                    </a:ext>
                  </a:extLst>
                </a:gridCol>
                <a:gridCol w="1629239">
                  <a:extLst>
                    <a:ext uri="{9D8B030D-6E8A-4147-A177-3AD203B41FA5}">
                      <a16:colId xmlns:a16="http://schemas.microsoft.com/office/drawing/2014/main" val="2108437567"/>
                    </a:ext>
                  </a:extLst>
                </a:gridCol>
                <a:gridCol w="3258476">
                  <a:extLst>
                    <a:ext uri="{9D8B030D-6E8A-4147-A177-3AD203B41FA5}">
                      <a16:colId xmlns:a16="http://schemas.microsoft.com/office/drawing/2014/main" val="584646498"/>
                    </a:ext>
                  </a:extLst>
                </a:gridCol>
              </a:tblGrid>
              <a:tr h="686477">
                <a:tc gridSpan="2"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Koszty bezpośrednie</a:t>
                      </a:r>
                    </a:p>
                  </a:txBody>
                  <a:tcPr marL="104981" marR="104981" marT="52491" marB="52491">
                    <a:solidFill>
                      <a:srgbClr val="DD173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Koszty pośrednie</a:t>
                      </a:r>
                    </a:p>
                    <a:p>
                      <a:pPr algn="ctr"/>
                      <a:r>
                        <a:rPr lang="pl-PL" sz="18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(+ Open Access)</a:t>
                      </a:r>
                    </a:p>
                  </a:txBody>
                  <a:tcPr marL="104981" marR="104981" marT="52491" marB="52491">
                    <a:solidFill>
                      <a:srgbClr val="DD17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357796"/>
                  </a:ext>
                </a:extLst>
              </a:tr>
              <a:tr h="627078">
                <a:tc>
                  <a:txBody>
                    <a:bodyPr/>
                    <a:lstStyle/>
                    <a:p>
                      <a:r>
                        <a:rPr lang="pl-PL" sz="18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Wynagrodzenia</a:t>
                      </a:r>
                    </a:p>
                  </a:txBody>
                  <a:tcPr marL="104981" marR="104981" marT="52491" marB="52491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1 000 000</a:t>
                      </a:r>
                    </a:p>
                  </a:txBody>
                  <a:tcPr marL="104981" marR="104981" marT="52491" marB="52491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400 000</a:t>
                      </a:r>
                    </a:p>
                    <a:p>
                      <a:pPr algn="ctr"/>
                      <a:r>
                        <a:rPr lang="pl-PL" sz="18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(+ 40 000 OA)</a:t>
                      </a:r>
                    </a:p>
                  </a:txBody>
                  <a:tcPr marL="104981" marR="104981" marT="52491" marB="52491" anchor="ctr"/>
                </a:tc>
                <a:extLst>
                  <a:ext uri="{0D108BD9-81ED-4DB2-BD59-A6C34878D82A}">
                    <a16:rowId xmlns:a16="http://schemas.microsoft.com/office/drawing/2014/main" val="4015113525"/>
                  </a:ext>
                </a:extLst>
              </a:tr>
              <a:tr h="364289">
                <a:tc>
                  <a:txBody>
                    <a:bodyPr/>
                    <a:lstStyle/>
                    <a:p>
                      <a:r>
                        <a:rPr lang="pl-PL" sz="18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Aparatura</a:t>
                      </a:r>
                    </a:p>
                  </a:txBody>
                  <a:tcPr marL="104981" marR="104981" marT="52491" marB="52491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500 000</a:t>
                      </a:r>
                    </a:p>
                  </a:txBody>
                  <a:tcPr marL="104981" marR="104981" marT="52491" marB="52491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053055"/>
                  </a:ext>
                </a:extLst>
              </a:tr>
              <a:tr h="364289">
                <a:tc>
                  <a:txBody>
                    <a:bodyPr/>
                    <a:lstStyle/>
                    <a:p>
                      <a:r>
                        <a:rPr lang="pl-PL" sz="18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Odczynniki</a:t>
                      </a:r>
                    </a:p>
                  </a:txBody>
                  <a:tcPr marL="104981" marR="104981" marT="52491" marB="52491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500 000</a:t>
                      </a:r>
                    </a:p>
                  </a:txBody>
                  <a:tcPr marL="104981" marR="104981" marT="52491" marB="52491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329232"/>
                  </a:ext>
                </a:extLst>
              </a:tr>
              <a:tr h="393140">
                <a:tc gridSpan="3"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Łączny budżet projektu: 2 440 000</a:t>
                      </a:r>
                    </a:p>
                  </a:txBody>
                  <a:tcPr marL="104981" marR="104981" marT="52491" marB="52491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477718"/>
                  </a:ext>
                </a:extLst>
              </a:tr>
            </a:tbl>
          </a:graphicData>
        </a:graphic>
      </p:graphicFrame>
      <p:pic>
        <p:nvPicPr>
          <p:cNvPr id="6" name="Obraz 5">
            <a:extLst>
              <a:ext uri="{FF2B5EF4-FFF2-40B4-BE49-F238E27FC236}">
                <a16:creationId xmlns:a16="http://schemas.microsoft.com/office/drawing/2014/main" id="{EE39263C-40E0-8616-2F9A-AAC54B7AF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8075"/>
            <a:ext cx="2943225" cy="5657850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96DADF0C-EBE6-FEA6-FB42-95F0AACC13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7" y="7457980"/>
            <a:ext cx="3111107" cy="41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08466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Obraz 23">
            <a:extLst>
              <a:ext uri="{FF2B5EF4-FFF2-40B4-BE49-F238E27FC236}">
                <a16:creationId xmlns:a16="http://schemas.microsoft.com/office/drawing/2014/main" id="{A6710596-31E2-7610-7962-A02A0D2317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727"/>
          <a:stretch/>
        </p:blipFill>
        <p:spPr>
          <a:xfrm rot="16200000">
            <a:off x="8683215" y="6059075"/>
            <a:ext cx="1465580" cy="2164268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813F537C-FCAC-AECE-C18C-5909300989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66"/>
          <a:stretch/>
        </p:blipFill>
        <p:spPr>
          <a:xfrm rot="5400000">
            <a:off x="8209464" y="678540"/>
            <a:ext cx="2967214" cy="1610133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9D299180-4AD8-13C5-8995-4DACC8B86D2C}"/>
              </a:ext>
            </a:extLst>
          </p:cNvPr>
          <p:cNvSpPr txBox="1"/>
          <p:nvPr/>
        </p:nvSpPr>
        <p:spPr>
          <a:xfrm>
            <a:off x="3726503" y="1609161"/>
            <a:ext cx="5643778" cy="5866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kern="0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koszty wynagrodzeń personelu administracyjnego </a:t>
            </a:r>
            <a:br>
              <a:rPr lang="pl-PL" kern="0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</a:br>
            <a:r>
              <a:rPr lang="pl-PL" kern="0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i finansowego </a:t>
            </a: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kern="0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koszty remontów/ dostosowania pomieszczeń, </a:t>
            </a: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kern="0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koszty eksploatacji powierzchni, podatki od nieruchomości, media </a:t>
            </a: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kern="0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koszty utrzymania czystości pomieszczeń, koszty dozoru</a:t>
            </a: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kern="0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koszty ubezpieczeń majątkowych, w tym koszty ubezpieczenia OC na rzecz uczestnika eksperymentu medycznego oraz osoby, której skutki eksperymentu mogą bezpośrednio dotknąć,</a:t>
            </a: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kern="0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Opłaty manipulacyjne, administracyjne, koszty bankowe </a:t>
            </a:r>
            <a:r>
              <a:rPr lang="pl-PL" b="1" kern="0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(w tym związane z pozyskaniem zgód Komisji) </a:t>
            </a: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kern="0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koszty audytu zewnętrznego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D94E90E2-F74F-A575-9245-F395D25AAF2A}"/>
              </a:ext>
            </a:extLst>
          </p:cNvPr>
          <p:cNvSpPr txBox="1">
            <a:spLocks/>
          </p:cNvSpPr>
          <p:nvPr/>
        </p:nvSpPr>
        <p:spPr>
          <a:xfrm>
            <a:off x="0" y="537794"/>
            <a:ext cx="10498138" cy="7709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400" spc="15" dirty="0">
                <a:solidFill>
                  <a:srgbClr val="DD173B"/>
                </a:solidFill>
                <a:ea typeface="+mn-ea"/>
                <a:cs typeface="Arial" panose="020B0604020202020204" pitchFamily="34" charset="0"/>
              </a:rPr>
              <a:t>Koszty pośrednie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4CB153B-F6C1-108B-9660-8EEA4484C6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08075"/>
            <a:ext cx="2943225" cy="5657850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189A0579-9812-3123-FAC9-E3A11EBD87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7" y="7457980"/>
            <a:ext cx="3111107" cy="41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97195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Obraz 23">
            <a:extLst>
              <a:ext uri="{FF2B5EF4-FFF2-40B4-BE49-F238E27FC236}">
                <a16:creationId xmlns:a16="http://schemas.microsoft.com/office/drawing/2014/main" id="{A6710596-31E2-7610-7962-A02A0D2317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727"/>
          <a:stretch/>
        </p:blipFill>
        <p:spPr>
          <a:xfrm rot="16200000">
            <a:off x="8683215" y="6059075"/>
            <a:ext cx="1465580" cy="2164268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813F537C-FCAC-AECE-C18C-5909300989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66"/>
          <a:stretch/>
        </p:blipFill>
        <p:spPr>
          <a:xfrm rot="5400000">
            <a:off x="8209464" y="678540"/>
            <a:ext cx="2967214" cy="1610133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9D299180-4AD8-13C5-8995-4DACC8B86D2C}"/>
              </a:ext>
            </a:extLst>
          </p:cNvPr>
          <p:cNvSpPr txBox="1"/>
          <p:nvPr/>
        </p:nvSpPr>
        <p:spPr>
          <a:xfrm>
            <a:off x="3726503" y="1609161"/>
            <a:ext cx="5643778" cy="50353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kern="0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koszty bankowe</a:t>
            </a: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kern="0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koszty organizacji konferencji, warsztatów, seminariów, spotkań (z wyjątkiem kosztów osobowych)</a:t>
            </a: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kern="0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koszty subskrypcji, prenumerat (z wyjątkiem kosztów  danych i dostępu do danych) </a:t>
            </a: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kern="0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składki członkowskie od osób fizycznych w organizacjach, stowarzyszeniach itp.</a:t>
            </a: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kern="0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koszty procedur związanych z nadaniem stopnia/tytułu naukowego,</a:t>
            </a: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kern="0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koszty publikacyjne artykułów naukowych lub koszty udostępniania danych badawczych w otwartym dostępie zgodnie z polityką NCN. 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D94E90E2-F74F-A575-9245-F395D25AAF2A}"/>
              </a:ext>
            </a:extLst>
          </p:cNvPr>
          <p:cNvSpPr txBox="1">
            <a:spLocks/>
          </p:cNvSpPr>
          <p:nvPr/>
        </p:nvSpPr>
        <p:spPr>
          <a:xfrm>
            <a:off x="0" y="537794"/>
            <a:ext cx="10498138" cy="7709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400" spc="15" dirty="0">
                <a:solidFill>
                  <a:srgbClr val="DD173B"/>
                </a:solidFill>
                <a:ea typeface="+mn-ea"/>
                <a:cs typeface="Arial" panose="020B0604020202020204" pitchFamily="34" charset="0"/>
              </a:rPr>
              <a:t>Koszty pośrednie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8DA80E5-949B-CD60-F94C-064E60FCC4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08075"/>
            <a:ext cx="2943225" cy="5657850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39B5A939-31D5-0F84-8A18-3751175486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7" y="7457980"/>
            <a:ext cx="3111107" cy="41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979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75ADE97F-09E8-E0E3-4D35-420D39166E58}"/>
              </a:ext>
            </a:extLst>
          </p:cNvPr>
          <p:cNvSpPr txBox="1"/>
          <p:nvPr/>
        </p:nvSpPr>
        <p:spPr>
          <a:xfrm>
            <a:off x="-1" y="892030"/>
            <a:ext cx="1049813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400" kern="0" dirty="0">
                <a:solidFill>
                  <a:srgbClr val="DD173B"/>
                </a:solidFill>
                <a:latin typeface="+mj-lt"/>
              </a:rPr>
              <a:t>Przygotowanie wniosku</a:t>
            </a:r>
            <a:endParaRPr lang="en-GB" sz="4400" kern="0" dirty="0">
              <a:solidFill>
                <a:srgbClr val="DD173B"/>
              </a:solidFill>
              <a:latin typeface="+mj-lt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ED0AABC-34DF-5816-BDB3-E9ADEC0FA1A4}"/>
              </a:ext>
            </a:extLst>
          </p:cNvPr>
          <p:cNvSpPr txBox="1"/>
          <p:nvPr/>
        </p:nvSpPr>
        <p:spPr>
          <a:xfrm>
            <a:off x="-1" y="5175198"/>
            <a:ext cx="1049813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400" b="1" kern="0" dirty="0">
                <a:solidFill>
                  <a:srgbClr val="DD173B"/>
                </a:solidFill>
                <a:latin typeface="+mj-lt"/>
              </a:rPr>
              <a:t>Ogólne wytyczne</a:t>
            </a:r>
            <a:endParaRPr lang="pl-PL" sz="4400" b="1" dirty="0">
              <a:solidFill>
                <a:srgbClr val="DD173B"/>
              </a:solidFill>
              <a:latin typeface="+mj-lt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554620B5-E1B2-087C-DE0C-EB3623835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463" y="2146147"/>
            <a:ext cx="7585894" cy="2507134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6EB66690-5EA5-0290-B323-9010ECFBE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7" y="7457980"/>
            <a:ext cx="3111107" cy="41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7525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BDC3C1C4-2EE2-7249-F2A7-8CACEDA8A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7" y="7457980"/>
            <a:ext cx="3111107" cy="41602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6C7FCCB9-6A4A-9910-8606-B1C20A111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8795" y="5621696"/>
            <a:ext cx="2909343" cy="2197857"/>
          </a:xfrm>
          <a:prstGeom prst="rect">
            <a:avLst/>
          </a:prstGeom>
        </p:spPr>
      </p:pic>
      <p:sp>
        <p:nvSpPr>
          <p:cNvPr id="6" name="Tytuł 1">
            <a:extLst>
              <a:ext uri="{FF2B5EF4-FFF2-40B4-BE49-F238E27FC236}">
                <a16:creationId xmlns:a16="http://schemas.microsoft.com/office/drawing/2014/main" id="{6A6A4818-B008-80CD-36FF-8A6F9E9C2C7B}"/>
              </a:ext>
            </a:extLst>
          </p:cNvPr>
          <p:cNvSpPr txBox="1">
            <a:spLocks/>
          </p:cNvSpPr>
          <p:nvPr/>
        </p:nvSpPr>
        <p:spPr>
          <a:xfrm>
            <a:off x="2641576" y="568573"/>
            <a:ext cx="7856562" cy="7709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400" spc="15" dirty="0">
                <a:solidFill>
                  <a:srgbClr val="DD173B"/>
                </a:solidFill>
                <a:ea typeface="+mn-ea"/>
                <a:cs typeface="Arial" panose="020B0604020202020204" pitchFamily="34" charset="0"/>
              </a:rPr>
              <a:t>Wynagrodzenia i stypendia</a:t>
            </a:r>
          </a:p>
        </p:txBody>
      </p:sp>
      <p:cxnSp>
        <p:nvCxnSpPr>
          <p:cNvPr id="28" name="Łącznik prosty 27">
            <a:extLst>
              <a:ext uri="{FF2B5EF4-FFF2-40B4-BE49-F238E27FC236}">
                <a16:creationId xmlns:a16="http://schemas.microsoft.com/office/drawing/2014/main" id="{3B513A26-C5A1-24C6-172A-79F5022B22BB}"/>
              </a:ext>
            </a:extLst>
          </p:cNvPr>
          <p:cNvCxnSpPr>
            <a:cxnSpLocks/>
          </p:cNvCxnSpPr>
          <p:nvPr/>
        </p:nvCxnSpPr>
        <p:spPr>
          <a:xfrm flipH="1" flipV="1">
            <a:off x="1849094" y="1493668"/>
            <a:ext cx="411665" cy="320418"/>
          </a:xfrm>
          <a:prstGeom prst="line">
            <a:avLst/>
          </a:prstGeom>
          <a:ln>
            <a:solidFill>
              <a:srgbClr val="DD173B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pole tekstowe 8">
            <a:extLst>
              <a:ext uri="{FF2B5EF4-FFF2-40B4-BE49-F238E27FC236}">
                <a16:creationId xmlns:a16="http://schemas.microsoft.com/office/drawing/2014/main" id="{B3EAEE2A-4AE2-55CA-84F6-AD4C0CB14770}"/>
              </a:ext>
            </a:extLst>
          </p:cNvPr>
          <p:cNvSpPr txBox="1"/>
          <p:nvPr/>
        </p:nvSpPr>
        <p:spPr>
          <a:xfrm>
            <a:off x="3693859" y="1542681"/>
            <a:ext cx="5221541" cy="1738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indent="-266700" algn="just">
              <a:spcBef>
                <a:spcPts val="1378"/>
              </a:spcBef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zatrudnienia etatowe</a:t>
            </a:r>
          </a:p>
          <a:p>
            <a:pPr marL="266700" indent="-266700">
              <a:spcBef>
                <a:spcPts val="1378"/>
              </a:spcBef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wynagrodzenie post-</a:t>
            </a:r>
            <a:r>
              <a:rPr lang="pl-PL" dirty="0" err="1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doc</a:t>
            </a:r>
            <a:endParaRPr lang="pl-PL" dirty="0">
              <a:solidFill>
                <a:srgbClr val="58595B"/>
              </a:solidFill>
              <a:latin typeface="+mj-lt"/>
              <a:cs typeface="Arial" panose="020B0604020202020204" pitchFamily="34" charset="0"/>
            </a:endParaRPr>
          </a:p>
          <a:p>
            <a:pPr marL="266700" indent="-266700">
              <a:spcBef>
                <a:spcPts val="1378"/>
              </a:spcBef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wynagrodzenia dodatkowe</a:t>
            </a:r>
          </a:p>
          <a:p>
            <a:pPr marL="266700" indent="-266700">
              <a:spcBef>
                <a:spcPts val="1378"/>
              </a:spcBef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stypendia 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9ABFFAA-D16B-3621-5347-4BD04D435257}"/>
              </a:ext>
            </a:extLst>
          </p:cNvPr>
          <p:cNvSpPr txBox="1"/>
          <p:nvPr/>
        </p:nvSpPr>
        <p:spPr>
          <a:xfrm>
            <a:off x="3693859" y="3728648"/>
            <a:ext cx="522154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dirty="0">
                <a:solidFill>
                  <a:srgbClr val="E22747"/>
                </a:solidFill>
              </a:rPr>
              <a:t>nie ma regulacji o tym, jaki % kosztów</a:t>
            </a:r>
            <a:br>
              <a:rPr lang="pl-PL" dirty="0">
                <a:solidFill>
                  <a:srgbClr val="E22747"/>
                </a:solidFill>
              </a:rPr>
            </a:br>
            <a:r>
              <a:rPr lang="pl-PL" dirty="0">
                <a:solidFill>
                  <a:srgbClr val="E22747"/>
                </a:solidFill>
              </a:rPr>
              <a:t>mają stanowić wynagrodzenia</a:t>
            </a:r>
          </a:p>
          <a:p>
            <a:pPr algn="just"/>
            <a:endParaRPr lang="pl-PL" dirty="0">
              <a:solidFill>
                <a:srgbClr val="E22747"/>
              </a:solidFill>
            </a:endParaRPr>
          </a:p>
          <a:p>
            <a:pPr algn="just"/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wysokość wynagrodzenia powinna być dopasowana</a:t>
            </a:r>
            <a:b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 zaangażowania wykonawcy w projekt </a:t>
            </a:r>
          </a:p>
          <a:p>
            <a:pPr algn="just"/>
            <a:endParaRPr lang="pl-PL" dirty="0">
              <a:solidFill>
                <a:srgbClr val="E22747"/>
              </a:solidFill>
            </a:endParaRPr>
          </a:p>
          <a:p>
            <a:pPr algn="just"/>
            <a:r>
              <a:rPr lang="pl-PL" dirty="0">
                <a:solidFill>
                  <a:srgbClr val="E22747"/>
                </a:solidFill>
              </a:rPr>
              <a:t>Kwoty maksymalne (brutto-brutto) rozpisane są </a:t>
            </a:r>
            <a:br>
              <a:rPr lang="pl-PL" dirty="0">
                <a:solidFill>
                  <a:srgbClr val="E22747"/>
                </a:solidFill>
              </a:rPr>
            </a:br>
            <a:r>
              <a:rPr lang="pl-PL" dirty="0">
                <a:solidFill>
                  <a:srgbClr val="E22747"/>
                </a:solidFill>
              </a:rPr>
              <a:t>w dokumentacji konkursowej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4D5785AE-55EA-6348-2AA4-11425CF5DC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628900" cy="753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19556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>
            <a:extLst>
              <a:ext uri="{FF2B5EF4-FFF2-40B4-BE49-F238E27FC236}">
                <a16:creationId xmlns:a16="http://schemas.microsoft.com/office/drawing/2014/main" id="{813F537C-FCAC-AECE-C18C-5909300989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66"/>
          <a:stretch/>
        </p:blipFill>
        <p:spPr>
          <a:xfrm rot="5400000">
            <a:off x="8209464" y="678540"/>
            <a:ext cx="2967214" cy="1610133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9D299180-4AD8-13C5-8995-4DACC8B86D2C}"/>
              </a:ext>
            </a:extLst>
          </p:cNvPr>
          <p:cNvSpPr txBox="1"/>
          <p:nvPr/>
        </p:nvSpPr>
        <p:spPr>
          <a:xfrm>
            <a:off x="3889868" y="1609161"/>
            <a:ext cx="4350091" cy="50353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kern="0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500 000 PLN na urządzenie </a:t>
            </a: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kern="0" dirty="0">
              <a:solidFill>
                <a:srgbClr val="58595B"/>
              </a:solidFill>
              <a:latin typeface="+mj-lt"/>
              <a:cs typeface="Arial" panose="020B0604020202020204" pitchFamily="34" charset="0"/>
            </a:endParaRP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kern="0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zakup aparatury nie może być głównym celem projektu</a:t>
            </a: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kern="0" dirty="0">
              <a:solidFill>
                <a:srgbClr val="58595B"/>
              </a:solidFill>
              <a:latin typeface="+mj-lt"/>
              <a:cs typeface="Arial" panose="020B0604020202020204" pitchFamily="34" charset="0"/>
            </a:endParaRP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kern="0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uzasadnienie zakupu:</a:t>
            </a:r>
          </a:p>
          <a:p>
            <a:pPr marL="800100"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kern="0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powiązanie z zadaniami badawczymi</a:t>
            </a:r>
          </a:p>
          <a:p>
            <a:pPr marL="800100"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kern="0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najważniejsze parametry urządzenia</a:t>
            </a:r>
          </a:p>
          <a:p>
            <a:pPr marL="800100" lvl="2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kern="0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zakup urządzeń dostępnych w jednostkach</a:t>
            </a: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kern="0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komputery i oprogramowanie </a:t>
            </a: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b="1" kern="0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co jest aparaturą: </a:t>
            </a:r>
            <a:r>
              <a:rPr lang="pl-PL" kern="0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wewnętrzne regulacje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F8345EA8-D6EC-07F6-D598-E7191B847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76889"/>
            <a:ext cx="2946544" cy="4380649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5568873F-E6BD-69B8-EA83-C09525A35C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7" y="5396633"/>
            <a:ext cx="2258179" cy="1285819"/>
          </a:xfrm>
          <a:prstGeom prst="rect">
            <a:avLst/>
          </a:prstGeom>
        </p:spPr>
      </p:pic>
      <p:sp>
        <p:nvSpPr>
          <p:cNvPr id="8" name="Tytuł 1">
            <a:extLst>
              <a:ext uri="{FF2B5EF4-FFF2-40B4-BE49-F238E27FC236}">
                <a16:creationId xmlns:a16="http://schemas.microsoft.com/office/drawing/2014/main" id="{D94E90E2-F74F-A575-9245-F395D25AAF2A}"/>
              </a:ext>
            </a:extLst>
          </p:cNvPr>
          <p:cNvSpPr txBox="1">
            <a:spLocks/>
          </p:cNvSpPr>
          <p:nvPr/>
        </p:nvSpPr>
        <p:spPr>
          <a:xfrm>
            <a:off x="0" y="537794"/>
            <a:ext cx="10498138" cy="7709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400" spc="15" dirty="0">
                <a:solidFill>
                  <a:srgbClr val="DD173B"/>
                </a:solidFill>
                <a:ea typeface="+mn-ea"/>
                <a:cs typeface="Arial" panose="020B0604020202020204" pitchFamily="34" charset="0"/>
              </a:rPr>
              <a:t>Aparatura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D6E59F30-48CA-BD67-82B2-B8198488D64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18"/>
          <a:stretch/>
        </p:blipFill>
        <p:spPr>
          <a:xfrm>
            <a:off x="1135826" y="4599114"/>
            <a:ext cx="931722" cy="1374370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F0924D04-EAFE-6E53-2B6C-6ED1248351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47" y="7457980"/>
            <a:ext cx="3111107" cy="41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49673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54630C1B-9770-684E-4DE0-3BA01A330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7" y="7457980"/>
            <a:ext cx="3111107" cy="41602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6C7FCCB9-6A4A-9910-8606-B1C20A111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8795" y="4133643"/>
            <a:ext cx="2909343" cy="2197857"/>
          </a:xfrm>
          <a:prstGeom prst="rect">
            <a:avLst/>
          </a:prstGeom>
        </p:spPr>
      </p:pic>
      <p:sp>
        <p:nvSpPr>
          <p:cNvPr id="6" name="Tytuł 1">
            <a:extLst>
              <a:ext uri="{FF2B5EF4-FFF2-40B4-BE49-F238E27FC236}">
                <a16:creationId xmlns:a16="http://schemas.microsoft.com/office/drawing/2014/main" id="{6A6A4818-B008-80CD-36FF-8A6F9E9C2C7B}"/>
              </a:ext>
            </a:extLst>
          </p:cNvPr>
          <p:cNvSpPr txBox="1">
            <a:spLocks/>
          </p:cNvSpPr>
          <p:nvPr/>
        </p:nvSpPr>
        <p:spPr>
          <a:xfrm>
            <a:off x="2329543" y="549704"/>
            <a:ext cx="8155919" cy="7709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400" spc="15" dirty="0">
                <a:solidFill>
                  <a:srgbClr val="DD173B"/>
                </a:solidFill>
                <a:ea typeface="+mn-ea"/>
                <a:cs typeface="Arial" panose="020B0604020202020204" pitchFamily="34" charset="0"/>
              </a:rPr>
              <a:t>Inne koszty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B3EAEE2A-4AE2-55CA-84F6-AD4C0CB14770}"/>
              </a:ext>
            </a:extLst>
          </p:cNvPr>
          <p:cNvSpPr txBox="1"/>
          <p:nvPr/>
        </p:nvSpPr>
        <p:spPr>
          <a:xfrm>
            <a:off x="3334630" y="1542500"/>
            <a:ext cx="5221541" cy="4396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indent="-266700" algn="just">
              <a:spcBef>
                <a:spcPts val="1378"/>
              </a:spcBef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materiały i drobny sprzęt</a:t>
            </a:r>
          </a:p>
          <a:p>
            <a:pPr marL="266700" indent="-266700" algn="just">
              <a:spcBef>
                <a:spcPts val="1378"/>
              </a:spcBef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odczynniki, części, materiały zużywalne, szkło i materiały laboratoryjne, materiały biurowe, odzież ochronna, łopaty itp.</a:t>
            </a:r>
          </a:p>
          <a:p>
            <a:pPr marL="266700" indent="-266700" algn="just">
              <a:spcBef>
                <a:spcPts val="1378"/>
              </a:spcBef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realistyczna wycena</a:t>
            </a:r>
          </a:p>
          <a:p>
            <a:pPr marL="266700" indent="-266700" algn="just">
              <a:spcBef>
                <a:spcPts val="1378"/>
              </a:spcBef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parametry – np. czystość, producent - jeśli to istotne</a:t>
            </a:r>
          </a:p>
          <a:p>
            <a:pPr marL="266700" indent="-266700" algn="just">
              <a:spcBef>
                <a:spcPts val="1378"/>
              </a:spcBef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usługi zlecone</a:t>
            </a:r>
          </a:p>
          <a:p>
            <a:pPr marL="266700" indent="-266700" algn="just">
              <a:spcBef>
                <a:spcPts val="1378"/>
              </a:spcBef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wyjazdy, konferencje</a:t>
            </a:r>
          </a:p>
          <a:p>
            <a:pPr marL="266700" indent="-266700" algn="just">
              <a:spcBef>
                <a:spcPts val="1378"/>
              </a:spcBef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przyjazdy współpracowników</a:t>
            </a:r>
          </a:p>
          <a:p>
            <a:pPr marL="266700" indent="-266700" algn="just">
              <a:spcBef>
                <a:spcPts val="1378"/>
              </a:spcBef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080AA21-0805-D8D8-A021-C89FC883EBB2}"/>
              </a:ext>
            </a:extLst>
          </p:cNvPr>
          <p:cNvSpPr txBox="1"/>
          <p:nvPr/>
        </p:nvSpPr>
        <p:spPr>
          <a:xfrm>
            <a:off x="3207984" y="6525656"/>
            <a:ext cx="598351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lvl="1" indent="-266700" algn="just">
              <a:buClr>
                <a:srgbClr val="DD173B"/>
              </a:buClr>
              <a:buFontTx/>
              <a:buChar char="×"/>
            </a:pPr>
            <a:r>
              <a:rPr lang="pl-PL" b="1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UZASADNIENIE: </a:t>
            </a:r>
            <a:r>
              <a:rPr lang="pl-PL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„niezbędne do realizacji projektu”</a:t>
            </a:r>
            <a:br>
              <a:rPr lang="pl-PL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</a:br>
            <a:r>
              <a:rPr lang="pl-PL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nie jest wystarczające</a:t>
            </a:r>
          </a:p>
          <a:p>
            <a:pPr marL="355600" lvl="1" indent="-266700" algn="just">
              <a:buClr>
                <a:srgbClr val="DD173B"/>
              </a:buClr>
              <a:buFontTx/>
              <a:buChar char="×"/>
            </a:pPr>
            <a:endParaRPr lang="pl-PL" dirty="0">
              <a:solidFill>
                <a:srgbClr val="58595B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F4BE324-7396-7040-3932-BAF04973BC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628900" cy="753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58239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447E65A3-0F1A-CFAC-3D28-BDE58327E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7" y="7457980"/>
            <a:ext cx="3111107" cy="41602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6C7FCCB9-6A4A-9910-8606-B1C20A111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8795" y="5232390"/>
            <a:ext cx="2909343" cy="2197857"/>
          </a:xfrm>
          <a:prstGeom prst="rect">
            <a:avLst/>
          </a:prstGeom>
        </p:spPr>
      </p:pic>
      <p:sp>
        <p:nvSpPr>
          <p:cNvPr id="6" name="Tytuł 1">
            <a:extLst>
              <a:ext uri="{FF2B5EF4-FFF2-40B4-BE49-F238E27FC236}">
                <a16:creationId xmlns:a16="http://schemas.microsoft.com/office/drawing/2014/main" id="{6A6A4818-B008-80CD-36FF-8A6F9E9C2C7B}"/>
              </a:ext>
            </a:extLst>
          </p:cNvPr>
          <p:cNvSpPr txBox="1">
            <a:spLocks/>
          </p:cNvSpPr>
          <p:nvPr/>
        </p:nvSpPr>
        <p:spPr>
          <a:xfrm>
            <a:off x="2318657" y="568573"/>
            <a:ext cx="8179481" cy="7709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400" spc="15" dirty="0">
                <a:solidFill>
                  <a:srgbClr val="DD173B"/>
                </a:solidFill>
                <a:ea typeface="+mn-ea"/>
                <a:cs typeface="Arial" panose="020B0604020202020204" pitchFamily="34" charset="0"/>
              </a:rPr>
              <a:t>Inne koszty - usługi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B3EAEE2A-4AE2-55CA-84F6-AD4C0CB14770}"/>
              </a:ext>
            </a:extLst>
          </p:cNvPr>
          <p:cNvSpPr txBox="1"/>
          <p:nvPr/>
        </p:nvSpPr>
        <p:spPr>
          <a:xfrm>
            <a:off x="3619474" y="1959961"/>
            <a:ext cx="5221541" cy="2652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indent="-266700" algn="just">
              <a:spcBef>
                <a:spcPts val="1378"/>
              </a:spcBef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powiązanie z zadaniami badawczymi</a:t>
            </a:r>
          </a:p>
          <a:p>
            <a:pPr marL="266700" indent="-266700" algn="just">
              <a:spcBef>
                <a:spcPts val="1378"/>
              </a:spcBef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nie zlecać kluczowych zadań w projekcie</a:t>
            </a:r>
          </a:p>
          <a:p>
            <a:pPr marL="266700" indent="-266700" algn="just">
              <a:spcBef>
                <a:spcPts val="1378"/>
              </a:spcBef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gdzie będzie zlecone – o ile to możliwe</a:t>
            </a:r>
          </a:p>
          <a:p>
            <a:pPr marL="266700" indent="-266700" algn="just">
              <a:spcBef>
                <a:spcPts val="1378"/>
              </a:spcBef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oszacować ile próbek, jakie, dlaczego? </a:t>
            </a:r>
          </a:p>
          <a:p>
            <a:pPr marL="266700" indent="-266700" algn="just">
              <a:spcBef>
                <a:spcPts val="1378"/>
              </a:spcBef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zlecenie czy konsorcjum? </a:t>
            </a:r>
          </a:p>
          <a:p>
            <a:pPr marL="266700" indent="-266700" algn="just">
              <a:spcBef>
                <a:spcPts val="1378"/>
              </a:spcBef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czy nie można tego wykonać samodzielnie?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FFDCA48-D366-B210-789D-651F880D15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22" y="0"/>
            <a:ext cx="2628900" cy="753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20144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4076DADD-9FAF-D2F0-5988-4C7C5FCD4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7" y="7457980"/>
            <a:ext cx="3111107" cy="41602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6C7FCCB9-6A4A-9910-8606-B1C20A111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8795" y="5232390"/>
            <a:ext cx="2909343" cy="2197857"/>
          </a:xfrm>
          <a:prstGeom prst="rect">
            <a:avLst/>
          </a:prstGeom>
        </p:spPr>
      </p:pic>
      <p:sp>
        <p:nvSpPr>
          <p:cNvPr id="6" name="Tytuł 1">
            <a:extLst>
              <a:ext uri="{FF2B5EF4-FFF2-40B4-BE49-F238E27FC236}">
                <a16:creationId xmlns:a16="http://schemas.microsoft.com/office/drawing/2014/main" id="{6A6A4818-B008-80CD-36FF-8A6F9E9C2C7B}"/>
              </a:ext>
            </a:extLst>
          </p:cNvPr>
          <p:cNvSpPr txBox="1">
            <a:spLocks/>
          </p:cNvSpPr>
          <p:nvPr/>
        </p:nvSpPr>
        <p:spPr>
          <a:xfrm>
            <a:off x="2048497" y="568573"/>
            <a:ext cx="8157709" cy="7709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400" spc="15" dirty="0">
                <a:solidFill>
                  <a:srgbClr val="DD173B"/>
                </a:solidFill>
                <a:ea typeface="+mn-ea"/>
                <a:cs typeface="Arial" panose="020B0604020202020204" pitchFamily="34" charset="0"/>
              </a:rPr>
              <a:t>Inne koszty - wyjazdy</a:t>
            </a:r>
          </a:p>
        </p:txBody>
      </p:sp>
      <p:cxnSp>
        <p:nvCxnSpPr>
          <p:cNvPr id="28" name="Łącznik prosty 27">
            <a:extLst>
              <a:ext uri="{FF2B5EF4-FFF2-40B4-BE49-F238E27FC236}">
                <a16:creationId xmlns:a16="http://schemas.microsoft.com/office/drawing/2014/main" id="{3B513A26-C5A1-24C6-172A-79F5022B22BB}"/>
              </a:ext>
            </a:extLst>
          </p:cNvPr>
          <p:cNvCxnSpPr>
            <a:cxnSpLocks/>
          </p:cNvCxnSpPr>
          <p:nvPr/>
        </p:nvCxnSpPr>
        <p:spPr>
          <a:xfrm flipH="1" flipV="1">
            <a:off x="1849094" y="1493668"/>
            <a:ext cx="398806" cy="224005"/>
          </a:xfrm>
          <a:prstGeom prst="line">
            <a:avLst/>
          </a:prstGeom>
          <a:ln>
            <a:solidFill>
              <a:srgbClr val="DD173B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pole tekstowe 8">
            <a:extLst>
              <a:ext uri="{FF2B5EF4-FFF2-40B4-BE49-F238E27FC236}">
                <a16:creationId xmlns:a16="http://schemas.microsoft.com/office/drawing/2014/main" id="{B3EAEE2A-4AE2-55CA-84F6-AD4C0CB14770}"/>
              </a:ext>
            </a:extLst>
          </p:cNvPr>
          <p:cNvSpPr txBox="1"/>
          <p:nvPr/>
        </p:nvSpPr>
        <p:spPr>
          <a:xfrm>
            <a:off x="3185859" y="1845125"/>
            <a:ext cx="5221541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indent="-266700" algn="just">
              <a:spcBef>
                <a:spcPts val="1378"/>
              </a:spcBef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konferencje, wyjazdy badawcze, staże, kwerendy</a:t>
            </a:r>
          </a:p>
          <a:p>
            <a:pPr marL="266700" indent="-266700" algn="just">
              <a:spcBef>
                <a:spcPts val="1378"/>
              </a:spcBef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przyjazdy osób powiązanych z grantem</a:t>
            </a:r>
          </a:p>
          <a:p>
            <a:pPr marL="266700" indent="-266700" algn="just">
              <a:spcBef>
                <a:spcPts val="1378"/>
              </a:spcBef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jakie konferencje, ile rocznie? – nazwy lub tematyka</a:t>
            </a:r>
          </a:p>
          <a:p>
            <a:pPr marL="266700" indent="-266700" algn="just">
              <a:spcBef>
                <a:spcPts val="1378"/>
              </a:spcBef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rozsądne koszty</a:t>
            </a:r>
          </a:p>
          <a:p>
            <a:pPr marL="266700" indent="-266700" algn="just">
              <a:spcBef>
                <a:spcPts val="1378"/>
              </a:spcBef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jakie wyjazdy, po co, czy to konieczne</a:t>
            </a:r>
          </a:p>
          <a:p>
            <a:pPr marL="266700" indent="-266700" algn="just">
              <a:spcBef>
                <a:spcPts val="1378"/>
              </a:spcBef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można opłacić przejazd, opłaty konferencyjne, diety, zakwaterowanie – nie trzeba szacować szczegółowo</a:t>
            </a:r>
          </a:p>
          <a:p>
            <a:pPr marL="266700" indent="-266700" algn="just">
              <a:spcBef>
                <a:spcPts val="1378"/>
              </a:spcBef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nie ma limitu </a:t>
            </a:r>
            <a:r>
              <a:rPr lang="pl-PL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– jednak wszystko musi zostać bardzo dobrze uzasadnione i podlega ocenie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D9A41C1-EAD1-E4FD-1ACB-8DD2004167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628900" cy="753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40208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3BFBA15B-25F3-6CFB-4B2A-EAA6DB7E3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7" y="7457980"/>
            <a:ext cx="3111107" cy="41602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6C7FCCB9-6A4A-9910-8606-B1C20A111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8795" y="5232390"/>
            <a:ext cx="2909343" cy="2197857"/>
          </a:xfrm>
          <a:prstGeom prst="rect">
            <a:avLst/>
          </a:prstGeom>
        </p:spPr>
      </p:pic>
      <p:sp>
        <p:nvSpPr>
          <p:cNvPr id="6" name="Tytuł 1">
            <a:extLst>
              <a:ext uri="{FF2B5EF4-FFF2-40B4-BE49-F238E27FC236}">
                <a16:creationId xmlns:a16="http://schemas.microsoft.com/office/drawing/2014/main" id="{6A6A4818-B008-80CD-36FF-8A6F9E9C2C7B}"/>
              </a:ext>
            </a:extLst>
          </p:cNvPr>
          <p:cNvSpPr txBox="1">
            <a:spLocks/>
          </p:cNvSpPr>
          <p:nvPr/>
        </p:nvSpPr>
        <p:spPr>
          <a:xfrm>
            <a:off x="2127070" y="637351"/>
            <a:ext cx="8179481" cy="7709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400" spc="15" dirty="0">
                <a:solidFill>
                  <a:srgbClr val="DD173B"/>
                </a:solidFill>
                <a:ea typeface="+mn-ea"/>
                <a:cs typeface="Arial" panose="020B0604020202020204" pitchFamily="34" charset="0"/>
              </a:rPr>
              <a:t>Inne koszty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B3EAEE2A-4AE2-55CA-84F6-AD4C0CB14770}"/>
              </a:ext>
            </a:extLst>
          </p:cNvPr>
          <p:cNvSpPr txBox="1"/>
          <p:nvPr/>
        </p:nvSpPr>
        <p:spPr>
          <a:xfrm>
            <a:off x="3341857" y="1543344"/>
            <a:ext cx="5221541" cy="2957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indent="-266700" algn="just">
              <a:lnSpc>
                <a:spcPct val="150000"/>
              </a:lnSpc>
              <a:spcBef>
                <a:spcPts val="1378"/>
              </a:spcBef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W projekcie badawczym można zaplanować działania mające na celu </a:t>
            </a:r>
            <a:r>
              <a:rPr lang="pl-PL" b="1" dirty="0">
                <a:solidFill>
                  <a:srgbClr val="E22747"/>
                </a:solidFill>
                <a:latin typeface="+mj-lt"/>
                <a:cs typeface="Arial" panose="020B0604020202020204" pitchFamily="34" charset="0"/>
              </a:rPr>
              <a:t>promocję realizowanego projektu </a:t>
            </a:r>
            <a:r>
              <a:rPr lang="pl-PL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i jego rezultatów. Planowane do poniesienia koszty związane z takimi działaniami, spełniające warunki kwalifikowalności, należy ująć odpowiednio w kategorii „Koszty wynagrodzeń</a:t>
            </a:r>
            <a:br>
              <a:rPr lang="pl-PL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</a:br>
            <a:r>
              <a:rPr lang="pl-PL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i stypendiów”, „Usługi obce” itd. 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E989F73D-876D-12CC-5F4F-35855DCC7314}"/>
              </a:ext>
            </a:extLst>
          </p:cNvPr>
          <p:cNvSpPr txBox="1"/>
          <p:nvPr/>
        </p:nvSpPr>
        <p:spPr>
          <a:xfrm>
            <a:off x="3341857" y="4771255"/>
            <a:ext cx="5221541" cy="15594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indent="-266700" algn="just">
              <a:spcBef>
                <a:spcPts val="1378"/>
              </a:spcBef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ochrona patentowa – tylko patenty powstałe w ramach projektu</a:t>
            </a:r>
          </a:p>
          <a:p>
            <a:pPr marL="266700" indent="-266700" algn="just">
              <a:spcBef>
                <a:spcPts val="1378"/>
              </a:spcBef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zakup książek</a:t>
            </a:r>
          </a:p>
          <a:p>
            <a:pPr marL="266700" indent="-266700" algn="just">
              <a:spcBef>
                <a:spcPts val="1378"/>
              </a:spcBef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Itp.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8C414394-B9E2-3554-BBFA-CCA7332742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628900" cy="753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70604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A47C9206-501C-0595-6002-D2076EAA8AC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8000"/>
          </a:blip>
          <a:stretch>
            <a:fillRect/>
          </a:stretch>
        </p:blipFill>
        <p:spPr>
          <a:xfrm>
            <a:off x="0" y="0"/>
            <a:ext cx="4097338" cy="7876436"/>
          </a:xfrm>
          <a:prstGeom prst="rect">
            <a:avLst/>
          </a:prstGeom>
        </p:spPr>
      </p:pic>
      <p:sp>
        <p:nvSpPr>
          <p:cNvPr id="3" name="Freeform 3">
            <a:extLst>
              <a:ext uri="{FF2B5EF4-FFF2-40B4-BE49-F238E27FC236}">
                <a16:creationId xmlns:a16="http://schemas.microsoft.com/office/drawing/2014/main" id="{319C73BC-28F8-2D19-82B6-515D5F1AE9F9}"/>
              </a:ext>
            </a:extLst>
          </p:cNvPr>
          <p:cNvSpPr/>
          <p:nvPr/>
        </p:nvSpPr>
        <p:spPr>
          <a:xfrm>
            <a:off x="6497638" y="2247900"/>
            <a:ext cx="4000500" cy="5626100"/>
          </a:xfrm>
          <a:custGeom>
            <a:avLst/>
            <a:gdLst/>
            <a:ahLst/>
            <a:cxnLst/>
            <a:rect l="l" t="t" r="r" b="b"/>
            <a:pathLst>
              <a:path w="3857084" h="10103071">
                <a:moveTo>
                  <a:pt x="0" y="0"/>
                </a:moveTo>
                <a:lnTo>
                  <a:pt x="3857084" y="0"/>
                </a:lnTo>
                <a:lnTo>
                  <a:pt x="3857084" y="10103071"/>
                </a:lnTo>
                <a:lnTo>
                  <a:pt x="0" y="1010307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7000"/>
            </a:blip>
            <a:stretch>
              <a:fillRect l="3175" t="-30023" b="-48307"/>
            </a:stretch>
          </a:blipFill>
        </p:spPr>
        <p:txBody>
          <a:bodyPr/>
          <a:lstStyle/>
          <a:p>
            <a:pPr algn="ctr"/>
            <a:endParaRPr lang="pl-PL" dirty="0"/>
          </a:p>
        </p:txBody>
      </p:sp>
      <p:graphicFrame>
        <p:nvGraphicFramePr>
          <p:cNvPr id="2" name="Tabela 9">
            <a:extLst>
              <a:ext uri="{FF2B5EF4-FFF2-40B4-BE49-F238E27FC236}">
                <a16:creationId xmlns:a16="http://schemas.microsoft.com/office/drawing/2014/main" id="{8F308937-155D-130D-2B7B-521685364B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7830576"/>
              </p:ext>
            </p:extLst>
          </p:nvPr>
        </p:nvGraphicFramePr>
        <p:xfrm>
          <a:off x="404869" y="2247900"/>
          <a:ext cx="9688400" cy="3935884"/>
        </p:xfrm>
        <a:graphic>
          <a:graphicData uri="http://schemas.openxmlformats.org/drawingml/2006/table">
            <a:tbl>
              <a:tblPr firstRow="1" bandRow="1"/>
              <a:tblGrid>
                <a:gridCol w="4978793">
                  <a:extLst>
                    <a:ext uri="{9D8B030D-6E8A-4147-A177-3AD203B41FA5}">
                      <a16:colId xmlns:a16="http://schemas.microsoft.com/office/drawing/2014/main" val="3296812259"/>
                    </a:ext>
                  </a:extLst>
                </a:gridCol>
                <a:gridCol w="4709607">
                  <a:extLst>
                    <a:ext uri="{9D8B030D-6E8A-4147-A177-3AD203B41FA5}">
                      <a16:colId xmlns:a16="http://schemas.microsoft.com/office/drawing/2014/main" val="2037119631"/>
                    </a:ext>
                  </a:extLst>
                </a:gridCol>
              </a:tblGrid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Nazwa aparatury w języku polskim</a:t>
                      </a:r>
                    </a:p>
                  </a:txBody>
                  <a:tcPr marL="72904" marR="72904" marT="29161" marB="29161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Nazwa aparatury w języku angielskim</a:t>
                      </a:r>
                    </a:p>
                  </a:txBody>
                  <a:tcPr marL="72904" marR="72904" marT="29161" marB="29161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101938"/>
                  </a:ext>
                </a:extLst>
              </a:tr>
              <a:tr h="66983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Komora laminarna typu BSL-2</a:t>
                      </a:r>
                    </a:p>
                  </a:txBody>
                  <a:tcPr marL="72904" marR="72904" marT="29161" marB="2916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l-PL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Laminar</a:t>
                      </a:r>
                      <a:r>
                        <a:rPr lang="pl-PL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pl-PL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flow</a:t>
                      </a:r>
                      <a:r>
                        <a:rPr lang="pl-PL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pl-PL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hood</a:t>
                      </a:r>
                      <a:r>
                        <a:rPr lang="pl-PL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, BSL-2</a:t>
                      </a:r>
                    </a:p>
                  </a:txBody>
                  <a:tcPr marL="72904" marR="72904" marT="29161" marB="2916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925654"/>
                  </a:ext>
                </a:extLst>
              </a:tr>
              <a:tr h="485259">
                <a:tc gridSpan="2">
                  <a:txBody>
                    <a:bodyPr/>
                    <a:lstStyle/>
                    <a:p>
                      <a:pPr fontAlgn="t"/>
                      <a:r>
                        <a:rPr lang="pl-PL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Opis [w języku angielskim]</a:t>
                      </a:r>
                      <a:endParaRPr lang="pl-PL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2904" marR="72904" marT="29161" marB="29161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096782"/>
                  </a:ext>
                </a:extLst>
              </a:tr>
              <a:tr h="916136">
                <a:tc gridSpan="2">
                  <a:txBody>
                    <a:bodyPr/>
                    <a:lstStyle/>
                    <a:p>
                      <a:pPr fontAlgn="t"/>
                      <a:r>
                        <a:rPr lang="pl-PL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Laminar</a:t>
                      </a:r>
                      <a:r>
                        <a:rPr lang="pl-PL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pl-PL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flow</a:t>
                      </a:r>
                      <a:r>
                        <a:rPr lang="pl-PL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pl-PL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hood</a:t>
                      </a:r>
                      <a:r>
                        <a:rPr lang="pl-PL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lang="pl-PL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biosafety</a:t>
                      </a:r>
                      <a:r>
                        <a:rPr lang="pl-PL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pl-PL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level</a:t>
                      </a:r>
                      <a:r>
                        <a:rPr lang="pl-PL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 2. </a:t>
                      </a:r>
                      <a:r>
                        <a:rPr lang="pl-PL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Equipped</a:t>
                      </a:r>
                      <a:r>
                        <a:rPr lang="pl-PL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 with HEPA </a:t>
                      </a:r>
                      <a:r>
                        <a:rPr lang="pl-PL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or</a:t>
                      </a:r>
                      <a:r>
                        <a:rPr lang="pl-PL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 ULPA </a:t>
                      </a:r>
                      <a:r>
                        <a:rPr lang="pl-PL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filters</a:t>
                      </a:r>
                      <a:r>
                        <a:rPr lang="pl-PL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 and </a:t>
                      </a:r>
                      <a:r>
                        <a:rPr lang="pl-PL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g</a:t>
                      </a:r>
                      <a:r>
                        <a:rPr lang="pl-PL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ermicidal</a:t>
                      </a:r>
                      <a:r>
                        <a:rPr lang="pl-PL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 UV lamp</a:t>
                      </a:r>
                      <a:r>
                        <a:rPr lang="pl-PL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. </a:t>
                      </a:r>
                      <a:r>
                        <a:rPr lang="pl-PL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Size</a:t>
                      </a:r>
                      <a:r>
                        <a:rPr lang="pl-PL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: medium. </a:t>
                      </a:r>
                      <a:endParaRPr lang="en-US" sz="18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2904" marR="72904" marT="29161" marB="2916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0202100"/>
                  </a:ext>
                </a:extLst>
              </a:tr>
              <a:tr h="525116">
                <a:tc gridSpan="2">
                  <a:txBody>
                    <a:bodyPr/>
                    <a:lstStyle/>
                    <a:p>
                      <a:pPr fontAlgn="t"/>
                      <a:r>
                        <a:rPr lang="pl-PL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Uzasadnienie konieczności zakupu [w języku angielskim]</a:t>
                      </a:r>
                    </a:p>
                  </a:txBody>
                  <a:tcPr marL="72904" marR="72904" marT="29161" marB="29161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672243"/>
                  </a:ext>
                </a:extLst>
              </a:tr>
              <a:tr h="818840">
                <a:tc gridSpan="2">
                  <a:txBody>
                    <a:bodyPr/>
                    <a:lstStyle/>
                    <a:p>
                      <a:pPr fontAlgn="t"/>
                      <a:r>
                        <a:rPr lang="pl-PL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Enables</a:t>
                      </a:r>
                      <a:r>
                        <a:rPr lang="pl-PL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pl-PL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safe</a:t>
                      </a:r>
                      <a:r>
                        <a:rPr lang="pl-PL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pl-PL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work</a:t>
                      </a:r>
                      <a:r>
                        <a:rPr lang="pl-PL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 with </a:t>
                      </a:r>
                      <a:r>
                        <a:rPr lang="pl-PL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microorganisms</a:t>
                      </a:r>
                      <a:r>
                        <a:rPr lang="pl-PL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 (E. coli, S. </a:t>
                      </a:r>
                      <a:r>
                        <a:rPr lang="pl-PL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aureus</a:t>
                      </a:r>
                      <a:r>
                        <a:rPr lang="pl-PL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) and </a:t>
                      </a:r>
                      <a:r>
                        <a:rPr lang="pl-PL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their</a:t>
                      </a:r>
                      <a:r>
                        <a:rPr lang="pl-PL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pl-PL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propagation</a:t>
                      </a:r>
                      <a:r>
                        <a:rPr lang="pl-PL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. </a:t>
                      </a:r>
                      <a:r>
                        <a:rPr lang="pl-PL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Neccessary</a:t>
                      </a:r>
                      <a:r>
                        <a:rPr lang="pl-PL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 for performing </a:t>
                      </a:r>
                      <a:r>
                        <a:rPr lang="pl-PL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Task</a:t>
                      </a:r>
                      <a:r>
                        <a:rPr lang="pl-PL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 1 and </a:t>
                      </a:r>
                      <a:r>
                        <a:rPr lang="pl-PL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Task</a:t>
                      </a:r>
                      <a:r>
                        <a:rPr lang="pl-PL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 2. </a:t>
                      </a:r>
                      <a:endParaRPr lang="en-US" sz="18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2904" marR="72904" marT="29161" marB="2916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120576"/>
                  </a:ext>
                </a:extLst>
              </a:tr>
            </a:tbl>
          </a:graphicData>
        </a:graphic>
      </p:graphicFrame>
      <p:sp>
        <p:nvSpPr>
          <p:cNvPr id="9" name="pole tekstowe 8">
            <a:extLst>
              <a:ext uri="{FF2B5EF4-FFF2-40B4-BE49-F238E27FC236}">
                <a16:creationId xmlns:a16="http://schemas.microsoft.com/office/drawing/2014/main" id="{F50B7DA2-8613-C4E2-B032-F943D434A3CD}"/>
              </a:ext>
            </a:extLst>
          </p:cNvPr>
          <p:cNvSpPr txBox="1"/>
          <p:nvPr/>
        </p:nvSpPr>
        <p:spPr>
          <a:xfrm>
            <a:off x="1564255" y="808756"/>
            <a:ext cx="73696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0" i="0" u="none" strike="noStrike" kern="0" cap="none" spc="0" normalizeH="0" baseline="0" noProof="0" dirty="0">
                <a:ln>
                  <a:noFill/>
                </a:ln>
                <a:solidFill>
                  <a:srgbClr val="DD173B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Uzasadnienia wydatków</a:t>
            </a:r>
            <a:endParaRPr kumimoji="0" lang="en-GB" sz="4400" b="0" i="0" u="none" strike="noStrike" kern="0" cap="none" spc="0" normalizeH="0" baseline="0" noProof="0" dirty="0">
              <a:ln>
                <a:noFill/>
              </a:ln>
              <a:solidFill>
                <a:srgbClr val="DD173B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37149E7-E49D-8EEE-C160-DF8C6387D3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1" y="7457980"/>
            <a:ext cx="3111107" cy="41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70528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A47C9206-501C-0595-6002-D2076EAA8AC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8000"/>
          </a:blip>
          <a:stretch>
            <a:fillRect/>
          </a:stretch>
        </p:blipFill>
        <p:spPr>
          <a:xfrm>
            <a:off x="10447" y="0"/>
            <a:ext cx="4097338" cy="7876436"/>
          </a:xfrm>
          <a:prstGeom prst="rect">
            <a:avLst/>
          </a:prstGeom>
        </p:spPr>
      </p:pic>
      <p:sp>
        <p:nvSpPr>
          <p:cNvPr id="3" name="Freeform 3">
            <a:extLst>
              <a:ext uri="{FF2B5EF4-FFF2-40B4-BE49-F238E27FC236}">
                <a16:creationId xmlns:a16="http://schemas.microsoft.com/office/drawing/2014/main" id="{319C73BC-28F8-2D19-82B6-515D5F1AE9F9}"/>
              </a:ext>
            </a:extLst>
          </p:cNvPr>
          <p:cNvSpPr/>
          <p:nvPr/>
        </p:nvSpPr>
        <p:spPr>
          <a:xfrm>
            <a:off x="6487191" y="2247900"/>
            <a:ext cx="4000500" cy="5626100"/>
          </a:xfrm>
          <a:custGeom>
            <a:avLst/>
            <a:gdLst/>
            <a:ahLst/>
            <a:cxnLst/>
            <a:rect l="l" t="t" r="r" b="b"/>
            <a:pathLst>
              <a:path w="3857084" h="10103071">
                <a:moveTo>
                  <a:pt x="0" y="0"/>
                </a:moveTo>
                <a:lnTo>
                  <a:pt x="3857084" y="0"/>
                </a:lnTo>
                <a:lnTo>
                  <a:pt x="3857084" y="10103071"/>
                </a:lnTo>
                <a:lnTo>
                  <a:pt x="0" y="1010307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7000"/>
            </a:blip>
            <a:stretch>
              <a:fillRect l="3175" t="-30023" b="-48307"/>
            </a:stretch>
          </a:blipFill>
        </p:spPr>
        <p:txBody>
          <a:bodyPr/>
          <a:lstStyle/>
          <a:p>
            <a:pPr algn="ctr"/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F50B7DA2-8613-C4E2-B032-F943D434A3CD}"/>
              </a:ext>
            </a:extLst>
          </p:cNvPr>
          <p:cNvSpPr txBox="1"/>
          <p:nvPr/>
        </p:nvSpPr>
        <p:spPr>
          <a:xfrm>
            <a:off x="1564255" y="808756"/>
            <a:ext cx="73696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0" i="0" u="none" strike="noStrike" kern="0" cap="none" spc="0" normalizeH="0" baseline="0" noProof="0" dirty="0">
                <a:ln>
                  <a:noFill/>
                </a:ln>
                <a:solidFill>
                  <a:srgbClr val="DD173B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Uzasadnienia wydatków</a:t>
            </a:r>
            <a:endParaRPr kumimoji="0" lang="en-GB" sz="4400" b="0" i="0" u="none" strike="noStrike" kern="0" cap="none" spc="0" normalizeH="0" baseline="0" noProof="0" dirty="0">
              <a:ln>
                <a:noFill/>
              </a:ln>
              <a:solidFill>
                <a:srgbClr val="DD173B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5" name="Tabela 9">
            <a:extLst>
              <a:ext uri="{FF2B5EF4-FFF2-40B4-BE49-F238E27FC236}">
                <a16:creationId xmlns:a16="http://schemas.microsoft.com/office/drawing/2014/main" id="{68F9D940-379D-51D7-5038-86D5AF28BF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0617038"/>
              </p:ext>
            </p:extLst>
          </p:nvPr>
        </p:nvGraphicFramePr>
        <p:xfrm>
          <a:off x="404869" y="2022930"/>
          <a:ext cx="9688400" cy="4525302"/>
        </p:xfrm>
        <a:graphic>
          <a:graphicData uri="http://schemas.openxmlformats.org/drawingml/2006/table">
            <a:tbl>
              <a:tblPr firstRow="1" bandRow="1"/>
              <a:tblGrid>
                <a:gridCol w="4844200">
                  <a:extLst>
                    <a:ext uri="{9D8B030D-6E8A-4147-A177-3AD203B41FA5}">
                      <a16:colId xmlns:a16="http://schemas.microsoft.com/office/drawing/2014/main" val="3296812259"/>
                    </a:ext>
                  </a:extLst>
                </a:gridCol>
                <a:gridCol w="134593">
                  <a:extLst>
                    <a:ext uri="{9D8B030D-6E8A-4147-A177-3AD203B41FA5}">
                      <a16:colId xmlns:a16="http://schemas.microsoft.com/office/drawing/2014/main" val="3140938387"/>
                    </a:ext>
                  </a:extLst>
                </a:gridCol>
                <a:gridCol w="4709607">
                  <a:extLst>
                    <a:ext uri="{9D8B030D-6E8A-4147-A177-3AD203B41FA5}">
                      <a16:colId xmlns:a16="http://schemas.microsoft.com/office/drawing/2014/main" val="2037119631"/>
                    </a:ext>
                  </a:extLst>
                </a:gridCol>
              </a:tblGrid>
              <a:tr h="53389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Nazwa / opis w języku angielskim</a:t>
                      </a:r>
                    </a:p>
                  </a:txBody>
                  <a:tcPr marL="72904" marR="72904" marT="29161" marB="29161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Kategoria</a:t>
                      </a:r>
                    </a:p>
                  </a:txBody>
                  <a:tcPr marL="72904" marR="72904" marT="29161" marB="29161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101938"/>
                  </a:ext>
                </a:extLst>
              </a:tr>
              <a:tr h="66983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Animals (mice)</a:t>
                      </a:r>
                    </a:p>
                  </a:txBody>
                  <a:tcPr marL="72904" marR="72904" marT="29161" marB="2916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l-PL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Materiały i drobny sprzęt</a:t>
                      </a:r>
                    </a:p>
                  </a:txBody>
                  <a:tcPr marL="72904" marR="72904" marT="29161" marB="2916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925654"/>
                  </a:ext>
                </a:extLst>
              </a:tr>
              <a:tr h="485259">
                <a:tc gridSpan="3">
                  <a:txBody>
                    <a:bodyPr/>
                    <a:lstStyle/>
                    <a:p>
                      <a:pPr fontAlgn="t"/>
                      <a:r>
                        <a:rPr lang="pl-PL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Uzasadnienie i kalkulacja w języku angielskim</a:t>
                      </a:r>
                      <a:endParaRPr lang="pl-PL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2904" marR="72904" marT="29161" marB="29161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096782"/>
                  </a:ext>
                </a:extLst>
              </a:tr>
              <a:tr h="916136">
                <a:tc gridSpan="3"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BALB/c mice (100 mice x 50 PLN) and genetically modified mice (50 mice x 1000 PLN) </a:t>
                      </a:r>
                    </a:p>
                    <a:p>
                      <a:pPr fontAlgn="t"/>
                      <a:r>
                        <a:rPr 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Animal delivery – 2000 PLN</a:t>
                      </a:r>
                    </a:p>
                    <a:p>
                      <a:pPr fontAlgn="t"/>
                      <a:r>
                        <a:rPr 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Breeding materials and equipment – 5000 PLN</a:t>
                      </a:r>
                    </a:p>
                    <a:p>
                      <a:pPr fontAlgn="t"/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  <a:p>
                      <a:pPr fontAlgn="t"/>
                      <a:r>
                        <a:rPr 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These mice and materials are </a:t>
                      </a:r>
                      <a:r>
                        <a:rPr lang="en-US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neccessary</a:t>
                      </a:r>
                      <a:r>
                        <a:rPr 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 for Task 4 and Task 5. </a:t>
                      </a:r>
                    </a:p>
                  </a:txBody>
                  <a:tcPr marL="72904" marR="72904" marT="29161" marB="2916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0202100"/>
                  </a:ext>
                </a:extLst>
              </a:tr>
              <a:tr h="525116">
                <a:tc>
                  <a:txBody>
                    <a:bodyPr/>
                    <a:lstStyle/>
                    <a:p>
                      <a:pPr fontAlgn="t"/>
                      <a:r>
                        <a:rPr lang="pl-PL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Scientific</a:t>
                      </a:r>
                      <a:r>
                        <a:rPr lang="pl-PL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pl-PL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conferences</a:t>
                      </a:r>
                      <a:endParaRPr lang="pl-PL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2904" marR="72904" marT="29161" marB="29161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fontAlgn="t"/>
                      <a:r>
                        <a:rPr lang="pl-PL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Wyjazdy służbowe</a:t>
                      </a:r>
                    </a:p>
                  </a:txBody>
                  <a:tcPr marL="72904" marR="72904" marT="29161" marB="29161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672243"/>
                  </a:ext>
                </a:extLst>
              </a:tr>
              <a:tr h="818840">
                <a:tc gridSpan="3">
                  <a:txBody>
                    <a:bodyPr/>
                    <a:lstStyle/>
                    <a:p>
                      <a:pPr fontAlgn="t"/>
                      <a:r>
                        <a:rPr lang="pl-PL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1. </a:t>
                      </a:r>
                      <a:r>
                        <a:rPr 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Participation in microbiological conferences (e.g. ECCMID) - PI and post-doc. </a:t>
                      </a:r>
                    </a:p>
                    <a:p>
                      <a:pPr fontAlgn="t"/>
                      <a:r>
                        <a:rPr lang="pl-PL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2. </a:t>
                      </a:r>
                      <a:r>
                        <a:rPr 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Participation in one national conference for PhD student. </a:t>
                      </a:r>
                    </a:p>
                    <a:p>
                      <a:pPr fontAlgn="t"/>
                      <a:r>
                        <a:rPr lang="pl-PL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3. </a:t>
                      </a:r>
                      <a:r>
                        <a:rPr 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Short-term visits of young scientists (PhD students) in collaborating institutions (2 visits). </a:t>
                      </a:r>
                    </a:p>
                  </a:txBody>
                  <a:tcPr marL="72904" marR="72904" marT="29161" marB="2916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120576"/>
                  </a:ext>
                </a:extLst>
              </a:tr>
            </a:tbl>
          </a:graphicData>
        </a:graphic>
      </p:graphicFrame>
      <p:pic>
        <p:nvPicPr>
          <p:cNvPr id="6" name="Obraz 5">
            <a:extLst>
              <a:ext uri="{FF2B5EF4-FFF2-40B4-BE49-F238E27FC236}">
                <a16:creationId xmlns:a16="http://schemas.microsoft.com/office/drawing/2014/main" id="{AAE6095C-7EFA-ACDF-0578-12F2F2E760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7" y="7457980"/>
            <a:ext cx="3111107" cy="41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91904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75ADE97F-09E8-E0E3-4D35-420D39166E58}"/>
              </a:ext>
            </a:extLst>
          </p:cNvPr>
          <p:cNvSpPr txBox="1"/>
          <p:nvPr/>
        </p:nvSpPr>
        <p:spPr>
          <a:xfrm>
            <a:off x="-1" y="892030"/>
            <a:ext cx="1049813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400" kern="0" dirty="0">
                <a:solidFill>
                  <a:srgbClr val="DD173B"/>
                </a:solidFill>
                <a:latin typeface="+mj-lt"/>
              </a:rPr>
              <a:t>Przygotowanie wniosku</a:t>
            </a:r>
            <a:endParaRPr lang="en-GB" sz="4400" kern="0" dirty="0">
              <a:solidFill>
                <a:srgbClr val="DD173B"/>
              </a:solidFill>
              <a:latin typeface="+mj-lt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ED0AABC-34DF-5816-BDB3-E9ADEC0FA1A4}"/>
              </a:ext>
            </a:extLst>
          </p:cNvPr>
          <p:cNvSpPr txBox="1"/>
          <p:nvPr/>
        </p:nvSpPr>
        <p:spPr>
          <a:xfrm>
            <a:off x="1" y="5175198"/>
            <a:ext cx="1049813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400" b="1" kern="0" dirty="0">
                <a:solidFill>
                  <a:srgbClr val="DD173B"/>
                </a:solidFill>
                <a:latin typeface="+mj-lt"/>
              </a:rPr>
              <a:t>Podsumowanie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F4DA34F9-7BBA-725E-A198-7A89AD067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463" y="2146147"/>
            <a:ext cx="7585894" cy="2507134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34C4820B-20D9-2406-E9E8-E6B0B5946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7" y="7457980"/>
            <a:ext cx="3111107" cy="41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61824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30DDA5-CEF0-196C-863B-5D82BA88C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  <p:sp>
        <p:nvSpPr>
          <p:cNvPr id="36" name="Prostokąt 35">
            <a:extLst>
              <a:ext uri="{FF2B5EF4-FFF2-40B4-BE49-F238E27FC236}">
                <a16:creationId xmlns:a16="http://schemas.microsoft.com/office/drawing/2014/main" id="{503219AC-16C6-C9AB-03F8-B6F7BA74A9F8}"/>
              </a:ext>
            </a:extLst>
          </p:cNvPr>
          <p:cNvSpPr/>
          <p:nvPr/>
        </p:nvSpPr>
        <p:spPr>
          <a:xfrm>
            <a:off x="4069832" y="1310751"/>
            <a:ext cx="6027212" cy="84101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l-PL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0" name="Prostokąt 29">
            <a:extLst>
              <a:ext uri="{FF2B5EF4-FFF2-40B4-BE49-F238E27FC236}">
                <a16:creationId xmlns:a16="http://schemas.microsoft.com/office/drawing/2014/main" id="{58F0ADBD-2F3A-C353-1E5D-AD311D5B13B7}"/>
              </a:ext>
            </a:extLst>
          </p:cNvPr>
          <p:cNvSpPr/>
          <p:nvPr/>
        </p:nvSpPr>
        <p:spPr>
          <a:xfrm>
            <a:off x="4003157" y="4127853"/>
            <a:ext cx="6027212" cy="84101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l-PL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8" name="Prostokąt 27">
            <a:extLst>
              <a:ext uri="{FF2B5EF4-FFF2-40B4-BE49-F238E27FC236}">
                <a16:creationId xmlns:a16="http://schemas.microsoft.com/office/drawing/2014/main" id="{49364B52-09BD-4782-EF3A-BFB129C2A641}"/>
              </a:ext>
            </a:extLst>
          </p:cNvPr>
          <p:cNvSpPr/>
          <p:nvPr/>
        </p:nvSpPr>
        <p:spPr>
          <a:xfrm>
            <a:off x="4003157" y="5179123"/>
            <a:ext cx="6027212" cy="84101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l-PL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6" name="Prostokąt 25">
            <a:extLst>
              <a:ext uri="{FF2B5EF4-FFF2-40B4-BE49-F238E27FC236}">
                <a16:creationId xmlns:a16="http://schemas.microsoft.com/office/drawing/2014/main" id="{55448753-4488-B932-DF8C-CE00D3DE6B1B}"/>
              </a:ext>
            </a:extLst>
          </p:cNvPr>
          <p:cNvSpPr/>
          <p:nvPr/>
        </p:nvSpPr>
        <p:spPr>
          <a:xfrm>
            <a:off x="4003157" y="6230393"/>
            <a:ext cx="6027212" cy="84101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l-PL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40" name="Diagram 39">
            <a:extLst>
              <a:ext uri="{FF2B5EF4-FFF2-40B4-BE49-F238E27FC236}">
                <a16:creationId xmlns:a16="http://schemas.microsoft.com/office/drawing/2014/main" id="{E2A68C76-14EF-B65A-BDDD-C7B57D058A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7759190"/>
              </p:ext>
            </p:extLst>
          </p:nvPr>
        </p:nvGraphicFramePr>
        <p:xfrm>
          <a:off x="4003157" y="1217612"/>
          <a:ext cx="6073030" cy="5175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2" name="Grafika 41" descr="Znacznik wyboru kontur">
            <a:extLst>
              <a:ext uri="{FF2B5EF4-FFF2-40B4-BE49-F238E27FC236}">
                <a16:creationId xmlns:a16="http://schemas.microsoft.com/office/drawing/2014/main" id="{3F0DACB9-19AD-68F3-6080-40A8B270AB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4069832" y="1344106"/>
            <a:ext cx="697058" cy="697058"/>
          </a:xfrm>
          <a:prstGeom prst="rect">
            <a:avLst/>
          </a:prstGeom>
        </p:spPr>
      </p:pic>
      <p:pic>
        <p:nvPicPr>
          <p:cNvPr id="44" name="Grafika 43" descr="Kontrakt kontur">
            <a:extLst>
              <a:ext uri="{FF2B5EF4-FFF2-40B4-BE49-F238E27FC236}">
                <a16:creationId xmlns:a16="http://schemas.microsoft.com/office/drawing/2014/main" id="{F82C2F47-C434-3339-3787-8B3E3EDC6E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151264" y="2244119"/>
            <a:ext cx="534193" cy="534193"/>
          </a:xfrm>
          <a:prstGeom prst="rect">
            <a:avLst/>
          </a:prstGeom>
        </p:spPr>
      </p:pic>
      <p:pic>
        <p:nvPicPr>
          <p:cNvPr id="46" name="Grafika 45" descr="Spinacz kontur">
            <a:extLst>
              <a:ext uri="{FF2B5EF4-FFF2-40B4-BE49-F238E27FC236}">
                <a16:creationId xmlns:a16="http://schemas.microsoft.com/office/drawing/2014/main" id="{E25ECCE4-FCDD-DD1F-7625-F10A7340A62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069832" y="3110744"/>
            <a:ext cx="662780" cy="662780"/>
          </a:xfrm>
          <a:prstGeom prst="rect">
            <a:avLst/>
          </a:prstGeom>
        </p:spPr>
      </p:pic>
      <p:pic>
        <p:nvPicPr>
          <p:cNvPr id="48" name="Grafika 47" descr="Książki kontur">
            <a:extLst>
              <a:ext uri="{FF2B5EF4-FFF2-40B4-BE49-F238E27FC236}">
                <a16:creationId xmlns:a16="http://schemas.microsoft.com/office/drawing/2014/main" id="{87F6CBE7-A4F6-4D9B-9DC8-C197C05FB53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069832" y="3895657"/>
            <a:ext cx="713670" cy="713670"/>
          </a:xfrm>
          <a:prstGeom prst="rect">
            <a:avLst/>
          </a:prstGeom>
        </p:spPr>
      </p:pic>
      <p:pic>
        <p:nvPicPr>
          <p:cNvPr id="52" name="Grafika 51" descr="Latające pieniądze kontur">
            <a:extLst>
              <a:ext uri="{FF2B5EF4-FFF2-40B4-BE49-F238E27FC236}">
                <a16:creationId xmlns:a16="http://schemas.microsoft.com/office/drawing/2014/main" id="{01AE12DC-CB2B-9D49-49AE-6F718BD2484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145108" y="4786844"/>
            <a:ext cx="621782" cy="621782"/>
          </a:xfrm>
          <a:prstGeom prst="rect">
            <a:avLst/>
          </a:prstGeom>
        </p:spPr>
      </p:pic>
      <p:pic>
        <p:nvPicPr>
          <p:cNvPr id="54" name="Grafika 53" descr="Internet kontur">
            <a:extLst>
              <a:ext uri="{FF2B5EF4-FFF2-40B4-BE49-F238E27FC236}">
                <a16:creationId xmlns:a16="http://schemas.microsoft.com/office/drawing/2014/main" id="{142F54CB-1C2C-94AC-35FD-1B549AE9280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069832" y="5554531"/>
            <a:ext cx="772449" cy="772449"/>
          </a:xfrm>
          <a:prstGeom prst="rect">
            <a:avLst/>
          </a:prstGeom>
        </p:spPr>
      </p:pic>
      <p:sp>
        <p:nvSpPr>
          <p:cNvPr id="3" name="Freeform 3">
            <a:extLst>
              <a:ext uri="{FF2B5EF4-FFF2-40B4-BE49-F238E27FC236}">
                <a16:creationId xmlns:a16="http://schemas.microsoft.com/office/drawing/2014/main" id="{B6FCD1DE-82FE-D74B-CEE8-73AD23E5D5BE}"/>
              </a:ext>
            </a:extLst>
          </p:cNvPr>
          <p:cNvSpPr/>
          <p:nvPr/>
        </p:nvSpPr>
        <p:spPr>
          <a:xfrm>
            <a:off x="0" y="589280"/>
            <a:ext cx="2570480" cy="6837109"/>
          </a:xfrm>
          <a:custGeom>
            <a:avLst/>
            <a:gdLst/>
            <a:ahLst/>
            <a:cxnLst/>
            <a:rect l="l" t="t" r="r" b="b"/>
            <a:pathLst>
              <a:path w="3857084" h="10103071">
                <a:moveTo>
                  <a:pt x="0" y="0"/>
                </a:moveTo>
                <a:lnTo>
                  <a:pt x="3857084" y="0"/>
                </a:lnTo>
                <a:lnTo>
                  <a:pt x="3857084" y="10103071"/>
                </a:lnTo>
                <a:lnTo>
                  <a:pt x="0" y="10103071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alphaModFix amt="57000"/>
            </a:blip>
            <a:stretch>
              <a:fillRect/>
            </a:stretch>
          </a:blipFill>
        </p:spPr>
        <p:txBody>
          <a:bodyPr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FB6DE40-084A-F7FD-9050-E535612F745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447" y="7457980"/>
            <a:ext cx="3111107" cy="41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100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Obraz 32">
            <a:extLst>
              <a:ext uri="{FF2B5EF4-FFF2-40B4-BE49-F238E27FC236}">
                <a16:creationId xmlns:a16="http://schemas.microsoft.com/office/drawing/2014/main" id="{6C7FCCB9-6A4A-9910-8606-B1C20A1117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95"/>
          <a:stretch/>
        </p:blipFill>
        <p:spPr>
          <a:xfrm>
            <a:off x="7076154" y="5417777"/>
            <a:ext cx="3411538" cy="2456223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432A68AC-21CE-AF6A-9361-A6161E245A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597"/>
          <a:stretch/>
        </p:blipFill>
        <p:spPr>
          <a:xfrm rot="10800000">
            <a:off x="-663" y="3193722"/>
            <a:ext cx="1876425" cy="1444349"/>
          </a:xfrm>
          <a:prstGeom prst="rect">
            <a:avLst/>
          </a:prstGeom>
        </p:spPr>
      </p:pic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E3532EA6-DB53-8AB1-4196-48F1B4E0EF7D}"/>
              </a:ext>
            </a:extLst>
          </p:cNvPr>
          <p:cNvSpPr txBox="1">
            <a:spLocks/>
          </p:cNvSpPr>
          <p:nvPr/>
        </p:nvSpPr>
        <p:spPr>
          <a:xfrm>
            <a:off x="2984659" y="1580416"/>
            <a:ext cx="5427821" cy="34731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3538" indent="-36353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na podstawie </a:t>
            </a:r>
            <a:r>
              <a:rPr lang="pl-PL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aktualnej</a:t>
            </a:r>
            <a:r>
              <a:rPr lang="pl-P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 dokumentacji</a:t>
            </a:r>
          </a:p>
          <a:p>
            <a:pPr marL="363538" indent="-36353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konkretnie</a:t>
            </a:r>
          </a:p>
          <a:p>
            <a:pPr marL="363538" indent="-36353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uzasadnienia kosztów</a:t>
            </a:r>
          </a:p>
          <a:p>
            <a:pPr marL="363538" indent="-36353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poprawnie wypełnione zakładki we </a:t>
            </a:r>
            <a:r>
              <a:rPr lang="pl-PL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właściwym języku </a:t>
            </a:r>
          </a:p>
          <a:p>
            <a:pPr marL="363538" indent="-36353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poprawne załączniki w odpowiednich miejscach </a:t>
            </a:r>
            <a:br>
              <a:rPr lang="pl-P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</a:br>
            <a:r>
              <a:rPr lang="pl-P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(uwaga na liczbę załączonych publikacji)</a:t>
            </a:r>
          </a:p>
          <a:p>
            <a:pPr marL="363538" indent="-36353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złożone w terminie w systemie OSF</a:t>
            </a:r>
          </a:p>
          <a:p>
            <a:pPr marL="363538" indent="-36353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/>
              </a:rPr>
              <a:t>sprawdzić przed wysłaniem</a:t>
            </a: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6A6A4818-B008-80CD-36FF-8A6F9E9C2C7B}"/>
              </a:ext>
            </a:extLst>
          </p:cNvPr>
          <p:cNvSpPr txBox="1">
            <a:spLocks/>
          </p:cNvSpPr>
          <p:nvPr/>
        </p:nvSpPr>
        <p:spPr>
          <a:xfrm>
            <a:off x="1938734" y="544898"/>
            <a:ext cx="8250238" cy="7709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400" spc="15" dirty="0">
                <a:solidFill>
                  <a:srgbClr val="DD173B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Jak przygotować wniosek?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63A5BC26-0E70-EC02-6ACB-C2E8CD0900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06"/>
          <a:stretch/>
        </p:blipFill>
        <p:spPr>
          <a:xfrm>
            <a:off x="-1" y="0"/>
            <a:ext cx="1810425" cy="1580416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D732F322-E8BB-09C2-770F-D9D1F9CFB2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30740"/>
            <a:ext cx="2111375" cy="16891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F51F6AD3-38A2-AE9F-9328-80DD207F90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303066"/>
            <a:ext cx="1655490" cy="1880508"/>
          </a:xfrm>
          <a:prstGeom prst="rect">
            <a:avLst/>
          </a:prstGeom>
        </p:spPr>
      </p:pic>
      <p:cxnSp>
        <p:nvCxnSpPr>
          <p:cNvPr id="27" name="Łącznik prosty 26">
            <a:extLst>
              <a:ext uri="{FF2B5EF4-FFF2-40B4-BE49-F238E27FC236}">
                <a16:creationId xmlns:a16="http://schemas.microsoft.com/office/drawing/2014/main" id="{A9577255-00FA-EDDA-CF5F-1BD1396E54D0}"/>
              </a:ext>
            </a:extLst>
          </p:cNvPr>
          <p:cNvCxnSpPr>
            <a:cxnSpLocks/>
          </p:cNvCxnSpPr>
          <p:nvPr/>
        </p:nvCxnSpPr>
        <p:spPr>
          <a:xfrm flipV="1">
            <a:off x="1308390" y="4767595"/>
            <a:ext cx="409001" cy="241945"/>
          </a:xfrm>
          <a:prstGeom prst="line">
            <a:avLst/>
          </a:prstGeom>
          <a:ln>
            <a:solidFill>
              <a:srgbClr val="DD173B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" name="Obraz 6">
            <a:extLst>
              <a:ext uri="{FF2B5EF4-FFF2-40B4-BE49-F238E27FC236}">
                <a16:creationId xmlns:a16="http://schemas.microsoft.com/office/drawing/2014/main" id="{42C11A8E-674A-F01B-AECE-BFE6605977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702602"/>
            <a:ext cx="1270596" cy="1417443"/>
          </a:xfrm>
          <a:prstGeom prst="rect">
            <a:avLst/>
          </a:prstGeom>
        </p:spPr>
      </p:pic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C03A2F5F-845F-56F6-6C9C-7CE5FFEA3ADD}"/>
              </a:ext>
            </a:extLst>
          </p:cNvPr>
          <p:cNvCxnSpPr>
            <a:cxnSpLocks/>
          </p:cNvCxnSpPr>
          <p:nvPr/>
        </p:nvCxnSpPr>
        <p:spPr>
          <a:xfrm flipV="1">
            <a:off x="1308390" y="5211290"/>
            <a:ext cx="0" cy="412975"/>
          </a:xfrm>
          <a:prstGeom prst="line">
            <a:avLst/>
          </a:prstGeom>
          <a:ln>
            <a:solidFill>
              <a:srgbClr val="DD173B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7" name="Obraz 36">
            <a:extLst>
              <a:ext uri="{FF2B5EF4-FFF2-40B4-BE49-F238E27FC236}">
                <a16:creationId xmlns:a16="http://schemas.microsoft.com/office/drawing/2014/main" id="{AE781F18-73BD-AA04-56B9-E083363972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2298" y="1828727"/>
            <a:ext cx="960203" cy="655377"/>
          </a:xfrm>
          <a:prstGeom prst="rect">
            <a:avLst/>
          </a:prstGeom>
        </p:spPr>
      </p:pic>
      <p:cxnSp>
        <p:nvCxnSpPr>
          <p:cNvPr id="40" name="Łącznik prosty 39">
            <a:extLst>
              <a:ext uri="{FF2B5EF4-FFF2-40B4-BE49-F238E27FC236}">
                <a16:creationId xmlns:a16="http://schemas.microsoft.com/office/drawing/2014/main" id="{CB82B1BE-67BC-56A8-241A-42D6A25F5508}"/>
              </a:ext>
            </a:extLst>
          </p:cNvPr>
          <p:cNvCxnSpPr>
            <a:cxnSpLocks/>
          </p:cNvCxnSpPr>
          <p:nvPr/>
        </p:nvCxnSpPr>
        <p:spPr>
          <a:xfrm flipV="1">
            <a:off x="1412399" y="1109052"/>
            <a:ext cx="409001" cy="241945"/>
          </a:xfrm>
          <a:prstGeom prst="line">
            <a:avLst/>
          </a:prstGeom>
          <a:ln>
            <a:solidFill>
              <a:srgbClr val="DD173B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Obraz 1">
            <a:extLst>
              <a:ext uri="{FF2B5EF4-FFF2-40B4-BE49-F238E27FC236}">
                <a16:creationId xmlns:a16="http://schemas.microsoft.com/office/drawing/2014/main" id="{BCAF7605-5468-2673-C514-D8F0B23906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46" y="7457980"/>
            <a:ext cx="3111107" cy="41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2660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Obraz 32">
            <a:extLst>
              <a:ext uri="{FF2B5EF4-FFF2-40B4-BE49-F238E27FC236}">
                <a16:creationId xmlns:a16="http://schemas.microsoft.com/office/drawing/2014/main" id="{6C7FCCB9-6A4A-9910-8606-B1C20A111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795" y="5676143"/>
            <a:ext cx="2909343" cy="2197857"/>
          </a:xfrm>
          <a:prstGeom prst="rect">
            <a:avLst/>
          </a:prstGeom>
        </p:spPr>
      </p:pic>
      <p:sp>
        <p:nvSpPr>
          <p:cNvPr id="6" name="Tytuł 1">
            <a:extLst>
              <a:ext uri="{FF2B5EF4-FFF2-40B4-BE49-F238E27FC236}">
                <a16:creationId xmlns:a16="http://schemas.microsoft.com/office/drawing/2014/main" id="{6A6A4818-B008-80CD-36FF-8A6F9E9C2C7B}"/>
              </a:ext>
            </a:extLst>
          </p:cNvPr>
          <p:cNvSpPr txBox="1">
            <a:spLocks/>
          </p:cNvSpPr>
          <p:nvPr/>
        </p:nvSpPr>
        <p:spPr>
          <a:xfrm>
            <a:off x="1593537" y="537794"/>
            <a:ext cx="8250238" cy="7709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400" spc="15" dirty="0">
                <a:solidFill>
                  <a:srgbClr val="DD173B"/>
                </a:solidFill>
                <a:ea typeface="+mn-ea"/>
                <a:cs typeface="Arial" panose="020B0604020202020204" pitchFamily="34" charset="0"/>
              </a:rPr>
              <a:t>Co robić?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B3EAEE2A-4AE2-55CA-84F6-AD4C0CB14770}"/>
              </a:ext>
            </a:extLst>
          </p:cNvPr>
          <p:cNvSpPr txBox="1"/>
          <p:nvPr/>
        </p:nvSpPr>
        <p:spPr>
          <a:xfrm>
            <a:off x="3734285" y="1967230"/>
            <a:ext cx="4842448" cy="4271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indent="-266700" algn="just">
              <a:lnSpc>
                <a:spcPct val="150000"/>
              </a:lnSpc>
              <a:spcBef>
                <a:spcPts val="1378"/>
              </a:spcBef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Wybrać konkurs, który jest skierowany</a:t>
            </a:r>
            <a:br>
              <a:rPr lang="pl-PL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</a:br>
            <a:r>
              <a:rPr lang="pl-PL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do Państwa (</a:t>
            </a:r>
            <a:r>
              <a:rPr lang="pl-PL" sz="18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Konfigurator grantu</a:t>
            </a:r>
            <a:r>
              <a:rPr lang="pl-PL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)</a:t>
            </a:r>
          </a:p>
          <a:p>
            <a:pPr marL="266700" indent="-266700" algn="just">
              <a:lnSpc>
                <a:spcPct val="150000"/>
              </a:lnSpc>
              <a:spcBef>
                <a:spcPts val="1378"/>
              </a:spcBef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Zapoznać się z dokumentacją </a:t>
            </a:r>
          </a:p>
          <a:p>
            <a:pPr marL="266700" indent="-266700" algn="just">
              <a:lnSpc>
                <a:spcPct val="150000"/>
              </a:lnSpc>
              <a:spcBef>
                <a:spcPts val="1378"/>
              </a:spcBef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Dowiedzieć się, co będzie oceniane</a:t>
            </a:r>
          </a:p>
          <a:p>
            <a:pPr marL="266700" indent="-266700" algn="just">
              <a:lnSpc>
                <a:spcPct val="150000"/>
              </a:lnSpc>
              <a:spcBef>
                <a:spcPts val="1378"/>
              </a:spcBef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Rozważnie gospodarować miejscem przeznaczonym na poszczególne sekcje wniosku</a:t>
            </a:r>
          </a:p>
          <a:p>
            <a:pPr marL="266700" indent="-266700" algn="just">
              <a:lnSpc>
                <a:spcPct val="150000"/>
              </a:lnSpc>
              <a:spcBef>
                <a:spcPts val="1378"/>
              </a:spcBef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Zadbać o spójność wniosku</a:t>
            </a:r>
          </a:p>
          <a:p>
            <a:pPr marL="266700" indent="-266700" algn="just">
              <a:lnSpc>
                <a:spcPct val="150000"/>
              </a:lnSpc>
              <a:spcBef>
                <a:spcPts val="1378"/>
              </a:spcBef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Nie zwlekać do ostatniej chwili 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E11F30B0-36D3-0C2A-0E92-01508B0507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346"/>
            <a:ext cx="1842963" cy="7554686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E982E61A-BA98-782A-EFC6-27C54564ED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7" y="7457980"/>
            <a:ext cx="3111107" cy="41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53764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Obraz 32">
            <a:extLst>
              <a:ext uri="{FF2B5EF4-FFF2-40B4-BE49-F238E27FC236}">
                <a16:creationId xmlns:a16="http://schemas.microsoft.com/office/drawing/2014/main" id="{6C7FCCB9-6A4A-9910-8606-B1C20A111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795" y="5621696"/>
            <a:ext cx="2909343" cy="2197857"/>
          </a:xfrm>
          <a:prstGeom prst="rect">
            <a:avLst/>
          </a:prstGeom>
        </p:spPr>
      </p:pic>
      <p:sp>
        <p:nvSpPr>
          <p:cNvPr id="6" name="Tytuł 1">
            <a:extLst>
              <a:ext uri="{FF2B5EF4-FFF2-40B4-BE49-F238E27FC236}">
                <a16:creationId xmlns:a16="http://schemas.microsoft.com/office/drawing/2014/main" id="{6A6A4818-B008-80CD-36FF-8A6F9E9C2C7B}"/>
              </a:ext>
            </a:extLst>
          </p:cNvPr>
          <p:cNvSpPr txBox="1">
            <a:spLocks/>
          </p:cNvSpPr>
          <p:nvPr/>
        </p:nvSpPr>
        <p:spPr>
          <a:xfrm>
            <a:off x="1593537" y="537794"/>
            <a:ext cx="8250238" cy="7709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400" spc="15" dirty="0">
                <a:solidFill>
                  <a:srgbClr val="DD173B"/>
                </a:solidFill>
                <a:ea typeface="+mn-ea"/>
                <a:cs typeface="Arial" panose="020B0604020202020204" pitchFamily="34" charset="0"/>
              </a:rPr>
              <a:t>Co robić?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B3EAEE2A-4AE2-55CA-84F6-AD4C0CB14770}"/>
              </a:ext>
            </a:extLst>
          </p:cNvPr>
          <p:cNvSpPr txBox="1"/>
          <p:nvPr/>
        </p:nvSpPr>
        <p:spPr>
          <a:xfrm>
            <a:off x="3734285" y="1967230"/>
            <a:ext cx="4678195" cy="40915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indent="-266700" algn="just">
              <a:lnSpc>
                <a:spcPct val="150000"/>
              </a:lnSpc>
              <a:spcBef>
                <a:spcPts val="1378"/>
              </a:spcBef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Dobrze skonstruować zespół, aby posiadał wszystkie wymagane kompetencje</a:t>
            </a:r>
          </a:p>
          <a:p>
            <a:pPr marL="266700" indent="-266700" algn="just">
              <a:lnSpc>
                <a:spcPct val="150000"/>
              </a:lnSpc>
              <a:spcBef>
                <a:spcPts val="1378"/>
              </a:spcBef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Dobrze uzasadnić koszty w projekcie</a:t>
            </a:r>
          </a:p>
          <a:p>
            <a:pPr marL="266700" indent="-266700" algn="just">
              <a:lnSpc>
                <a:spcPct val="150000"/>
              </a:lnSpc>
              <a:spcBef>
                <a:spcPts val="1378"/>
              </a:spcBef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Nie pomijać zakładek i nie wypełniać ich</a:t>
            </a:r>
            <a:br>
              <a:rPr lang="pl-PL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</a:br>
            <a:r>
              <a:rPr lang="pl-PL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po polsku</a:t>
            </a:r>
          </a:p>
          <a:p>
            <a:pPr marL="266700" indent="-266700" algn="just">
              <a:lnSpc>
                <a:spcPct val="150000"/>
              </a:lnSpc>
              <a:spcBef>
                <a:spcPts val="1378"/>
              </a:spcBef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Postarać się sprawdzić język angielski </a:t>
            </a:r>
          </a:p>
          <a:p>
            <a:pPr marL="266700" indent="-266700" algn="just">
              <a:lnSpc>
                <a:spcPct val="150000"/>
              </a:lnSpc>
              <a:spcBef>
                <a:spcPts val="1378"/>
              </a:spcBef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W razie wątpliwości – kontaktować się</a:t>
            </a:r>
            <a:br>
              <a:rPr lang="pl-PL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</a:br>
            <a:r>
              <a:rPr lang="pl-PL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z pracownikami NCN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FDB3846F-4934-64CB-104C-4079F7657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7" y="7457980"/>
            <a:ext cx="3111107" cy="416020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E3069769-8763-391A-99E3-33916A0D08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42963" cy="755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25577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Obraz 32">
            <a:extLst>
              <a:ext uri="{FF2B5EF4-FFF2-40B4-BE49-F238E27FC236}">
                <a16:creationId xmlns:a16="http://schemas.microsoft.com/office/drawing/2014/main" id="{6C7FCCB9-6A4A-9910-8606-B1C20A111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795" y="5621696"/>
            <a:ext cx="2909343" cy="2197857"/>
          </a:xfrm>
          <a:prstGeom prst="rect">
            <a:avLst/>
          </a:prstGeom>
        </p:spPr>
      </p:pic>
      <p:sp>
        <p:nvSpPr>
          <p:cNvPr id="6" name="Tytuł 1">
            <a:extLst>
              <a:ext uri="{FF2B5EF4-FFF2-40B4-BE49-F238E27FC236}">
                <a16:creationId xmlns:a16="http://schemas.microsoft.com/office/drawing/2014/main" id="{6A6A4818-B008-80CD-36FF-8A6F9E9C2C7B}"/>
              </a:ext>
            </a:extLst>
          </p:cNvPr>
          <p:cNvSpPr txBox="1">
            <a:spLocks/>
          </p:cNvSpPr>
          <p:nvPr/>
        </p:nvSpPr>
        <p:spPr>
          <a:xfrm>
            <a:off x="1593537" y="537794"/>
            <a:ext cx="8250238" cy="7709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400" spc="15" dirty="0">
                <a:solidFill>
                  <a:srgbClr val="DD173B"/>
                </a:solidFill>
                <a:ea typeface="+mn-ea"/>
                <a:cs typeface="Arial" panose="020B0604020202020204" pitchFamily="34" charset="0"/>
              </a:rPr>
              <a:t>Czego nie robić?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B3EAEE2A-4AE2-55CA-84F6-AD4C0CB14770}"/>
              </a:ext>
            </a:extLst>
          </p:cNvPr>
          <p:cNvSpPr txBox="1"/>
          <p:nvPr/>
        </p:nvSpPr>
        <p:spPr>
          <a:xfrm>
            <a:off x="3664937" y="1652268"/>
            <a:ext cx="4688355" cy="4866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indent="-266700" algn="just">
              <a:lnSpc>
                <a:spcPct val="150000"/>
              </a:lnSpc>
              <a:spcBef>
                <a:spcPts val="1378"/>
              </a:spcBef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Nie bazować na starych regulaminach</a:t>
            </a:r>
          </a:p>
          <a:p>
            <a:pPr marL="266700" indent="-266700" algn="just">
              <a:lnSpc>
                <a:spcPct val="150000"/>
              </a:lnSpc>
              <a:spcBef>
                <a:spcPts val="1378"/>
              </a:spcBef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Nie przygotowywać wniosku w ostatniej chwili</a:t>
            </a:r>
          </a:p>
          <a:p>
            <a:pPr marL="266700" indent="-266700" algn="just">
              <a:lnSpc>
                <a:spcPct val="150000"/>
              </a:lnSpc>
              <a:spcBef>
                <a:spcPts val="1378"/>
              </a:spcBef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Nie ukrywać informacji</a:t>
            </a:r>
          </a:p>
          <a:p>
            <a:pPr marL="266700" indent="-266700" algn="just">
              <a:lnSpc>
                <a:spcPct val="150000"/>
              </a:lnSpc>
              <a:spcBef>
                <a:spcPts val="1378"/>
              </a:spcBef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Nie przedstawiać nie swoich projektów, nie swoich publikacji (rzetelność!)</a:t>
            </a:r>
          </a:p>
          <a:p>
            <a:pPr marL="266700" indent="-266700" algn="just">
              <a:lnSpc>
                <a:spcPct val="150000"/>
              </a:lnSpc>
              <a:spcBef>
                <a:spcPts val="1378"/>
              </a:spcBef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Nie wykazywać publikacji „W recenzji”</a:t>
            </a:r>
          </a:p>
          <a:p>
            <a:pPr marL="266700" indent="-266700" algn="just">
              <a:lnSpc>
                <a:spcPct val="150000"/>
              </a:lnSpc>
              <a:spcBef>
                <a:spcPts val="1378"/>
              </a:spcBef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Nie wysyłać wersji roboczej wniosku</a:t>
            </a:r>
          </a:p>
          <a:p>
            <a:pPr marL="266700" indent="-266700" algn="just">
              <a:lnSpc>
                <a:spcPct val="150000"/>
              </a:lnSpc>
              <a:spcBef>
                <a:spcPts val="1378"/>
              </a:spcBef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Nie odsyłać do informacji poza wnioskiem</a:t>
            </a:r>
            <a:br>
              <a:rPr lang="pl-PL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</a:br>
            <a:r>
              <a:rPr lang="pl-PL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(np. linki do repozytoriów, chmury itp.)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8188A7B8-FE98-995F-F743-C7C47B9DC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42963" cy="755468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74EAC0A3-DCF7-2EBB-38B3-7FB2F4BDAF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457980"/>
            <a:ext cx="3111107" cy="41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46023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Obraz 32">
            <a:extLst>
              <a:ext uri="{FF2B5EF4-FFF2-40B4-BE49-F238E27FC236}">
                <a16:creationId xmlns:a16="http://schemas.microsoft.com/office/drawing/2014/main" id="{6C7FCCB9-6A4A-9910-8606-B1C20A111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795" y="5621696"/>
            <a:ext cx="2909343" cy="2197857"/>
          </a:xfrm>
          <a:prstGeom prst="rect">
            <a:avLst/>
          </a:prstGeom>
        </p:spPr>
      </p:pic>
      <p:sp>
        <p:nvSpPr>
          <p:cNvPr id="6" name="Tytuł 1">
            <a:extLst>
              <a:ext uri="{FF2B5EF4-FFF2-40B4-BE49-F238E27FC236}">
                <a16:creationId xmlns:a16="http://schemas.microsoft.com/office/drawing/2014/main" id="{6A6A4818-B008-80CD-36FF-8A6F9E9C2C7B}"/>
              </a:ext>
            </a:extLst>
          </p:cNvPr>
          <p:cNvSpPr txBox="1">
            <a:spLocks/>
          </p:cNvSpPr>
          <p:nvPr/>
        </p:nvSpPr>
        <p:spPr>
          <a:xfrm>
            <a:off x="1593537" y="537794"/>
            <a:ext cx="8250238" cy="7709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400" spc="15" dirty="0">
                <a:solidFill>
                  <a:srgbClr val="DD173B"/>
                </a:solidFill>
                <a:ea typeface="+mn-ea"/>
                <a:cs typeface="Arial" panose="020B0604020202020204" pitchFamily="34" charset="0"/>
              </a:rPr>
              <a:t>Czego nie robić?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B3EAEE2A-4AE2-55CA-84F6-AD4C0CB14770}"/>
              </a:ext>
            </a:extLst>
          </p:cNvPr>
          <p:cNvSpPr txBox="1"/>
          <p:nvPr/>
        </p:nvSpPr>
        <p:spPr>
          <a:xfrm>
            <a:off x="3734285" y="1967230"/>
            <a:ext cx="4627395" cy="4304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indent="-266700" algn="just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Wystrzegać się plagiatów i autoplagiatów, kopiowania publikacji innych naukowców oraz pomijania cytowań.</a:t>
            </a:r>
          </a:p>
          <a:p>
            <a:pPr marL="266700" indent="-266700" algn="just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Uważać na stwierdzenia kategoryczne, np. „takich badań nikt nigdy jeszcze nie zrobił”.</a:t>
            </a:r>
          </a:p>
          <a:p>
            <a:pPr marL="266700" indent="-266700" algn="just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Niedopuszczalne są stwierdzenia obraźliwe. </a:t>
            </a:r>
          </a:p>
          <a:p>
            <a:pPr marL="266700" indent="-266700" algn="just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Nie jest wskazane cytowanie poprzednich recenzji i odnoszenie się do nich. </a:t>
            </a:r>
          </a:p>
          <a:p>
            <a:pPr marL="266700" indent="-266700" algn="just">
              <a:lnSpc>
                <a:spcPts val="216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pl-PL" dirty="0">
              <a:solidFill>
                <a:srgbClr val="58595B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AFFB3AE-E6F9-E834-90E8-421BA8AD2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42963" cy="755468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A3B64530-FAA2-3CAB-BE57-AC65D021D1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7" y="7457980"/>
            <a:ext cx="3111107" cy="41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23967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Obraz 27">
            <a:extLst>
              <a:ext uri="{FF2B5EF4-FFF2-40B4-BE49-F238E27FC236}">
                <a16:creationId xmlns:a16="http://schemas.microsoft.com/office/drawing/2014/main" id="{24C27101-23D1-F842-5C16-2BED362A7AD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441174" y="4140482"/>
            <a:ext cx="2083010" cy="1186077"/>
          </a:xfrm>
          <a:prstGeom prst="rect">
            <a:avLst/>
          </a:prstGeom>
        </p:spPr>
      </p:pic>
      <p:sp>
        <p:nvSpPr>
          <p:cNvPr id="7" name="Symbol zastępczy zawartości 7">
            <a:extLst>
              <a:ext uri="{FF2B5EF4-FFF2-40B4-BE49-F238E27FC236}">
                <a16:creationId xmlns:a16="http://schemas.microsoft.com/office/drawing/2014/main" id="{E361BA19-DF7E-576D-EFCA-191CE878345C}"/>
              </a:ext>
            </a:extLst>
          </p:cNvPr>
          <p:cNvSpPr txBox="1">
            <a:spLocks/>
          </p:cNvSpPr>
          <p:nvPr/>
        </p:nvSpPr>
        <p:spPr>
          <a:xfrm>
            <a:off x="1878618" y="2396530"/>
            <a:ext cx="9144000" cy="33617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58585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58585A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8585A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8585A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8585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C00000"/>
              </a:buClr>
              <a:buNone/>
            </a:pPr>
            <a:endParaRPr lang="pl-PL" sz="4000" b="1">
              <a:solidFill>
                <a:srgbClr val="000000"/>
              </a:solidFill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67C8B1C-F78D-258B-081F-2334A7089E15}"/>
              </a:ext>
            </a:extLst>
          </p:cNvPr>
          <p:cNvSpPr txBox="1"/>
          <p:nvPr/>
        </p:nvSpPr>
        <p:spPr>
          <a:xfrm>
            <a:off x="3575309" y="1895431"/>
            <a:ext cx="6543378" cy="2862322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D76"/>
              </a:buClr>
              <a:buSzTx/>
              <a:buFontTx/>
              <a:buNone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rgbClr val="DD173B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Kontakt z nami: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173B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 etapie składania wniosku </a:t>
            </a:r>
            <a:r>
              <a:rPr kumimoji="0" lang="pl-PL" sz="1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→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rgbClr val="DD173B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Dział Obsługi Wniosków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173B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szkolenia dla wnioskodawców 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 Light" panose="020F0302020204030204" pitchFamily="34" charset="0"/>
              </a:rPr>
              <a:t>→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pl-PL" dirty="0">
                <a:solidFill>
                  <a:srgbClr val="DD173B"/>
                </a:solidFill>
                <a:latin typeface="+mj-lt"/>
                <a:cs typeface="Calibri Light" panose="020F0302020204030204" pitchFamily="34" charset="0"/>
              </a:rPr>
              <a:t>Zespół Koordynatorów Dyscyplin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D76"/>
              </a:buClr>
              <a:buSzTx/>
              <a:tabLst/>
              <a:defRPr/>
            </a:pPr>
            <a:endParaRPr kumimoji="0" lang="pl-PL" b="0" i="0" u="none" strike="noStrike" kern="1200" cap="none" spc="0" normalizeH="0" baseline="0" noProof="0" dirty="0">
              <a:ln>
                <a:noFill/>
              </a:ln>
              <a:solidFill>
                <a:srgbClr val="DD173B"/>
              </a:solidFill>
              <a:effectLst/>
              <a:uLnTx/>
              <a:uFillTx/>
              <a:latin typeface="+mj-lt"/>
              <a:ea typeface="+mn-ea"/>
              <a:cs typeface="Calibri Light" panose="020F030202020403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D76"/>
              </a:buClr>
              <a:buSzTx/>
              <a:buFontTx/>
              <a:buNone/>
              <a:tabLst/>
              <a:defRPr/>
            </a:pPr>
            <a:endParaRPr kumimoji="0" lang="pl-PL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D76"/>
              </a:buClr>
              <a:buSzTx/>
              <a:buFontTx/>
              <a:buNone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rgbClr val="DD173B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Zapraszamy na:</a:t>
            </a:r>
          </a:p>
          <a:p>
            <a:pPr marL="447675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D76"/>
              </a:buClr>
              <a:buSzTx/>
              <a:buFontTx/>
              <a:buNone/>
              <a:tabLst/>
              <a:defRPr/>
            </a:pPr>
            <a:r>
              <a:rPr kumimoji="0" lang="pl-PL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@NarodowecentrumNauki</a:t>
            </a:r>
          </a:p>
          <a:p>
            <a:pPr marL="447675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D76"/>
              </a:buClr>
              <a:buSzTx/>
              <a:buFontTx/>
              <a:buNone/>
              <a:tabLst/>
              <a:defRPr/>
            </a:pPr>
            <a:r>
              <a:rPr lang="pl-PL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Narodowe Centrum Nauki</a:t>
            </a:r>
          </a:p>
          <a:p>
            <a:pPr marL="447675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D76"/>
              </a:buClr>
              <a:buSzTx/>
              <a:buFontTx/>
              <a:buNone/>
              <a:tabLst/>
              <a:defRPr/>
            </a:pPr>
            <a:r>
              <a:rPr kumimoji="0" lang="pl-PL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@ncn_gov_pl</a:t>
            </a:r>
          </a:p>
          <a:p>
            <a:pPr marL="447675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D76"/>
              </a:buClr>
              <a:buSzTx/>
              <a:buFontTx/>
              <a:buNone/>
              <a:tabLst/>
              <a:defRPr/>
            </a:pPr>
            <a:r>
              <a:rPr lang="pl-PL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@NCN_PL</a:t>
            </a:r>
            <a:endParaRPr kumimoji="0" lang="pl-PL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0" name="Picture 4" descr="Free Youtube Logo Icon, Symbol. Download in PNG, SVG format.">
            <a:extLst>
              <a:ext uri="{FF2B5EF4-FFF2-40B4-BE49-F238E27FC236}">
                <a16:creationId xmlns:a16="http://schemas.microsoft.com/office/drawing/2014/main" id="{08AEC697-A64E-2971-01D9-6498AA155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550" y="3852908"/>
            <a:ext cx="296561" cy="29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Instagram instagram new design logo social media icon - Instagram New">
            <a:extLst>
              <a:ext uri="{FF2B5EF4-FFF2-40B4-BE49-F238E27FC236}">
                <a16:creationId xmlns:a16="http://schemas.microsoft.com/office/drawing/2014/main" id="{5CB2223D-8A89-57F2-EFBB-BA713F812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030" y="4165583"/>
            <a:ext cx="233866" cy="23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8F35C5F3-0139-CF99-0D50-BE9173EDBA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4550" y="4422260"/>
            <a:ext cx="312177" cy="243754"/>
          </a:xfrm>
          <a:prstGeom prst="rect">
            <a:avLst/>
          </a:prstGeom>
        </p:spPr>
      </p:pic>
      <p:sp>
        <p:nvSpPr>
          <p:cNvPr id="18" name="Tytuł 1">
            <a:extLst>
              <a:ext uri="{FF2B5EF4-FFF2-40B4-BE49-F238E27FC236}">
                <a16:creationId xmlns:a16="http://schemas.microsoft.com/office/drawing/2014/main" id="{5EA2D1F5-65EA-0EC2-A5D4-182892DD986E}"/>
              </a:ext>
            </a:extLst>
          </p:cNvPr>
          <p:cNvSpPr txBox="1">
            <a:spLocks/>
          </p:cNvSpPr>
          <p:nvPr/>
        </p:nvSpPr>
        <p:spPr>
          <a:xfrm>
            <a:off x="575967" y="460062"/>
            <a:ext cx="10453092" cy="7709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400" spc="15" dirty="0">
                <a:solidFill>
                  <a:srgbClr val="DD173B"/>
                </a:solidFill>
                <a:ea typeface="+mn-ea"/>
                <a:cs typeface="Arial" panose="020B0604020202020204" pitchFamily="34" charset="0"/>
              </a:rPr>
              <a:t>Sesja pytań i odpowiedzi</a:t>
            </a:r>
          </a:p>
        </p:txBody>
      </p:sp>
      <p:pic>
        <p:nvPicPr>
          <p:cNvPr id="23" name="Obraz 22">
            <a:extLst>
              <a:ext uri="{FF2B5EF4-FFF2-40B4-BE49-F238E27FC236}">
                <a16:creationId xmlns:a16="http://schemas.microsoft.com/office/drawing/2014/main" id="{BD1D4343-4EA4-11C5-84FB-841F56647242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65000"/>
          </a:blip>
          <a:stretch>
            <a:fillRect/>
          </a:stretch>
        </p:blipFill>
        <p:spPr>
          <a:xfrm>
            <a:off x="0" y="5192736"/>
            <a:ext cx="5521417" cy="2192435"/>
          </a:xfrm>
          <a:prstGeom prst="rect">
            <a:avLst/>
          </a:prstGeom>
        </p:spPr>
      </p:pic>
      <p:sp>
        <p:nvSpPr>
          <p:cNvPr id="20" name="pole tekstowe 19">
            <a:extLst>
              <a:ext uri="{FF2B5EF4-FFF2-40B4-BE49-F238E27FC236}">
                <a16:creationId xmlns:a16="http://schemas.microsoft.com/office/drawing/2014/main" id="{A72EB330-E4CB-974D-698E-D304092EBA7A}"/>
              </a:ext>
            </a:extLst>
          </p:cNvPr>
          <p:cNvSpPr txBox="1"/>
          <p:nvPr/>
        </p:nvSpPr>
        <p:spPr>
          <a:xfrm>
            <a:off x="6014467" y="6646507"/>
            <a:ext cx="639206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D76"/>
              </a:buClr>
              <a:buSzTx/>
              <a:tabLst/>
              <a:defRPr/>
            </a:pPr>
            <a:r>
              <a:rPr lang="pl-PL" sz="1400" dirty="0">
                <a:solidFill>
                  <a:srgbClr val="DD173B"/>
                </a:solidFill>
                <a:latin typeface="+mj-lt"/>
                <a:cs typeface="Calibri Light" panose="020F0302020204030204" pitchFamily="34" charset="0"/>
              </a:rPr>
              <a:t>Więcej informacji na temat warsztatów </a:t>
            </a:r>
            <a:r>
              <a:rPr kumimoji="0" lang="pl-PL" sz="1400" i="0" strike="noStrike" kern="1200" cap="none" spc="0" normalizeH="0" baseline="0" noProof="0" dirty="0">
                <a:ln>
                  <a:noFill/>
                </a:ln>
                <a:solidFill>
                  <a:srgbClr val="DD173B"/>
                </a:solidFill>
                <a:effectLst/>
                <a:uLnTx/>
                <a:uFillTx/>
                <a:latin typeface="+mj-lt"/>
                <a:ea typeface="+mn-ea"/>
                <a:cs typeface="Calibri Light" panose="020F0302020204030204" pitchFamily="34" charset="0"/>
              </a:rPr>
              <a:t>dla wnioskodawców: </a:t>
            </a:r>
            <a:r>
              <a:rPr kumimoji="0" lang="pl-PL" sz="1400" i="0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n-ea"/>
                <a:cs typeface="Calibri Light" panose="020F03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https://www.ncn.gov.pl/finansowanie-nauki/informacje-dla-wnioskodawcow/warsztaty-dla-wnioskodawcow</a:t>
            </a:r>
            <a:r>
              <a:rPr kumimoji="0" lang="pl-PL" sz="1400" i="0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n-ea"/>
                <a:cs typeface="Calibri Light" panose="020F0302020204030204" pitchFamily="34" charset="0"/>
              </a:rPr>
              <a:t> </a:t>
            </a:r>
            <a:endParaRPr kumimoji="0" lang="pl-PL" sz="1400" i="0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27" name="Obraz 26">
            <a:extLst>
              <a:ext uri="{FF2B5EF4-FFF2-40B4-BE49-F238E27FC236}">
                <a16:creationId xmlns:a16="http://schemas.microsoft.com/office/drawing/2014/main" id="{06B5A1EB-BDC4-223C-0ECF-856A0EECCC62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65000"/>
          </a:blip>
          <a:stretch>
            <a:fillRect/>
          </a:stretch>
        </p:blipFill>
        <p:spPr>
          <a:xfrm>
            <a:off x="0" y="106370"/>
            <a:ext cx="2576586" cy="383063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D4ACBCC4-1A43-B7E2-9DF9-2428902F804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052" y="3589206"/>
            <a:ext cx="290946" cy="290946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DE9FC55A-A73E-6387-87FB-B2083A2D971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270" y="3569018"/>
            <a:ext cx="290946" cy="29094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28D5CD8D-00DB-C6A7-7E74-893680FAAC5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306" y="3575352"/>
            <a:ext cx="304800" cy="304800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F93AFC71-815A-EC93-F165-BA2AD86EA50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196" y="3575352"/>
            <a:ext cx="304800" cy="304800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BB586413-D5FB-685A-3BFD-0CD0C1368D42}"/>
              </a:ext>
            </a:extLst>
          </p:cNvPr>
          <p:cNvSpPr txBox="1"/>
          <p:nvPr/>
        </p:nvSpPr>
        <p:spPr>
          <a:xfrm>
            <a:off x="7978140" y="3251830"/>
            <a:ext cx="1501140" cy="367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D76"/>
              </a:buClr>
              <a:buSzTx/>
              <a:buFontTx/>
              <a:buNone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rgbClr val="DD173B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Podcasty NCN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BE2EF06A-0A28-6DA8-2814-504E8DE99B7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447" y="7457980"/>
            <a:ext cx="3111107" cy="41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469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6A6A4818-B008-80CD-36FF-8A6F9E9C2C7B}"/>
              </a:ext>
            </a:extLst>
          </p:cNvPr>
          <p:cNvSpPr txBox="1">
            <a:spLocks/>
          </p:cNvSpPr>
          <p:nvPr/>
        </p:nvSpPr>
        <p:spPr>
          <a:xfrm>
            <a:off x="1927848" y="505491"/>
            <a:ext cx="8250238" cy="7709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400" kern="0" dirty="0">
                <a:solidFill>
                  <a:srgbClr val="DD173B"/>
                </a:solidFill>
              </a:rPr>
              <a:t>Przygotowanie wniosku</a:t>
            </a:r>
            <a:endParaRPr lang="en-GB" sz="4400" kern="0" dirty="0">
              <a:solidFill>
                <a:srgbClr val="DD173B"/>
              </a:solidFill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A0581D71-437D-8BC8-5874-E862BE3F7BBB}"/>
              </a:ext>
            </a:extLst>
          </p:cNvPr>
          <p:cNvSpPr txBox="1"/>
          <p:nvPr/>
        </p:nvSpPr>
        <p:spPr>
          <a:xfrm>
            <a:off x="3326020" y="1770128"/>
            <a:ext cx="5036476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indent="-355600" algn="just">
              <a:buFont typeface="Wingdings" panose="05000000000000000000" pitchFamily="2" charset="2"/>
              <a:buChar char="Ø"/>
            </a:pPr>
            <a:r>
              <a:rPr lang="pl-PL" spc="-8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We wniosku powinna być jasno wskazana hipoteza badawcza, a sam pomysł powinien być bardzo dobry</a:t>
            </a:r>
            <a:br>
              <a:rPr lang="pl-PL" spc="-8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</a:br>
            <a:endParaRPr lang="pl-PL" spc="-8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355600" indent="-355600" algn="just"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Badania powinny być opisane w sposób jasny</a:t>
            </a:r>
            <a:b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</a:b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i klarowny</a:t>
            </a:r>
          </a:p>
          <a:p>
            <a:pPr algn="just"/>
            <a:endParaRPr lang="pl-PL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355600" indent="-355600" algn="just"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Doświadczenie oraz osiągnięcia kierownika powinny być wystarczająco dobre, aby konkurować z innymi uczestnikami konkursu</a:t>
            </a:r>
          </a:p>
          <a:p>
            <a:pPr marL="355600" indent="-355600" algn="just">
              <a:buFont typeface="Wingdings" panose="05000000000000000000" pitchFamily="2" charset="2"/>
              <a:buChar char="Ø"/>
            </a:pPr>
            <a:endParaRPr lang="pl-PL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355600" indent="-355600" algn="just"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Prosimy o składanie wniosków przemyślanych, kompletnych, które mogą konkurować z innymi wnioskami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866F5FE-3CBD-D99E-5D3C-07F363DD5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42963" cy="755468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8DDC6092-B585-18C5-4F5F-D368911714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695"/>
          <a:stretch/>
        </p:blipFill>
        <p:spPr>
          <a:xfrm>
            <a:off x="7076154" y="5417777"/>
            <a:ext cx="3411538" cy="2456223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155F417-D676-A176-5305-0DABF0FBF4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6" y="7457980"/>
            <a:ext cx="3111107" cy="41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957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az 18">
            <a:extLst>
              <a:ext uri="{FF2B5EF4-FFF2-40B4-BE49-F238E27FC236}">
                <a16:creationId xmlns:a16="http://schemas.microsoft.com/office/drawing/2014/main" id="{7CC37AEA-5BDF-402C-45D8-984A38E8E1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33965" r="10295"/>
          <a:stretch/>
        </p:blipFill>
        <p:spPr>
          <a:xfrm>
            <a:off x="5554" y="-1028"/>
            <a:ext cx="10492543" cy="4978541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A9B9777D-00AC-6518-3435-8CC70DB2EBDD}"/>
              </a:ext>
            </a:extLst>
          </p:cNvPr>
          <p:cNvSpPr txBox="1"/>
          <p:nvPr/>
        </p:nvSpPr>
        <p:spPr>
          <a:xfrm>
            <a:off x="62704" y="433902"/>
            <a:ext cx="1049813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400" kern="0" dirty="0">
                <a:solidFill>
                  <a:srgbClr val="DD173B"/>
                </a:solidFill>
                <a:latin typeface="+mj-lt"/>
              </a:rPr>
              <a:t>Panele Narodowego Centrum Nauki</a:t>
            </a:r>
            <a:endParaRPr lang="en-GB" sz="4400" kern="0" dirty="0">
              <a:solidFill>
                <a:srgbClr val="DD173B"/>
              </a:solidFill>
              <a:latin typeface="+mj-lt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1FF2012A-2E84-0B06-3EA7-F4C57CA8B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7" y="7457980"/>
            <a:ext cx="3111107" cy="416020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9A4210F-C35E-64E1-A74E-7A6524734107}"/>
              </a:ext>
            </a:extLst>
          </p:cNvPr>
          <p:cNvSpPr txBox="1">
            <a:spLocks/>
          </p:cNvSpPr>
          <p:nvPr/>
        </p:nvSpPr>
        <p:spPr>
          <a:xfrm>
            <a:off x="1420872" y="2287623"/>
            <a:ext cx="7162800" cy="434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>
              <a:buFont typeface="Wingdings" panose="05000000000000000000" pitchFamily="2" charset="2"/>
              <a:buChar char="Ø"/>
            </a:pPr>
            <a:r>
              <a:rPr lang="pl-PL" sz="24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Decyzja o wyborze Panelu jest decyzją Kierownika Projektu</a:t>
            </a:r>
          </a:p>
          <a:p>
            <a:pPr marL="355600" indent="-355600">
              <a:buFont typeface="Arial" panose="020B0604020202020204" pitchFamily="34" charset="0"/>
              <a:buNone/>
            </a:pPr>
            <a:endParaRPr lang="pl-PL" sz="240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>
              <a:buFont typeface="Wingdings" panose="05000000000000000000" pitchFamily="2" charset="2"/>
              <a:buChar char="Ø"/>
            </a:pPr>
            <a:r>
              <a:rPr lang="pl-PL" sz="24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Panel musi pasować do tematyki wniosku</a:t>
            </a:r>
          </a:p>
          <a:p>
            <a:pPr marL="355600" indent="-355600">
              <a:buFont typeface="Arial" panose="020B0604020202020204" pitchFamily="34" charset="0"/>
              <a:buNone/>
            </a:pPr>
            <a:endParaRPr lang="pl-PL" sz="240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>
              <a:buFont typeface="Wingdings" panose="05000000000000000000" pitchFamily="2" charset="2"/>
              <a:buChar char="Ø"/>
            </a:pPr>
            <a:r>
              <a:rPr lang="pl-PL" sz="24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Deskryptory</a:t>
            </a:r>
          </a:p>
          <a:p>
            <a:pPr marL="355600" indent="-355600">
              <a:buFont typeface="Arial" panose="020B0604020202020204" pitchFamily="34" charset="0"/>
              <a:buNone/>
            </a:pPr>
            <a:endParaRPr lang="pl-PL" sz="240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>
              <a:buFont typeface="Wingdings" panose="05000000000000000000" pitchFamily="2" charset="2"/>
              <a:buChar char="Ø"/>
            </a:pPr>
            <a:r>
              <a:rPr lang="pl-PL" sz="24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Zespole Ekspertów pracują specjaliści z tematyki danego panelu</a:t>
            </a:r>
            <a:endParaRPr lang="pl-PL" sz="2400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309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ln w="6350">
          <a:solidFill>
            <a:srgbClr val="E6E7E8"/>
          </a:solidFill>
        </a:ln>
      </a:spPr>
      <a:bodyPr vert="horz" wrap="square" lIns="0" tIns="183515" rIns="0" bIns="0" rtlCol="0">
        <a:spAutoFit/>
      </a:bodyPr>
      <a:lstStyle>
        <a:defPPr algn="r">
          <a:lnSpc>
            <a:spcPts val="7365"/>
          </a:lnSpc>
          <a:spcBef>
            <a:spcPts val="1445"/>
          </a:spcBef>
          <a:defRPr sz="7400" b="1" spc="735" dirty="0" smtClean="0">
            <a:solidFill>
              <a:srgbClr val="BCBEC0"/>
            </a:solidFill>
            <a:latin typeface="Arial"/>
            <a:cs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d648d6d-5e8c-4d04-9a80-72d063ee322d">
      <Terms xmlns="http://schemas.microsoft.com/office/infopath/2007/PartnerControls"/>
    </lcf76f155ced4ddcb4097134ff3c332f>
    <TaxCatchAll xmlns="235ff9d7-423b-48fc-b975-4cf5e8d7a49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587E315DE1E8D4EA8523081720E83D5" ma:contentTypeVersion="16" ma:contentTypeDescription="Utwórz nowy dokument." ma:contentTypeScope="" ma:versionID="b6a28ca1d1d0d2b15b2cb7d726d8f555">
  <xsd:schema xmlns:xsd="http://www.w3.org/2001/XMLSchema" xmlns:xs="http://www.w3.org/2001/XMLSchema" xmlns:p="http://schemas.microsoft.com/office/2006/metadata/properties" xmlns:ns2="4d648d6d-5e8c-4d04-9a80-72d063ee322d" xmlns:ns3="235ff9d7-423b-48fc-b975-4cf5e8d7a492" targetNamespace="http://schemas.microsoft.com/office/2006/metadata/properties" ma:root="true" ma:fieldsID="d7fee7a38e388e391413cd227f9986ac" ns2:_="" ns3:_="">
    <xsd:import namespace="4d648d6d-5e8c-4d04-9a80-72d063ee322d"/>
    <xsd:import namespace="235ff9d7-423b-48fc-b975-4cf5e8d7a4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648d6d-5e8c-4d04-9a80-72d063ee32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Tagi obrazów" ma:readOnly="false" ma:fieldId="{5cf76f15-5ced-4ddc-b409-7134ff3c332f}" ma:taxonomyMulti="true" ma:sspId="be5d0129-78ea-4ba1-a92c-20b411bf3b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5ff9d7-423b-48fc-b975-4cf5e8d7a49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232a982-e954-4cc5-898a-b265b5178d13}" ma:internalName="TaxCatchAll" ma:showField="CatchAllData" ma:web="235ff9d7-423b-48fc-b975-4cf5e8d7a4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BC58F7-C43E-4DA1-9F69-43037C2309BE}">
  <ds:schemaRefs>
    <ds:schemaRef ds:uri="http://schemas.microsoft.com/office/infopath/2007/PartnerControls"/>
    <ds:schemaRef ds:uri="4bd0247b-ac7d-403b-a41c-c16c15c35eac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  <ds:schemaRef ds:uri="4d648d6d-5e8c-4d04-9a80-72d063ee322d"/>
    <ds:schemaRef ds:uri="235ff9d7-423b-48fc-b975-4cf5e8d7a492"/>
  </ds:schemaRefs>
</ds:datastoreItem>
</file>

<file path=customXml/itemProps2.xml><?xml version="1.0" encoding="utf-8"?>
<ds:datastoreItem xmlns:ds="http://schemas.openxmlformats.org/officeDocument/2006/customXml" ds:itemID="{CAEC8F24-E390-4789-8B4A-E5B8A8C3C0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648d6d-5e8c-4d04-9a80-72d063ee322d"/>
    <ds:schemaRef ds:uri="235ff9d7-423b-48fc-b975-4cf5e8d7a4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739434F-A64C-499A-8545-A8BD018658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TM10001114[[fn=Galeria]]</Template>
  <TotalTime>4349</TotalTime>
  <Words>3265</Words>
  <Application>Microsoft Office PowerPoint</Application>
  <PresentationFormat>Niestandardowy</PresentationFormat>
  <Paragraphs>493</Paragraphs>
  <Slides>74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4</vt:i4>
      </vt:variant>
      <vt:variant>
        <vt:lpstr>Tytuły slajdów</vt:lpstr>
      </vt:variant>
      <vt:variant>
        <vt:i4>74</vt:i4>
      </vt:variant>
    </vt:vector>
  </HeadingPairs>
  <TitlesOfParts>
    <vt:vector size="83" baseType="lpstr">
      <vt:lpstr>Arial</vt:lpstr>
      <vt:lpstr>Calibri</vt:lpstr>
      <vt:lpstr>Calibri (Tekst podstawowy)</vt:lpstr>
      <vt:lpstr>Calibri Light</vt:lpstr>
      <vt:lpstr>Wingdings</vt:lpstr>
      <vt:lpstr>Office Theme</vt:lpstr>
      <vt:lpstr>1_Projekt niestandardowy</vt:lpstr>
      <vt:lpstr>2_Projekt niestandardowy</vt:lpstr>
      <vt:lpstr>Projekt niestandardowy</vt:lpstr>
      <vt:lpstr>Prezentacja programu PowerPoint</vt:lpstr>
      <vt:lpstr>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Narodowe   Centrum Nauki</dc:title>
  <dc:creator>Dominika Pestka</dc:creator>
  <cp:lastModifiedBy>Elżbieta Wilusz</cp:lastModifiedBy>
  <cp:revision>126</cp:revision>
  <dcterms:created xsi:type="dcterms:W3CDTF">2018-12-28T17:13:43Z</dcterms:created>
  <dcterms:modified xsi:type="dcterms:W3CDTF">2024-05-06T09:33:44Z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2018-12-28T00:00:00Z</vt:filetime>
  </property>
  <property fmtid="{D5CDD505-2E9C-101B-9397-08002B2CF9AE}" pid="3" name="Creator">
    <vt:lpwstr>Adobe InDesign CC 14.0 (Macintosh)</vt:lpwstr>
  </property>
  <property fmtid="{D5CDD505-2E9C-101B-9397-08002B2CF9AE}" pid="4" name="LastSaved">
    <vt:filetime>2018-12-28T00:00:00Z</vt:filetime>
  </property>
  <property fmtid="{D5CDD505-2E9C-101B-9397-08002B2CF9AE}" pid="5" name="ContentTypeId">
    <vt:lpwstr>0x0101009587E315DE1E8D4EA8523081720E83D5</vt:lpwstr>
  </property>
</Properties>
</file>