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194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00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92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283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47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968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911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39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94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041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954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A25BA-1BA1-4AEE-8BD0-2D2C274CA4D1}" type="datetimeFigureOut">
              <a:rPr lang="pl-PL" smtClean="0"/>
              <a:t>05.06.2023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C3BE8-19DD-45A7-9246-8E813E1E27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288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880534"/>
            <a:ext cx="10515600" cy="4174066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Sprawozdanie z działalności Dyskusyjnego Klubu Książki 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UTW-UR                                                            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pl-PL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roku adm.2022/2023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 flipV="1">
            <a:off x="831850" y="6089650"/>
            <a:ext cx="10515600" cy="48683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184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836580" y="1230284"/>
            <a:ext cx="10344038" cy="6699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pl-PL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II semestrze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roku akad.202/2023                  członkowie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Dyskusyjnego Klub Książki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UTW-UR spotykali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się  w siedzibie Filii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Nr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pl-PL" sz="3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WiMBP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w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Rzeszowie przy ul. Podchorążych 1.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pl-PL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Spotkania odbywały się  </a:t>
            </a:r>
            <a:r>
              <a:rPr lang="pl-PL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razy w miesiącu                w </a:t>
            </a:r>
            <a:r>
              <a:rPr lang="pl-PL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czwartki o godz. 15.00. </a:t>
            </a:r>
            <a:endParaRPr lang="pl-PL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pl-PL" sz="3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Do DKK-u należy 15 osób, są to słuchaczki UTW-UR.</a:t>
            </a:r>
            <a:endParaRPr lang="pl-PL" sz="3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Moderatorem jest kol. </a:t>
            </a:r>
            <a:r>
              <a:rPr lang="pl-PL" sz="3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Małgorzata Chlebowska</a:t>
            </a:r>
            <a:r>
              <a:rPr lang="pl-PL" sz="3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800"/>
              </a:spcAft>
            </a:pPr>
            <a:r>
              <a:rPr lang="pl-PL" sz="3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36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3600" dirty="0" smtClean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l-PL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0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1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97669" y="505838"/>
            <a:ext cx="10797702" cy="5677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pl-PL" sz="3200" dirty="0" smtClean="0">
                <a:latin typeface="Times New Roman" panose="02020603050405020304" pitchFamily="18" charset="0"/>
                <a:ea typeface="Tahoma" panose="020B0604030504040204" pitchFamily="34" charset="0"/>
              </a:rPr>
              <a:t>Odbyło </a:t>
            </a:r>
            <a:r>
              <a:rPr lang="pl-PL" sz="3200" dirty="0">
                <a:latin typeface="Times New Roman" panose="02020603050405020304" pitchFamily="18" charset="0"/>
                <a:ea typeface="Tahoma" panose="020B0604030504040204" pitchFamily="34" charset="0"/>
              </a:rPr>
              <a:t>się </a:t>
            </a:r>
            <a:r>
              <a:rPr lang="pl-PL" sz="3200" b="1" dirty="0">
                <a:latin typeface="Times New Roman" panose="02020603050405020304" pitchFamily="18" charset="0"/>
                <a:ea typeface="Tahoma" panose="020B0604030504040204" pitchFamily="34" charset="0"/>
              </a:rPr>
              <a:t>5 </a:t>
            </a:r>
            <a:r>
              <a:rPr lang="pl-PL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spotkań, </a:t>
            </a:r>
            <a:r>
              <a:rPr lang="pl-PL" sz="3200" dirty="0">
                <a:latin typeface="Times New Roman" panose="02020603050405020304" pitchFamily="18" charset="0"/>
                <a:ea typeface="Tahoma" panose="020B0604030504040204" pitchFamily="34" charset="0"/>
              </a:rPr>
              <a:t>wg następującego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plan: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16.02.2023 </a:t>
            </a: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Olga </a:t>
            </a:r>
            <a:r>
              <a:rPr lang="pl-PL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Tokarczuk,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3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</a:t>
            </a:r>
            <a:r>
              <a:rPr lang="pl-PL" sz="32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Empuzjon</a:t>
            </a:r>
            <a:r>
              <a:rPr lang="pl-PL" sz="3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Horror przyrodoleczniczy</a:t>
            </a: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02.03.2023 </a:t>
            </a: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Katarzyna Kubisiowska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endParaRPr lang="pl-PL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Blisko 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bliżej. Rozmowy </a:t>
            </a:r>
            <a:r>
              <a:rPr lang="pl-PL" sz="3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 tym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, co najważniejsze.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30.03.</a:t>
            </a:r>
            <a:r>
              <a:rPr lang="pl-PL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2023 </a:t>
            </a: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Piotr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Stankiewicz,</a:t>
            </a:r>
            <a:r>
              <a:rPr lang="pl-PL" sz="32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Pamiętam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20.04.2023 </a:t>
            </a:r>
            <a:r>
              <a:rPr lang="pl-PL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pl-PL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Głos. Wojciech Mann w rozmowie z </a:t>
            </a:r>
            <a:r>
              <a:rPr lang="pl-PL" sz="3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Katarzyną</a:t>
            </a: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l-PL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3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</a:t>
            </a:r>
            <a:r>
              <a:rPr lang="pl-PL" sz="3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Kubisiowską</a:t>
            </a:r>
            <a:r>
              <a:rPr lang="pl-PL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18.05.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</a:t>
            </a:r>
            <a:r>
              <a:rPr lang="pl-PL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Sabina </a:t>
            </a:r>
            <a:r>
              <a:rPr lang="pl-PL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Jakubowska,</a:t>
            </a:r>
            <a:r>
              <a:rPr lang="pl-PL" sz="3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Akuszerki.</a:t>
            </a:r>
            <a:endParaRPr lang="pl-PL" sz="32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4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65017" y="1213657"/>
            <a:ext cx="112969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Instytut Książki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w ramach całorocznego konkursu na recenzję dla Klubowiczów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skupionych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w Dyskusyjnych Klubach Książki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</a:t>
            </a:r>
          </a:p>
          <a:p>
            <a:pPr algn="ctr" fontAlgn="base">
              <a:spcAft>
                <a:spcPts val="0"/>
              </a:spcAft>
            </a:pP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przyznał 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nagrodę za miesiące luty 2023 roku, </a:t>
            </a:r>
            <a:endParaRPr lang="pl-PL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 fontAlgn="base">
              <a:spcAft>
                <a:spcPts val="0"/>
              </a:spcAft>
            </a:pPr>
            <a:r>
              <a:rPr lang="pl-PL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pani </a:t>
            </a:r>
            <a:r>
              <a:rPr lang="pl-PL" sz="28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Marii Suchy</a:t>
            </a:r>
            <a:r>
              <a:rPr lang="pl-PL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z DKK działającego przy Filii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Nr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10 </a:t>
            </a:r>
            <a:endParaRPr lang="pl-PL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 fontAlgn="base">
              <a:spcAft>
                <a:spcPts val="0"/>
              </a:spcAft>
            </a:pP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Wojewódzkiej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i Miejskiej Biblioteki Publicznej w Rzeszowie,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</a:t>
            </a:r>
          </a:p>
          <a:p>
            <a:pPr algn="ctr" fontAlgn="base">
              <a:spcAft>
                <a:spcPts val="0"/>
              </a:spcAft>
            </a:pP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za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recenzję książki </a:t>
            </a:r>
            <a:r>
              <a:rPr lang="pl-PL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„</a:t>
            </a:r>
            <a:r>
              <a:rPr lang="pl-PL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Empuzjon</a:t>
            </a:r>
            <a:r>
              <a:rPr lang="pl-PL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 Olgi Tokarczuk</a:t>
            </a:r>
            <a:r>
              <a:rPr lang="pl-PL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 fontAlgn="base">
              <a:spcAft>
                <a:spcPts val="0"/>
              </a:spcAft>
            </a:pPr>
            <a:endParaRPr lang="pl-PL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Bardzo jesteśmy dumni, </a:t>
            </a:r>
            <a:r>
              <a:rPr lang="pl-PL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że </a:t>
            </a: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nasza </a:t>
            </a:r>
            <a:r>
              <a:rPr lang="pl-PL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Koleżanka    </a:t>
            </a:r>
          </a:p>
          <a:p>
            <a:pPr algn="ctr">
              <a:spcAft>
                <a:spcPts val="0"/>
              </a:spcAft>
            </a:pPr>
            <a:r>
              <a:rPr lang="pl-PL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została </a:t>
            </a: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nagrodzona już po raz drugi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za </a:t>
            </a:r>
            <a:r>
              <a:rPr lang="pl-PL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napisaną recenzję. 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45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Empuzjon Olga Tokarczuk - miniaturk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663" y="214010"/>
            <a:ext cx="5058383" cy="6498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719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954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7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22570" y="-1961386"/>
            <a:ext cx="11031167" cy="1075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l-PL" dirty="0">
                <a:latin typeface="Times New Roman" panose="02020603050405020304" pitchFamily="18" charset="0"/>
                <a:ea typeface="Tahoma" panose="020B0604030504040204" pitchFamily="34" charset="0"/>
              </a:rPr>
              <a:t> </a:t>
            </a: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pl-PL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Olga Tokarczuk: „EMPUZJON”</a:t>
            </a:r>
            <a:endParaRPr lang="pl-PL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r>
              <a:rPr lang="pl-PL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….</a:t>
            </a:r>
            <a:r>
              <a:rPr lang="pl-PL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l-PL" dirty="0"/>
              <a:t> </a:t>
            </a:r>
          </a:p>
        </p:txBody>
      </p:sp>
      <p:sp>
        <p:nvSpPr>
          <p:cNvPr id="3" name="Prostokąt 2"/>
          <p:cNvSpPr/>
          <p:nvPr/>
        </p:nvSpPr>
        <p:spPr>
          <a:xfrm>
            <a:off x="955965" y="1213658"/>
            <a:ext cx="106977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Recenzje z zaplanowanych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pozycji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dla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DKK-UTW                             </a:t>
            </a:r>
          </a:p>
          <a:p>
            <a:pPr algn="ctr">
              <a:spcAft>
                <a:spcPts val="0"/>
              </a:spcAft>
            </a:pP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pisała 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kol. </a:t>
            </a:r>
            <a:r>
              <a:rPr lang="pl-PL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Maria Suchy, </a:t>
            </a:r>
            <a:endParaRPr lang="pl-PL" sz="2800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zostały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one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zamieszczone na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stronie internetowej UTW-UR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w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zakładce Dyskusyjny Klub Książki oraz na FB Biblioteki Głównej.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W/w książki były do wypożyczenia  w bibliotece,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czuwała nad tym pani </a:t>
            </a:r>
            <a:r>
              <a:rPr lang="pl-PL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Jolanta Jędryka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- bibliotekarka Filii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Nr 10 </a:t>
            </a:r>
            <a:r>
              <a:rPr lang="pl-PL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WiMBP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            opiekująca </a:t>
            </a:r>
            <a:r>
              <a:rPr lang="pl-PL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się Dyskusyjnym Klubem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Książki UTW-UR..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4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6" y="0"/>
            <a:ext cx="10914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1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7775" y="1504604"/>
            <a:ext cx="10561407" cy="443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Dyskusyjny Klub  Książki </a:t>
            </a:r>
            <a:endParaRPr lang="pl-PL" sz="4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to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spotkania seniorów, którzy lubią czytać </a:t>
            </a:r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dobrą </a:t>
            </a:r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literaturę,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chcą dzielić się swoimi wrażeniami, dyskutować o przeczytanej książce.  </a:t>
            </a:r>
            <a:endParaRPr lang="pl-PL" sz="4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Polecam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w/w książki do przeczytania.</a:t>
            </a:r>
            <a:endParaRPr lang="pl-PL" sz="40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pl-PL" sz="4000" dirty="0"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pl-PL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</a:t>
            </a:r>
            <a:endParaRPr lang="pl-PL" sz="4000" dirty="0">
              <a:latin typeface="Times New Roman" panose="02020603050405020304" pitchFamily="18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7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7" y="0"/>
            <a:ext cx="10544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314</Words>
  <Application>Microsoft Office PowerPoint</Application>
  <PresentationFormat>Panoramiczny</PresentationFormat>
  <Paragraphs>39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Times New Roman</vt:lpstr>
      <vt:lpstr>Motyw pakietu Office</vt:lpstr>
      <vt:lpstr>Sprawozdanie z działalności Dyskusyjnego Klubu Książki UTW-UR                                                             w II sem. roku adm.2022/2023.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Sprawozdanie z działalności Dyskusyjnego Klubu Książki                                                              w semestrze II w roku adm. 2022/2023.</dc:title>
  <dc:creator>DOM</dc:creator>
  <cp:lastModifiedBy>Ewa Wójcik</cp:lastModifiedBy>
  <cp:revision>12</cp:revision>
  <dcterms:created xsi:type="dcterms:W3CDTF">2023-05-23T16:37:27Z</dcterms:created>
  <dcterms:modified xsi:type="dcterms:W3CDTF">2023-06-05T18:19:17Z</dcterms:modified>
</cp:coreProperties>
</file>