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7" r:id="rId13"/>
    <p:sldId id="269" r:id="rId14"/>
    <p:sldId id="268" r:id="rId15"/>
    <p:sldId id="270" r:id="rId16"/>
    <p:sldId id="271" r:id="rId17"/>
    <p:sldId id="274" r:id="rId18"/>
    <p:sldId id="272" r:id="rId19"/>
    <p:sldId id="273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6972A-E9DE-409E-BA03-2B60CCCF3D20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52F7B-E890-4D79-8FF1-4DE659E9100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58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52F7B-E890-4D79-8FF1-4DE659E9100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093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900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0311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791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9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736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779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0172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3084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88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92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03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5F0DC-A9CC-4AED-8940-832E5657B741}" type="datetimeFigureOut">
              <a:rPr lang="pl-PL" smtClean="0"/>
              <a:t>2023-05-24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02C5A-6197-48A2-998B-25B81410E1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92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Sprawozdanie I Grupy Klubu Malarstwa za II semestr roku akademickiego 2022/2023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pl-PL" sz="4400" dirty="0">
              <a:solidFill>
                <a:schemeClr val="tx1"/>
              </a:solidFill>
            </a:endParaRPr>
          </a:p>
          <a:p>
            <a:pPr algn="l"/>
            <a:endParaRPr lang="pl-PL" sz="4400" dirty="0" smtClean="0">
              <a:solidFill>
                <a:schemeClr val="tx1"/>
              </a:solidFill>
            </a:endParaRPr>
          </a:p>
          <a:p>
            <a:pPr algn="l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7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Skład I Grupy pozostał bez zmian – nadal liczy ona 17 osób. Prowadzącą zajęcia jest Pani prof. Małgorzata Drozd-Witek. W II semestrze odbyło się 8 spotkań po 4 godziny lekcyjne. </a:t>
            </a:r>
          </a:p>
          <a:p>
            <a:r>
              <a:rPr lang="pl-PL" dirty="0"/>
              <a:t>Frekwencja na zajęciach wynosi średnio prawie 90%.</a:t>
            </a:r>
          </a:p>
          <a:p>
            <a:r>
              <a:rPr lang="pl-PL" dirty="0"/>
              <a:t>Tematami prac były w tym semestrze martwe natury przygotowane w pracowniach. Były to rozbudowane kompozycje , składające się z wielu elementów, często z użyciem draperii, przedmiotów ze szkła, metalu, drewna, z użyciem luster, w różnych tonacjach kolorystycznych. Można je było malować w całości, lub wybrać sobie dowolny fragment, czy wykadrować jakiś detal, z różnych punktów widzenia. Przy tak swobodnym traktowaniu kompozycji, powstałe obrazy są bardzo różnorodne, mimo że bazują na tym samym temacie.</a:t>
            </a:r>
          </a:p>
          <a:p>
            <a:r>
              <a:rPr lang="pl-PL" dirty="0"/>
              <a:t>Wybrane prace, z tych , które zostały ukończone, prezentujemy poniżej.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2029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9964" y="1318196"/>
            <a:ext cx="5004000" cy="3753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64" y="764704"/>
            <a:ext cx="3636000" cy="501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5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" y="476672"/>
            <a:ext cx="4392000" cy="4392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15416"/>
            <a:ext cx="4752000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8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3394472" cy="452596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48680"/>
            <a:ext cx="3672000" cy="443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4212000" cy="499284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62156"/>
            <a:ext cx="3924000" cy="511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26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58648"/>
            <a:ext cx="5112000" cy="383400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0125" y="877148"/>
            <a:ext cx="4932000" cy="3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2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4158" y="1132782"/>
            <a:ext cx="5904000" cy="4428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46" y="404664"/>
            <a:ext cx="4428000" cy="553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98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5112000" cy="383400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79" y="332656"/>
            <a:ext cx="3672000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7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58013"/>
            <a:ext cx="3394472" cy="452596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26" y="1268760"/>
            <a:ext cx="5400000" cy="406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98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84784"/>
            <a:ext cx="6072755" cy="4525963"/>
          </a:xfrm>
        </p:spPr>
      </p:pic>
    </p:spTree>
    <p:extLst>
      <p:ext uri="{BB962C8B-B14F-4D97-AF65-F5344CB8AC3E}">
        <p14:creationId xmlns:p14="http://schemas.microsoft.com/office/powerpoint/2010/main" val="4967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pl-PL" dirty="0"/>
          </a:p>
          <a:p>
            <a:pPr marL="0" indent="0">
              <a:buNone/>
            </a:pPr>
            <a:r>
              <a:rPr lang="pl-PL" dirty="0"/>
              <a:t>Grupa I zorganizowała wystawę swoich prac malarskich w Przeworsku, dzięki gościnności Galerii Magnez przy Zespole Pałacowo- Parkowym Muzeum w Przeworsku. Odbyła się ona w dniach od 26 lutego do 26 marca 2023r. Oprócz 16 członków naszej grupy, dwie swoje prace zaprezentowała nasza opiekunka – Pani prof. Małgorzata Drozd-Witek, oraz gościnnie mgr Jakub Maciejczyk, doktorant Instytutu Sztuk Pięknych. Wernisaż odbył się 26 lutego. Część zdjęć z wernisażu zamieszczono poniżej. </a:t>
            </a:r>
          </a:p>
          <a:p>
            <a:pPr marL="0" indent="0">
              <a:buNone/>
            </a:pPr>
            <a:r>
              <a:rPr lang="pl-PL" dirty="0"/>
              <a:t>Ponadto na zakończenie II semestru jest zaplanowany wspólnie z Grupą II plener malarski w Bojanowie w dniach od 29 maja do 2 czerwca br. Informacje o jego przebiegu zostaną podane na stronie UTW po jego zakończeniu.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114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094"/>
            <a:ext cx="4536000" cy="3024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2" y="3501008"/>
            <a:ext cx="4392000" cy="292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42608"/>
            <a:ext cx="3657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32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702629" cy="3135086"/>
          </a:xfr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9000"/>
            <a:ext cx="4702629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17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702629" cy="313508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4702629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25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4702629" cy="3135086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4702629" cy="3135086"/>
          </a:xfrm>
          <a:prstGeom prst="rect">
            <a:avLst/>
          </a:prstGeom>
        </p:spPr>
      </p:pic>
      <p:pic>
        <p:nvPicPr>
          <p:cNvPr id="10" name="Symbol zastępczy zawartości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3205" y="1601476"/>
            <a:ext cx="6444000" cy="36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52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5544000" cy="311850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01008"/>
            <a:ext cx="5832000" cy="32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15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6632"/>
            <a:ext cx="5328000" cy="299700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4" y="3501008"/>
            <a:ext cx="5148000" cy="28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49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5508000" cy="309825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03799"/>
            <a:ext cx="5760000" cy="3240000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6300192" y="5012583"/>
            <a:ext cx="228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pl-PL" sz="2000" dirty="0">
                <a:solidFill>
                  <a:prstClr val="black"/>
                </a:solidFill>
                <a:ea typeface="+mj-ea"/>
                <a:cs typeface="+mj-cs"/>
              </a:rPr>
              <a:t>Opracowała Krystyna Pasternak </a:t>
            </a:r>
            <a:br>
              <a:rPr lang="pl-PL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pl-PL" sz="2000" dirty="0">
                <a:solidFill>
                  <a:prstClr val="black"/>
                </a:solidFill>
                <a:ea typeface="+mj-ea"/>
                <a:cs typeface="+mj-cs"/>
              </a:rPr>
              <a:t>Zdjęcia z wystawy Halina Cisak i </a:t>
            </a:r>
            <a:r>
              <a:rPr lang="pl-PL" sz="2000" dirty="0" smtClean="0">
                <a:solidFill>
                  <a:prstClr val="black"/>
                </a:solidFill>
                <a:ea typeface="+mj-ea"/>
                <a:cs typeface="+mj-cs"/>
              </a:rPr>
              <a:t>Krystyna Pasternak</a:t>
            </a:r>
            <a:endParaRPr lang="pl-PL" sz="2000" dirty="0">
              <a:solidFill>
                <a:prstClr val="black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17033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274</Words>
  <Application>Microsoft Office PowerPoint</Application>
  <PresentationFormat>Pokaz na ekranie (4:3)</PresentationFormat>
  <Paragraphs>11</Paragraphs>
  <Slides>19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Sprawozdanie I Grupy Klubu Malarstwa za II semestr roku akademickiego 2022/2023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Sprawozdanie I Grupy Klubu Malarstwa za II semestr roku akademickiego 2022/2023</dc:title>
  <dc:creator>Krysia</dc:creator>
  <cp:lastModifiedBy>Krysia</cp:lastModifiedBy>
  <cp:revision>11</cp:revision>
  <dcterms:created xsi:type="dcterms:W3CDTF">2023-05-23T07:42:09Z</dcterms:created>
  <dcterms:modified xsi:type="dcterms:W3CDTF">2023-05-24T20:50:07Z</dcterms:modified>
</cp:coreProperties>
</file>