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8" r:id="rId3"/>
    <p:sldId id="262" r:id="rId4"/>
    <p:sldId id="259" r:id="rId5"/>
    <p:sldId id="260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4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EBC55-5864-427B-84CF-6441AA82B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746" y="1205037"/>
            <a:ext cx="7744993" cy="254133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B52BDB-18E0-4991-A6F2-7AD5420153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746" y="3949334"/>
            <a:ext cx="7744993" cy="2006735"/>
          </a:xfrm>
        </p:spPr>
        <p:txBody>
          <a:bodyPr>
            <a:normAutofit/>
          </a:bodyPr>
          <a:lstStyle>
            <a:lvl1pPr marL="0" indent="0" algn="l">
              <a:buNone/>
              <a:defRPr sz="20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F0ABC6-907E-47DE-8E40-61F2DD1B4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AB158-6097-43A1-90B6-406F93670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E077-FF20-4DD9-92B5-EE1C4D615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079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31C13-CF9D-4E82-A5B4-91008DCD2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06FD2-89E8-4415-ADF7-22F4A4C25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0CBBFF-8889-497F-B4CA-A031E8DD3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78DAF-985B-4BB4-ADA9-02EA979F1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10DBC-42B5-46AB-B36A-B39128E69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531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1B6E7-01C8-4375-B7C7-596CD1199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883230"/>
            <a:ext cx="8214179" cy="330313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441675-8F3E-47CC-9573-D853C506D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5295900"/>
            <a:ext cx="8214179" cy="7937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419F49-690E-49EC-BD41-75A18C9E3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C9E70-1401-468E-97DE-4255CA222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ABE14C-9127-4582-A006-2AEA93AF7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93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34DF9-FA60-4E7B-BDE8-C0F9AFE63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F1133-890E-4E96-AEDD-0F921E26F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6745" y="2250800"/>
            <a:ext cx="4445899" cy="37526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63B4-4987-4303-9640-54B67DD75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7175" y="2250800"/>
            <a:ext cx="4445899" cy="37526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94AAD8-D444-410E-98EC-47076908F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72F01E-6867-4604-8B58-F65BCC820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43D87-0EC8-43C7-9D1B-46DB52129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231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605AE-70FD-4CEE-BDFB-D5C0A3D35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5" y="960120"/>
            <a:ext cx="9196928" cy="106070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9091E2-4532-4D16-827E-4DB0688F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7153" y="2062844"/>
            <a:ext cx="4445899" cy="78189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2B53BE-9EDA-4D07-A042-0D101FAB9A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6745" y="2882839"/>
            <a:ext cx="4446643" cy="33437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DFDFC1-7510-4F8E-A831-ABA33D977A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25280" y="2062844"/>
            <a:ext cx="4467795" cy="78189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2A42F0-9A48-4946-8BA8-394CBF01A0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24868" y="2882839"/>
            <a:ext cx="4468541" cy="33437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0FC563-D319-494F-AA63-0BDF1D25E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42F4FE-433A-42F6-8A73-AD843352B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575352-FC7F-4BA8-940F-2F920C280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550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B3FB5-4B13-4412-9F42-62450D6AA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C87ECA-0E5D-4DD2-B664-DF351875F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E2406B-A925-466A-AF79-D0A4E0EA4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61B050-D381-4E1A-88DD-361F0EE9D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466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8BF592-6A15-4999-ACFA-A535A113B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19EFC1-AD45-4610-8FC6-2058F55E4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3DF506-CFF9-4BD2-8D76-337792779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348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77674-EAFF-4CAE-A685-8AEA617D0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94014"/>
            <a:ext cx="3932237" cy="143691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3A185-E15D-46FD-A4FB-709A8B5D0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94014"/>
            <a:ext cx="6172200" cy="47670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086F7-5F48-40D6-B4E3-1347EA21B0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18014"/>
            <a:ext cx="3932237" cy="32509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F4FC41-0A32-438D-9A47-F932AB492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F0F85D-CB6B-48E8-B56F-81472CE94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6E120E-E239-4B93-AC67-210D23BD2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437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1F02C-5A08-45D4-AFE1-8EF0E6DEC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65120"/>
            <a:ext cx="3932237" cy="146580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2EF863-20E6-4CF9-A179-0A2A52E5F3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ECFB1A-5B7E-45DA-9713-0CD8E3121F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18014"/>
            <a:ext cx="3932237" cy="325097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EFD67F-901E-4423-A48F-41F00ECA5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B04982-0749-4F34-A4DB-DDC12BD4B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B38447-AEAF-40D9-B3D3-94404C144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472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071ABCB-C306-49F0-8D5D-0B890583C1CE}"/>
              </a:ext>
            </a:extLst>
          </p:cNvPr>
          <p:cNvGrpSpPr/>
          <p:nvPr/>
        </p:nvGrpSpPr>
        <p:grpSpPr>
          <a:xfrm rot="10800000">
            <a:off x="1" y="1827078"/>
            <a:ext cx="2926300" cy="5030922"/>
            <a:chOff x="9265700" y="2026"/>
            <a:chExt cx="2926300" cy="50309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4A67F94-2250-4B3A-8424-1BC0A0BCB3FF}"/>
                </a:ext>
              </a:extLst>
            </p:cNvPr>
            <p:cNvSpPr/>
            <p:nvPr/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FB942D8-95BE-4CFD-BFCC-26209EC192CE}"/>
                </a:ext>
              </a:extLst>
            </p:cNvPr>
            <p:cNvSpPr/>
            <p:nvPr/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80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DF6499A-D398-4CBC-AA22-4277539430FC}"/>
                </a:ext>
              </a:extLst>
            </p:cNvPr>
            <p:cNvSpPr/>
            <p:nvPr/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80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D91493C-6480-4A3F-8836-1727CBA3C849}"/>
                </a:ext>
              </a:extLst>
            </p:cNvPr>
            <p:cNvSpPr/>
            <p:nvPr/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8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46BFEE-D3D9-4B18-BA88-49F7C7D26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8188" y="959589"/>
            <a:ext cx="9076329" cy="106427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EA5BD3-1A63-4F94-ADFA-5CA2A414DE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148188" y="2248259"/>
            <a:ext cx="9076329" cy="365015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21888E-6FA1-446E-A77C-7D26923F6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3313F-58CA-4397-A3B4-71B068D1E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6AB3-89E2-4B6A-A5F3-3FB781C1A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499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7BC2869-B8E0-44C7-801E-BA0C2C1B5E82}"/>
              </a:ext>
            </a:extLst>
          </p:cNvPr>
          <p:cNvGrpSpPr/>
          <p:nvPr/>
        </p:nvGrpSpPr>
        <p:grpSpPr>
          <a:xfrm rot="10800000">
            <a:off x="1" y="1827078"/>
            <a:ext cx="2926300" cy="5030922"/>
            <a:chOff x="9265700" y="2026"/>
            <a:chExt cx="2926300" cy="50309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A7CEB8F-94FA-4A87-AA80-066173AA5C57}"/>
                </a:ext>
              </a:extLst>
            </p:cNvPr>
            <p:cNvSpPr/>
            <p:nvPr/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4F9817E-A26F-4D7B-82A1-FA647EE4C86F}"/>
                </a:ext>
              </a:extLst>
            </p:cNvPr>
            <p:cNvSpPr/>
            <p:nvPr/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80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E734839-B51C-4112-A4D8-DDFCB7F84A6F}"/>
                </a:ext>
              </a:extLst>
            </p:cNvPr>
            <p:cNvSpPr/>
            <p:nvPr/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80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1DFF651-C17F-4B2C-A962-32FA4958BCFA}"/>
                </a:ext>
              </a:extLst>
            </p:cNvPr>
            <p:cNvSpPr/>
            <p:nvPr/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800"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9B263D-CDF8-431B-A5D1-9687649138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31032" y="866253"/>
            <a:ext cx="2222769" cy="531071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B6B9BE-E660-4F3A-ABA1-86667DC13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866253"/>
            <a:ext cx="8164287" cy="531071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82700-F509-4302-AE0E-6CC56401A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03BD63-5B0C-4FB3-8434-8EA1A84F2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3E9EB-019B-4F03-8147-D6CBA6B1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224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206359A-F1E3-49EE-BBC2-40888C4A3628}"/>
              </a:ext>
            </a:extLst>
          </p:cNvPr>
          <p:cNvGrpSpPr/>
          <p:nvPr/>
        </p:nvGrpSpPr>
        <p:grpSpPr>
          <a:xfrm>
            <a:off x="9265701" y="2026"/>
            <a:ext cx="2926300" cy="5030922"/>
            <a:chOff x="9265700" y="2026"/>
            <a:chExt cx="2926300" cy="50309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ED90C42-6A0F-48E8-BF96-7D3E2A395EC7}"/>
                </a:ext>
              </a:extLst>
            </p:cNvPr>
            <p:cNvSpPr/>
            <p:nvPr/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DA0863A-55F7-4EB0-9451-F3EE4D65DBDB}"/>
                </a:ext>
              </a:extLst>
            </p:cNvPr>
            <p:cNvSpPr/>
            <p:nvPr/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80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FE7CFE2-40F6-44B2-8AAD-0C384EEFCF7E}"/>
                </a:ext>
              </a:extLst>
            </p:cNvPr>
            <p:cNvSpPr/>
            <p:nvPr/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80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F0D6A17-AA80-4608-8660-8D1587A17704}"/>
                </a:ext>
              </a:extLst>
            </p:cNvPr>
            <p:cNvSpPr/>
            <p:nvPr/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800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11B74D-DF90-4993-88AE-4D05C91F2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5" y="959589"/>
            <a:ext cx="9076329" cy="10642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B3DE9-A495-4E75-819D-E0B2E5505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6745" y="2248259"/>
            <a:ext cx="9076329" cy="36501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430AC-DB07-423B-A52A-0065639AFE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66975" y="6356352"/>
            <a:ext cx="29609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i="0">
                <a:solidFill>
                  <a:schemeClr val="tx2">
                    <a:alpha val="85000"/>
                  </a:schemeClr>
                </a:solidFill>
              </a:defRPr>
            </a:lvl1pPr>
          </a:lstStyle>
          <a:p>
            <a:fld id="{11008460-8B2F-4AAA-A4E2-10730069204C}" type="datetimeFigureOut">
              <a:rPr lang="en-US" smtClean="0"/>
              <a:pPr/>
              <a:t>6/2/2024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FAFC9-FA18-4C55-8C92-B17603CAE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6746" y="501130"/>
            <a:ext cx="33113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i="0">
                <a:solidFill>
                  <a:schemeClr val="tx2">
                    <a:alpha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D5A493-61FB-4764-90B6-8CC218A781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9499" y="6356352"/>
            <a:ext cx="5154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i="0">
                <a:solidFill>
                  <a:schemeClr val="tx2">
                    <a:alpha val="85000"/>
                  </a:schemeClr>
                </a:solidFill>
              </a:defRPr>
            </a:lvl1pPr>
          </a:lstStyle>
          <a:p>
            <a:fld id="{0946259B-8396-46CD-AD42-FDEDA89DA2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788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88" r:id="rId6"/>
    <p:sldLayoutId id="2147483684" r:id="rId7"/>
    <p:sldLayoutId id="2147483685" r:id="rId8"/>
    <p:sldLayoutId id="2147483686" r:id="rId9"/>
    <p:sldLayoutId id="2147483687" r:id="rId10"/>
    <p:sldLayoutId id="214748368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SzPct val="150000"/>
        <a:buFont typeface="Goudy Old Style" panose="02020502050305020303" pitchFamily="18" charset="0"/>
        <a:buChar char="∙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548640" indent="-228600" algn="l" defTabSz="914400" rtl="0" eaLnBrk="1" latinLnBrk="0" hangingPunct="1">
        <a:lnSpc>
          <a:spcPct val="110000"/>
        </a:lnSpc>
        <a:spcBef>
          <a:spcPts val="500"/>
        </a:spcBef>
        <a:buSzPct val="150000"/>
        <a:buFont typeface="Goudy Old Style" panose="02020502050305020303" pitchFamily="18" charset="0"/>
        <a:buChar char="∙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59436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150000"/>
        <a:buFont typeface="Goudy Old Style" panose="02020502050305020303" pitchFamily="18" charset="0"/>
        <a:buChar char="∙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CB62860E-78E8-0547-8CD6-A19C1482F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46D3A59-B560-40F2-7F9A-BC91B5C20F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1205038"/>
            <a:ext cx="5143500" cy="2541335"/>
          </a:xfrm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l-PL" sz="4100" b="1"/>
              <a:t>SEKCJA REKREACJI SPORTOWO – TURYSTYCZNEJ</a:t>
            </a:r>
            <a:br>
              <a:rPr lang="pl-PL" sz="4100"/>
            </a:br>
            <a:endParaRPr lang="pl-PL" sz="410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1C19AF2-C8B9-ED11-4692-D5C819FEAC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3949333"/>
            <a:ext cx="5143500" cy="1432914"/>
          </a:xfrm>
        </p:spPr>
        <p:txBody>
          <a:bodyPr anchor="t">
            <a:normAutofit/>
          </a:bodyPr>
          <a:lstStyle/>
          <a:p>
            <a:pPr algn="ctr"/>
            <a:r>
              <a:rPr lang="pl-PL" b="1" dirty="0"/>
              <a:t>Semestr II roku akademickiego 2023/2024</a:t>
            </a:r>
          </a:p>
        </p:txBody>
      </p:sp>
      <p:pic>
        <p:nvPicPr>
          <p:cNvPr id="35" name="Graphic 34" descr="Pływanie">
            <a:extLst>
              <a:ext uri="{FF2B5EF4-FFF2-40B4-BE49-F238E27FC236}">
                <a16:creationId xmlns:a16="http://schemas.microsoft.com/office/drawing/2014/main" id="{BE518845-1C4F-FA4F-A268-1633D2AE3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37339" y="1820333"/>
            <a:ext cx="3217333" cy="3217333"/>
          </a:xfrm>
          <a:prstGeom prst="rect">
            <a:avLst/>
          </a:prstGeom>
        </p:spPr>
      </p:pic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72E67446-732B-4F72-8560-6FABB6CB25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38834" y="720724"/>
            <a:ext cx="4014345" cy="5414576"/>
          </a:xfrm>
          <a:custGeom>
            <a:avLst/>
            <a:gdLst>
              <a:gd name="connsiteX0" fmla="*/ 2144960 w 4282900"/>
              <a:gd name="connsiteY0" fmla="*/ 0 h 5795027"/>
              <a:gd name="connsiteX1" fmla="*/ 2332832 w 4282900"/>
              <a:gd name="connsiteY1" fmla="*/ 164715 h 5795027"/>
              <a:gd name="connsiteX2" fmla="*/ 3723546 w 4282900"/>
              <a:gd name="connsiteY2" fmla="*/ 855573 h 5795027"/>
              <a:gd name="connsiteX3" fmla="*/ 4282900 w 4282900"/>
              <a:gd name="connsiteY3" fmla="*/ 2048959 h 5795027"/>
              <a:gd name="connsiteX4" fmla="*/ 4282900 w 4282900"/>
              <a:gd name="connsiteY4" fmla="*/ 2231503 h 5795027"/>
              <a:gd name="connsiteX5" fmla="*/ 4282900 w 4282900"/>
              <a:gd name="connsiteY5" fmla="*/ 2752557 h 5795027"/>
              <a:gd name="connsiteX6" fmla="*/ 4282900 w 4282900"/>
              <a:gd name="connsiteY6" fmla="*/ 3042471 h 5795027"/>
              <a:gd name="connsiteX7" fmla="*/ 4282900 w 4282900"/>
              <a:gd name="connsiteY7" fmla="*/ 3441681 h 5795027"/>
              <a:gd name="connsiteX8" fmla="*/ 4282900 w 4282900"/>
              <a:gd name="connsiteY8" fmla="*/ 3746068 h 5795027"/>
              <a:gd name="connsiteX9" fmla="*/ 3723546 w 4282900"/>
              <a:gd name="connsiteY9" fmla="*/ 4939455 h 5795027"/>
              <a:gd name="connsiteX10" fmla="*/ 2332829 w 4282900"/>
              <a:gd name="connsiteY10" fmla="*/ 5630311 h 5795027"/>
              <a:gd name="connsiteX11" fmla="*/ 2137940 w 4282900"/>
              <a:gd name="connsiteY11" fmla="*/ 5795027 h 5795027"/>
              <a:gd name="connsiteX12" fmla="*/ 1950069 w 4282900"/>
              <a:gd name="connsiteY12" fmla="*/ 5630311 h 5795027"/>
              <a:gd name="connsiteX13" fmla="*/ 559353 w 4282900"/>
              <a:gd name="connsiteY13" fmla="*/ 4939455 h 5795027"/>
              <a:gd name="connsiteX14" fmla="*/ 0 w 4282900"/>
              <a:gd name="connsiteY14" fmla="*/ 3746068 h 5795027"/>
              <a:gd name="connsiteX15" fmla="*/ 0 w 4282900"/>
              <a:gd name="connsiteY15" fmla="*/ 3441681 h 5795027"/>
              <a:gd name="connsiteX16" fmla="*/ 0 w 4282900"/>
              <a:gd name="connsiteY16" fmla="*/ 3042471 h 5795027"/>
              <a:gd name="connsiteX17" fmla="*/ 0 w 4282900"/>
              <a:gd name="connsiteY17" fmla="*/ 2752557 h 5795027"/>
              <a:gd name="connsiteX18" fmla="*/ 0 w 4282900"/>
              <a:gd name="connsiteY18" fmla="*/ 2231503 h 5795027"/>
              <a:gd name="connsiteX19" fmla="*/ 0 w 4282900"/>
              <a:gd name="connsiteY19" fmla="*/ 2048959 h 5795027"/>
              <a:gd name="connsiteX20" fmla="*/ 559354 w 4282900"/>
              <a:gd name="connsiteY20" fmla="*/ 855573 h 5795027"/>
              <a:gd name="connsiteX21" fmla="*/ 1950071 w 4282900"/>
              <a:gd name="connsiteY21" fmla="*/ 164715 h 579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282900" h="5795027">
                <a:moveTo>
                  <a:pt x="2144960" y="0"/>
                </a:moveTo>
                <a:lnTo>
                  <a:pt x="2332832" y="164715"/>
                </a:lnTo>
                <a:cubicBezTo>
                  <a:pt x="2798675" y="524709"/>
                  <a:pt x="3323620" y="623869"/>
                  <a:pt x="3723546" y="855573"/>
                </a:cubicBezTo>
                <a:cubicBezTo>
                  <a:pt x="4108105" y="1124469"/>
                  <a:pt x="4282900" y="1432851"/>
                  <a:pt x="4282900" y="2048959"/>
                </a:cubicBezTo>
                <a:lnTo>
                  <a:pt x="4282900" y="2231503"/>
                </a:lnTo>
                <a:lnTo>
                  <a:pt x="4282900" y="2752557"/>
                </a:lnTo>
                <a:lnTo>
                  <a:pt x="4282900" y="3042471"/>
                </a:lnTo>
                <a:lnTo>
                  <a:pt x="4282900" y="3441681"/>
                </a:lnTo>
                <a:lnTo>
                  <a:pt x="4282900" y="3746068"/>
                </a:lnTo>
                <a:cubicBezTo>
                  <a:pt x="4282900" y="4362177"/>
                  <a:pt x="4108103" y="4670559"/>
                  <a:pt x="3723546" y="4939455"/>
                </a:cubicBezTo>
                <a:cubicBezTo>
                  <a:pt x="3323617" y="5171158"/>
                  <a:pt x="2798672" y="5270318"/>
                  <a:pt x="2332829" y="5630311"/>
                </a:cubicBezTo>
                <a:lnTo>
                  <a:pt x="2137940" y="5795027"/>
                </a:lnTo>
                <a:lnTo>
                  <a:pt x="1950069" y="5630311"/>
                </a:lnTo>
                <a:cubicBezTo>
                  <a:pt x="1484225" y="5270318"/>
                  <a:pt x="959280" y="5171158"/>
                  <a:pt x="559353" y="4939455"/>
                </a:cubicBezTo>
                <a:cubicBezTo>
                  <a:pt x="174796" y="4670559"/>
                  <a:pt x="0" y="4362177"/>
                  <a:pt x="0" y="3746068"/>
                </a:cubicBezTo>
                <a:lnTo>
                  <a:pt x="0" y="3441681"/>
                </a:lnTo>
                <a:lnTo>
                  <a:pt x="0" y="3042471"/>
                </a:lnTo>
                <a:lnTo>
                  <a:pt x="0" y="2752557"/>
                </a:lnTo>
                <a:lnTo>
                  <a:pt x="0" y="2231503"/>
                </a:lnTo>
                <a:lnTo>
                  <a:pt x="0" y="2048959"/>
                </a:lnTo>
                <a:cubicBezTo>
                  <a:pt x="0" y="1432851"/>
                  <a:pt x="174797" y="1124469"/>
                  <a:pt x="559354" y="855573"/>
                </a:cubicBezTo>
                <a:cubicBezTo>
                  <a:pt x="959283" y="623869"/>
                  <a:pt x="1484227" y="524709"/>
                  <a:pt x="1950071" y="164715"/>
                </a:cubicBezTo>
                <a:close/>
              </a:path>
            </a:pathLst>
          </a:custGeom>
          <a:noFill/>
          <a:ln w="25400" cap="rnd">
            <a:solidFill>
              <a:schemeClr val="bg2">
                <a:lumMod val="75000"/>
                <a:alpha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4E9F025-0498-BE9F-E6A8-EC6AC29E06E7}"/>
              </a:ext>
            </a:extLst>
          </p:cNvPr>
          <p:cNvSpPr txBox="1"/>
          <p:nvPr/>
        </p:nvSpPr>
        <p:spPr>
          <a:xfrm>
            <a:off x="3047189" y="3105878"/>
            <a:ext cx="7769968" cy="507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l-PL" dirty="0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820A530C-2A17-51BE-D212-7A9E9EA237E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-1"/>
            <a:ext cx="1554407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7538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3783D31-B128-4AEB-867D-9B51766C03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12F8F71-2255-4DF5-8FFB-2A6F7AADC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9595" y="841780"/>
            <a:ext cx="3876811" cy="5127565"/>
          </a:xfrm>
          <a:custGeom>
            <a:avLst/>
            <a:gdLst>
              <a:gd name="connsiteX0" fmla="*/ 1941583 w 3876811"/>
              <a:gd name="connsiteY0" fmla="*/ 0 h 5127565"/>
              <a:gd name="connsiteX1" fmla="*/ 2111641 w 3876811"/>
              <a:gd name="connsiteY1" fmla="*/ 149098 h 5127565"/>
              <a:gd name="connsiteX2" fmla="*/ 3370494 w 3876811"/>
              <a:gd name="connsiteY2" fmla="*/ 774450 h 5127565"/>
              <a:gd name="connsiteX3" fmla="*/ 3876811 w 3876811"/>
              <a:gd name="connsiteY3" fmla="*/ 1854685 h 5127565"/>
              <a:gd name="connsiteX4" fmla="*/ 3876810 w 3876811"/>
              <a:gd name="connsiteY4" fmla="*/ 2507216 h 5127565"/>
              <a:gd name="connsiteX5" fmla="*/ 3872563 w 3876811"/>
              <a:gd name="connsiteY5" fmla="*/ 5127565 h 5127565"/>
              <a:gd name="connsiteX6" fmla="*/ 4248 w 3876811"/>
              <a:gd name="connsiteY6" fmla="*/ 5127565 h 5127565"/>
              <a:gd name="connsiteX7" fmla="*/ 0 w 3876811"/>
              <a:gd name="connsiteY7" fmla="*/ 2507216 h 5127565"/>
              <a:gd name="connsiteX8" fmla="*/ 1 w 3876811"/>
              <a:gd name="connsiteY8" fmla="*/ 1854685 h 5127565"/>
              <a:gd name="connsiteX9" fmla="*/ 506320 w 3876811"/>
              <a:gd name="connsiteY9" fmla="*/ 774450 h 5127565"/>
              <a:gd name="connsiteX10" fmla="*/ 1765173 w 3876811"/>
              <a:gd name="connsiteY10" fmla="*/ 149098 h 5127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876811" h="5127565">
                <a:moveTo>
                  <a:pt x="1941583" y="0"/>
                </a:moveTo>
                <a:lnTo>
                  <a:pt x="2111641" y="149098"/>
                </a:lnTo>
                <a:cubicBezTo>
                  <a:pt x="2533316" y="474958"/>
                  <a:pt x="3008486" y="564716"/>
                  <a:pt x="3370494" y="774450"/>
                </a:cubicBezTo>
                <a:cubicBezTo>
                  <a:pt x="3718589" y="1017851"/>
                  <a:pt x="3876811" y="1296993"/>
                  <a:pt x="3876811" y="1854685"/>
                </a:cubicBezTo>
                <a:cubicBezTo>
                  <a:pt x="3876811" y="2072195"/>
                  <a:pt x="3876810" y="2289706"/>
                  <a:pt x="3876810" y="2507216"/>
                </a:cubicBezTo>
                <a:lnTo>
                  <a:pt x="3872563" y="5127565"/>
                </a:lnTo>
                <a:lnTo>
                  <a:pt x="4248" y="5127565"/>
                </a:lnTo>
                <a:lnTo>
                  <a:pt x="0" y="2507216"/>
                </a:lnTo>
                <a:cubicBezTo>
                  <a:pt x="0" y="2289706"/>
                  <a:pt x="1" y="2072195"/>
                  <a:pt x="1" y="1854685"/>
                </a:cubicBezTo>
                <a:cubicBezTo>
                  <a:pt x="1" y="1296993"/>
                  <a:pt x="158225" y="1017851"/>
                  <a:pt x="506320" y="774450"/>
                </a:cubicBezTo>
                <a:cubicBezTo>
                  <a:pt x="868329" y="564716"/>
                  <a:pt x="1343500" y="474958"/>
                  <a:pt x="1765173" y="149098"/>
                </a:cubicBezTo>
                <a:close/>
              </a:path>
            </a:pathLst>
          </a:custGeom>
          <a:solidFill>
            <a:schemeClr val="bg2">
              <a:lumMod val="7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928C49F-56A5-41E0-97B2-1AC457310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0828" y="759617"/>
            <a:ext cx="4014345" cy="5291886"/>
          </a:xfrm>
          <a:custGeom>
            <a:avLst/>
            <a:gdLst>
              <a:gd name="connsiteX0" fmla="*/ 2010463 w 4014345"/>
              <a:gd name="connsiteY0" fmla="*/ 0 h 5302828"/>
              <a:gd name="connsiteX1" fmla="*/ 2186554 w 4014345"/>
              <a:gd name="connsiteY1" fmla="*/ 153908 h 5302828"/>
              <a:gd name="connsiteX2" fmla="*/ 3490066 w 4014345"/>
              <a:gd name="connsiteY2" fmla="*/ 799434 h 5302828"/>
              <a:gd name="connsiteX3" fmla="*/ 4014345 w 4014345"/>
              <a:gd name="connsiteY3" fmla="*/ 1914517 h 5302828"/>
              <a:gd name="connsiteX4" fmla="*/ 4014344 w 4014345"/>
              <a:gd name="connsiteY4" fmla="*/ 2588099 h 5302828"/>
              <a:gd name="connsiteX5" fmla="*/ 4009930 w 4014345"/>
              <a:gd name="connsiteY5" fmla="*/ 5302828 h 5302828"/>
              <a:gd name="connsiteX6" fmla="*/ 4415 w 4014345"/>
              <a:gd name="connsiteY6" fmla="*/ 5302828 h 5302828"/>
              <a:gd name="connsiteX7" fmla="*/ 0 w 4014345"/>
              <a:gd name="connsiteY7" fmla="*/ 2588099 h 5302828"/>
              <a:gd name="connsiteX8" fmla="*/ 1 w 4014345"/>
              <a:gd name="connsiteY8" fmla="*/ 1914517 h 5302828"/>
              <a:gd name="connsiteX9" fmla="*/ 524282 w 4014345"/>
              <a:gd name="connsiteY9" fmla="*/ 799434 h 5302828"/>
              <a:gd name="connsiteX10" fmla="*/ 1827794 w 4014345"/>
              <a:gd name="connsiteY10" fmla="*/ 153908 h 5302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14345" h="5302828">
                <a:moveTo>
                  <a:pt x="2010463" y="0"/>
                </a:moveTo>
                <a:lnTo>
                  <a:pt x="2186554" y="153908"/>
                </a:lnTo>
                <a:cubicBezTo>
                  <a:pt x="2623188" y="490280"/>
                  <a:pt x="3115215" y="582934"/>
                  <a:pt x="3490066" y="799434"/>
                </a:cubicBezTo>
                <a:cubicBezTo>
                  <a:pt x="3850510" y="1050687"/>
                  <a:pt x="4014345" y="1338834"/>
                  <a:pt x="4014345" y="1914517"/>
                </a:cubicBezTo>
                <a:cubicBezTo>
                  <a:pt x="4014345" y="2139044"/>
                  <a:pt x="4014344" y="2363572"/>
                  <a:pt x="4014344" y="2588099"/>
                </a:cubicBezTo>
                <a:lnTo>
                  <a:pt x="4009930" y="5302828"/>
                </a:lnTo>
                <a:lnTo>
                  <a:pt x="4415" y="5302828"/>
                </a:lnTo>
                <a:lnTo>
                  <a:pt x="0" y="2588099"/>
                </a:lnTo>
                <a:cubicBezTo>
                  <a:pt x="0" y="2363572"/>
                  <a:pt x="1" y="2139044"/>
                  <a:pt x="1" y="1914517"/>
                </a:cubicBezTo>
                <a:cubicBezTo>
                  <a:pt x="1" y="1338834"/>
                  <a:pt x="163838" y="1050687"/>
                  <a:pt x="524282" y="799434"/>
                </a:cubicBezTo>
                <a:cubicBezTo>
                  <a:pt x="899134" y="582934"/>
                  <a:pt x="1391162" y="490280"/>
                  <a:pt x="1827794" y="153908"/>
                </a:cubicBezTo>
                <a:close/>
              </a:path>
            </a:pathLst>
          </a:custGeom>
          <a:noFill/>
          <a:ln w="25400" cap="rnd">
            <a:solidFill>
              <a:schemeClr val="bg2">
                <a:lumMod val="75000"/>
                <a:alpha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6EA8A36-0F5F-E830-2959-BB21DE66B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3524" y="1921670"/>
            <a:ext cx="3028950" cy="3386137"/>
          </a:xfrm>
        </p:spPr>
        <p:txBody>
          <a:bodyPr>
            <a:normAutofit/>
          </a:bodyPr>
          <a:lstStyle/>
          <a:p>
            <a:pPr algn="ctr"/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211EE1B-2B96-7B55-5B9A-AEC460DCAD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336" y="87550"/>
            <a:ext cx="6781665" cy="67704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Zajęcia yogi, równowagi ciała i dna miednicy oraz neurofitnessu dla słuchaczy UTW-UR w Rzeszowie: odbywały się w następujących grupach:</a:t>
            </a:r>
          </a:p>
          <a:p>
            <a:pPr marL="0" indent="0">
              <a:buNone/>
            </a:pP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⦁ćwiczenia równowagi ciała i dna miednicy - poniedziałki o godzinie 10:00 – prowadzi  Katarzyna Selwa, udział wzięło:       w m-</a:t>
            </a:r>
            <a:r>
              <a:rPr lang="pl-PL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II- 15 osób, III - 14 osób, IV - 15 osób, V - 13 osób.</a:t>
            </a:r>
          </a:p>
          <a:p>
            <a:pPr marL="0" indent="0">
              <a:buNone/>
            </a:pP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⦁ćwiczenia  </a:t>
            </a:r>
            <a:r>
              <a:rPr lang="pl-PL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neurofitness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środa o godzinie 10:00 - prowadzą Piotr Czarnecki i Małgorzata Ostrowska, udział wzięło:            w m-</a:t>
            </a:r>
            <a:r>
              <a:rPr lang="pl-PL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II - 12 osób, III - 10 osób, IV - 13 osób, V - 10 osób.</a:t>
            </a:r>
          </a:p>
          <a:p>
            <a:pPr marL="0" indent="0">
              <a:buNone/>
            </a:pP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⦁ ćwiczenia Yoga na krzesłach – czwartki o godzinie 10:00 - prowadzi Barbara Płonka, udział wzięło : w m-</a:t>
            </a:r>
            <a:r>
              <a:rPr lang="pl-PL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II - 18 osób, III - 15 osób, IV - 15 osób, V - 16 osób.</a:t>
            </a:r>
          </a:p>
          <a:p>
            <a:pPr marL="0" indent="0">
              <a:buNone/>
            </a:pP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0" indent="0">
              <a:buNone/>
            </a:pP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miesiącu lipcu i sierpniu ćwiczenia  </a:t>
            </a:r>
            <a:r>
              <a:rPr lang="pl-PL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będzą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również prowadzone w takich grupach , na które będą chętne osoby - zapraszamy.</a:t>
            </a:r>
          </a:p>
          <a:p>
            <a:endParaRPr lang="pl-PL" dirty="0"/>
          </a:p>
        </p:txBody>
      </p:sp>
      <p:pic>
        <p:nvPicPr>
          <p:cNvPr id="7" name="Obraz 6" descr="Obraz zawierający Sprawność fizyczna, w pomieszczeniu, Balans, Podłoga">
            <a:extLst>
              <a:ext uri="{FF2B5EF4-FFF2-40B4-BE49-F238E27FC236}">
                <a16:creationId xmlns:a16="http://schemas.microsoft.com/office/drawing/2014/main" id="{8801138E-37FC-A4EB-E275-3570157E26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4" y="888657"/>
            <a:ext cx="5372001" cy="4883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919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782CE45-61C5-4799-9D0D-AC196F3128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FF46929-7F95-46F3-B891-8310D4743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9596" y="805233"/>
            <a:ext cx="3876811" cy="5245563"/>
          </a:xfrm>
          <a:custGeom>
            <a:avLst/>
            <a:gdLst>
              <a:gd name="connsiteX0" fmla="*/ 1941583 w 3876811"/>
              <a:gd name="connsiteY0" fmla="*/ 0 h 5245563"/>
              <a:gd name="connsiteX1" fmla="*/ 2111641 w 3876811"/>
              <a:gd name="connsiteY1" fmla="*/ 149097 h 5245563"/>
              <a:gd name="connsiteX2" fmla="*/ 3370493 w 3876811"/>
              <a:gd name="connsiteY2" fmla="*/ 774451 h 5245563"/>
              <a:gd name="connsiteX3" fmla="*/ 3876811 w 3876811"/>
              <a:gd name="connsiteY3" fmla="*/ 1854684 h 5245563"/>
              <a:gd name="connsiteX4" fmla="*/ 3876811 w 3876811"/>
              <a:gd name="connsiteY4" fmla="*/ 2019920 h 5245563"/>
              <a:gd name="connsiteX5" fmla="*/ 3876811 w 3876811"/>
              <a:gd name="connsiteY5" fmla="*/ 2491569 h 5245563"/>
              <a:gd name="connsiteX6" fmla="*/ 3876811 w 3876811"/>
              <a:gd name="connsiteY6" fmla="*/ 2753995 h 5245563"/>
              <a:gd name="connsiteX7" fmla="*/ 3876811 w 3876811"/>
              <a:gd name="connsiteY7" fmla="*/ 3115353 h 5245563"/>
              <a:gd name="connsiteX8" fmla="*/ 3876811 w 3876811"/>
              <a:gd name="connsiteY8" fmla="*/ 3390879 h 5245563"/>
              <a:gd name="connsiteX9" fmla="*/ 3370493 w 3876811"/>
              <a:gd name="connsiteY9" fmla="*/ 4471114 h 5245563"/>
              <a:gd name="connsiteX10" fmla="*/ 2111639 w 3876811"/>
              <a:gd name="connsiteY10" fmla="*/ 5096465 h 5245563"/>
              <a:gd name="connsiteX11" fmla="*/ 1935228 w 3876811"/>
              <a:gd name="connsiteY11" fmla="*/ 5245563 h 5245563"/>
              <a:gd name="connsiteX12" fmla="*/ 1765171 w 3876811"/>
              <a:gd name="connsiteY12" fmla="*/ 5096465 h 5245563"/>
              <a:gd name="connsiteX13" fmla="*/ 506317 w 3876811"/>
              <a:gd name="connsiteY13" fmla="*/ 4471114 h 5245563"/>
              <a:gd name="connsiteX14" fmla="*/ 0 w 3876811"/>
              <a:gd name="connsiteY14" fmla="*/ 3390879 h 5245563"/>
              <a:gd name="connsiteX15" fmla="*/ 0 w 3876811"/>
              <a:gd name="connsiteY15" fmla="*/ 3115353 h 5245563"/>
              <a:gd name="connsiteX16" fmla="*/ 0 w 3876811"/>
              <a:gd name="connsiteY16" fmla="*/ 2753995 h 5245563"/>
              <a:gd name="connsiteX17" fmla="*/ 0 w 3876811"/>
              <a:gd name="connsiteY17" fmla="*/ 2491569 h 5245563"/>
              <a:gd name="connsiteX18" fmla="*/ 0 w 3876811"/>
              <a:gd name="connsiteY18" fmla="*/ 2019920 h 5245563"/>
              <a:gd name="connsiteX19" fmla="*/ 0 w 3876811"/>
              <a:gd name="connsiteY19" fmla="*/ 1854684 h 5245563"/>
              <a:gd name="connsiteX20" fmla="*/ 506318 w 3876811"/>
              <a:gd name="connsiteY20" fmla="*/ 774451 h 5245563"/>
              <a:gd name="connsiteX21" fmla="*/ 1765173 w 3876811"/>
              <a:gd name="connsiteY21" fmla="*/ 149097 h 524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876811" h="5245563">
                <a:moveTo>
                  <a:pt x="1941583" y="0"/>
                </a:moveTo>
                <a:lnTo>
                  <a:pt x="2111641" y="149097"/>
                </a:lnTo>
                <a:cubicBezTo>
                  <a:pt x="2533315" y="474958"/>
                  <a:pt x="3008487" y="564716"/>
                  <a:pt x="3370493" y="774451"/>
                </a:cubicBezTo>
                <a:cubicBezTo>
                  <a:pt x="3718590" y="1017851"/>
                  <a:pt x="3876811" y="1296993"/>
                  <a:pt x="3876811" y="1854684"/>
                </a:cubicBezTo>
                <a:lnTo>
                  <a:pt x="3876811" y="2019920"/>
                </a:lnTo>
                <a:lnTo>
                  <a:pt x="3876811" y="2491569"/>
                </a:lnTo>
                <a:lnTo>
                  <a:pt x="3876811" y="2753995"/>
                </a:lnTo>
                <a:lnTo>
                  <a:pt x="3876811" y="3115353"/>
                </a:lnTo>
                <a:lnTo>
                  <a:pt x="3876811" y="3390879"/>
                </a:lnTo>
                <a:cubicBezTo>
                  <a:pt x="3876811" y="3948571"/>
                  <a:pt x="3718588" y="4227713"/>
                  <a:pt x="3370493" y="4471114"/>
                </a:cubicBezTo>
                <a:cubicBezTo>
                  <a:pt x="3008484" y="4680847"/>
                  <a:pt x="2533312" y="4770605"/>
                  <a:pt x="2111639" y="5096465"/>
                </a:cubicBezTo>
                <a:lnTo>
                  <a:pt x="1935228" y="5245563"/>
                </a:lnTo>
                <a:lnTo>
                  <a:pt x="1765171" y="5096465"/>
                </a:lnTo>
                <a:cubicBezTo>
                  <a:pt x="1343496" y="4770605"/>
                  <a:pt x="868325" y="4680847"/>
                  <a:pt x="506317" y="4471114"/>
                </a:cubicBezTo>
                <a:cubicBezTo>
                  <a:pt x="158223" y="4227713"/>
                  <a:pt x="0" y="3948571"/>
                  <a:pt x="0" y="3390879"/>
                </a:cubicBezTo>
                <a:lnTo>
                  <a:pt x="0" y="3115353"/>
                </a:lnTo>
                <a:lnTo>
                  <a:pt x="0" y="2753995"/>
                </a:lnTo>
                <a:lnTo>
                  <a:pt x="0" y="2491569"/>
                </a:lnTo>
                <a:lnTo>
                  <a:pt x="0" y="2019920"/>
                </a:lnTo>
                <a:lnTo>
                  <a:pt x="0" y="1854684"/>
                </a:lnTo>
                <a:cubicBezTo>
                  <a:pt x="0" y="1296993"/>
                  <a:pt x="158224" y="1017851"/>
                  <a:pt x="506318" y="774451"/>
                </a:cubicBezTo>
                <a:cubicBezTo>
                  <a:pt x="868327" y="564716"/>
                  <a:pt x="1343498" y="474958"/>
                  <a:pt x="1765173" y="149097"/>
                </a:cubicBezTo>
                <a:close/>
              </a:path>
            </a:pathLst>
          </a:custGeom>
          <a:solidFill>
            <a:schemeClr val="bg2">
              <a:lumMod val="7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A422482-9F2F-4692-885F-7B632C26EE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0829" y="720724"/>
            <a:ext cx="4014345" cy="5414576"/>
          </a:xfrm>
          <a:custGeom>
            <a:avLst/>
            <a:gdLst>
              <a:gd name="connsiteX0" fmla="*/ 2144960 w 4282900"/>
              <a:gd name="connsiteY0" fmla="*/ 0 h 5795027"/>
              <a:gd name="connsiteX1" fmla="*/ 2332832 w 4282900"/>
              <a:gd name="connsiteY1" fmla="*/ 164715 h 5795027"/>
              <a:gd name="connsiteX2" fmla="*/ 3723546 w 4282900"/>
              <a:gd name="connsiteY2" fmla="*/ 855573 h 5795027"/>
              <a:gd name="connsiteX3" fmla="*/ 4282900 w 4282900"/>
              <a:gd name="connsiteY3" fmla="*/ 2048959 h 5795027"/>
              <a:gd name="connsiteX4" fmla="*/ 4282900 w 4282900"/>
              <a:gd name="connsiteY4" fmla="*/ 2231503 h 5795027"/>
              <a:gd name="connsiteX5" fmla="*/ 4282900 w 4282900"/>
              <a:gd name="connsiteY5" fmla="*/ 2752557 h 5795027"/>
              <a:gd name="connsiteX6" fmla="*/ 4282900 w 4282900"/>
              <a:gd name="connsiteY6" fmla="*/ 3042471 h 5795027"/>
              <a:gd name="connsiteX7" fmla="*/ 4282900 w 4282900"/>
              <a:gd name="connsiteY7" fmla="*/ 3441681 h 5795027"/>
              <a:gd name="connsiteX8" fmla="*/ 4282900 w 4282900"/>
              <a:gd name="connsiteY8" fmla="*/ 3746068 h 5795027"/>
              <a:gd name="connsiteX9" fmla="*/ 3723546 w 4282900"/>
              <a:gd name="connsiteY9" fmla="*/ 4939455 h 5795027"/>
              <a:gd name="connsiteX10" fmla="*/ 2332829 w 4282900"/>
              <a:gd name="connsiteY10" fmla="*/ 5630311 h 5795027"/>
              <a:gd name="connsiteX11" fmla="*/ 2137940 w 4282900"/>
              <a:gd name="connsiteY11" fmla="*/ 5795027 h 5795027"/>
              <a:gd name="connsiteX12" fmla="*/ 1950069 w 4282900"/>
              <a:gd name="connsiteY12" fmla="*/ 5630311 h 5795027"/>
              <a:gd name="connsiteX13" fmla="*/ 559353 w 4282900"/>
              <a:gd name="connsiteY13" fmla="*/ 4939455 h 5795027"/>
              <a:gd name="connsiteX14" fmla="*/ 0 w 4282900"/>
              <a:gd name="connsiteY14" fmla="*/ 3746068 h 5795027"/>
              <a:gd name="connsiteX15" fmla="*/ 0 w 4282900"/>
              <a:gd name="connsiteY15" fmla="*/ 3441681 h 5795027"/>
              <a:gd name="connsiteX16" fmla="*/ 0 w 4282900"/>
              <a:gd name="connsiteY16" fmla="*/ 3042471 h 5795027"/>
              <a:gd name="connsiteX17" fmla="*/ 0 w 4282900"/>
              <a:gd name="connsiteY17" fmla="*/ 2752557 h 5795027"/>
              <a:gd name="connsiteX18" fmla="*/ 0 w 4282900"/>
              <a:gd name="connsiteY18" fmla="*/ 2231503 h 5795027"/>
              <a:gd name="connsiteX19" fmla="*/ 0 w 4282900"/>
              <a:gd name="connsiteY19" fmla="*/ 2048959 h 5795027"/>
              <a:gd name="connsiteX20" fmla="*/ 559354 w 4282900"/>
              <a:gd name="connsiteY20" fmla="*/ 855573 h 5795027"/>
              <a:gd name="connsiteX21" fmla="*/ 1950071 w 4282900"/>
              <a:gd name="connsiteY21" fmla="*/ 164715 h 579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282900" h="5795027">
                <a:moveTo>
                  <a:pt x="2144960" y="0"/>
                </a:moveTo>
                <a:lnTo>
                  <a:pt x="2332832" y="164715"/>
                </a:lnTo>
                <a:cubicBezTo>
                  <a:pt x="2798675" y="524709"/>
                  <a:pt x="3323620" y="623869"/>
                  <a:pt x="3723546" y="855573"/>
                </a:cubicBezTo>
                <a:cubicBezTo>
                  <a:pt x="4108105" y="1124469"/>
                  <a:pt x="4282900" y="1432851"/>
                  <a:pt x="4282900" y="2048959"/>
                </a:cubicBezTo>
                <a:lnTo>
                  <a:pt x="4282900" y="2231503"/>
                </a:lnTo>
                <a:lnTo>
                  <a:pt x="4282900" y="2752557"/>
                </a:lnTo>
                <a:lnTo>
                  <a:pt x="4282900" y="3042471"/>
                </a:lnTo>
                <a:lnTo>
                  <a:pt x="4282900" y="3441681"/>
                </a:lnTo>
                <a:lnTo>
                  <a:pt x="4282900" y="3746068"/>
                </a:lnTo>
                <a:cubicBezTo>
                  <a:pt x="4282900" y="4362177"/>
                  <a:pt x="4108103" y="4670559"/>
                  <a:pt x="3723546" y="4939455"/>
                </a:cubicBezTo>
                <a:cubicBezTo>
                  <a:pt x="3323617" y="5171158"/>
                  <a:pt x="2798672" y="5270318"/>
                  <a:pt x="2332829" y="5630311"/>
                </a:cubicBezTo>
                <a:lnTo>
                  <a:pt x="2137940" y="5795027"/>
                </a:lnTo>
                <a:lnTo>
                  <a:pt x="1950069" y="5630311"/>
                </a:lnTo>
                <a:cubicBezTo>
                  <a:pt x="1484225" y="5270318"/>
                  <a:pt x="959280" y="5171158"/>
                  <a:pt x="559353" y="4939455"/>
                </a:cubicBezTo>
                <a:cubicBezTo>
                  <a:pt x="174796" y="4670559"/>
                  <a:pt x="0" y="4362177"/>
                  <a:pt x="0" y="3746068"/>
                </a:cubicBezTo>
                <a:lnTo>
                  <a:pt x="0" y="3441681"/>
                </a:lnTo>
                <a:lnTo>
                  <a:pt x="0" y="3042471"/>
                </a:lnTo>
                <a:lnTo>
                  <a:pt x="0" y="2752557"/>
                </a:lnTo>
                <a:lnTo>
                  <a:pt x="0" y="2231503"/>
                </a:lnTo>
                <a:lnTo>
                  <a:pt x="0" y="2048959"/>
                </a:lnTo>
                <a:cubicBezTo>
                  <a:pt x="0" y="1432851"/>
                  <a:pt x="174797" y="1124469"/>
                  <a:pt x="559354" y="855573"/>
                </a:cubicBezTo>
                <a:cubicBezTo>
                  <a:pt x="959283" y="623869"/>
                  <a:pt x="1484227" y="524709"/>
                  <a:pt x="1950071" y="164715"/>
                </a:cubicBezTo>
                <a:close/>
              </a:path>
            </a:pathLst>
          </a:custGeom>
          <a:noFill/>
          <a:ln w="25400" cap="rnd">
            <a:solidFill>
              <a:schemeClr val="bg2">
                <a:lumMod val="75000"/>
                <a:alpha val="67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A966AC6-5803-5D27-FF0B-42E1BE18A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3525" y="1821657"/>
            <a:ext cx="3028950" cy="3200400"/>
          </a:xfrm>
        </p:spPr>
        <p:txBody>
          <a:bodyPr>
            <a:normAutofit/>
          </a:bodyPr>
          <a:lstStyle/>
          <a:p>
            <a:pPr algn="ctr"/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E826ACF-3496-3378-2E00-962B8D581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5429" y="876301"/>
            <a:ext cx="4966855" cy="534350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Gimnastyka rehabilitacyjna w drugim semestrze prowadzona była w poniedziałki w trzech grupach, obejmowała 13 zajęć w okresie od 26 lutego  do 27 maja 2024 r.                       </a:t>
            </a:r>
          </a:p>
          <a:p>
            <a:pPr marL="0" indent="0">
              <a:buNone/>
            </a:pP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gimnastyce uczestniczyło 61 słuchaczy UTW UR. Zajęcia prowadzone były  przez pracownika Kolegium Nauk Medycznych  dr. Justynę Brożonowicz. </a:t>
            </a:r>
          </a:p>
          <a:p>
            <a:endParaRPr lang="pl-PL" dirty="0"/>
          </a:p>
        </p:txBody>
      </p:sp>
      <p:pic>
        <p:nvPicPr>
          <p:cNvPr id="7" name="Obraz 6" descr="Obraz zawierający Sprawność fizyczna, osoba, Balans, Sprzęt do ćwiczeń">
            <a:extLst>
              <a:ext uri="{FF2B5EF4-FFF2-40B4-BE49-F238E27FC236}">
                <a16:creationId xmlns:a16="http://schemas.microsoft.com/office/drawing/2014/main" id="{AB0AE39A-CBC9-2DCA-C3F1-9139E1376D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8" y="1130993"/>
            <a:ext cx="6872592" cy="458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817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782CE45-61C5-4799-9D0D-AC196F3128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EFF46929-7F95-46F3-B891-8310D4743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9596" y="805233"/>
            <a:ext cx="3876811" cy="5245563"/>
          </a:xfrm>
          <a:custGeom>
            <a:avLst/>
            <a:gdLst>
              <a:gd name="connsiteX0" fmla="*/ 1941583 w 3876811"/>
              <a:gd name="connsiteY0" fmla="*/ 0 h 5245563"/>
              <a:gd name="connsiteX1" fmla="*/ 2111641 w 3876811"/>
              <a:gd name="connsiteY1" fmla="*/ 149097 h 5245563"/>
              <a:gd name="connsiteX2" fmla="*/ 3370493 w 3876811"/>
              <a:gd name="connsiteY2" fmla="*/ 774451 h 5245563"/>
              <a:gd name="connsiteX3" fmla="*/ 3876811 w 3876811"/>
              <a:gd name="connsiteY3" fmla="*/ 1854684 h 5245563"/>
              <a:gd name="connsiteX4" fmla="*/ 3876811 w 3876811"/>
              <a:gd name="connsiteY4" fmla="*/ 2019920 h 5245563"/>
              <a:gd name="connsiteX5" fmla="*/ 3876811 w 3876811"/>
              <a:gd name="connsiteY5" fmla="*/ 2491569 h 5245563"/>
              <a:gd name="connsiteX6" fmla="*/ 3876811 w 3876811"/>
              <a:gd name="connsiteY6" fmla="*/ 2753995 h 5245563"/>
              <a:gd name="connsiteX7" fmla="*/ 3876811 w 3876811"/>
              <a:gd name="connsiteY7" fmla="*/ 3115353 h 5245563"/>
              <a:gd name="connsiteX8" fmla="*/ 3876811 w 3876811"/>
              <a:gd name="connsiteY8" fmla="*/ 3390879 h 5245563"/>
              <a:gd name="connsiteX9" fmla="*/ 3370493 w 3876811"/>
              <a:gd name="connsiteY9" fmla="*/ 4471114 h 5245563"/>
              <a:gd name="connsiteX10" fmla="*/ 2111639 w 3876811"/>
              <a:gd name="connsiteY10" fmla="*/ 5096465 h 5245563"/>
              <a:gd name="connsiteX11" fmla="*/ 1935228 w 3876811"/>
              <a:gd name="connsiteY11" fmla="*/ 5245563 h 5245563"/>
              <a:gd name="connsiteX12" fmla="*/ 1765171 w 3876811"/>
              <a:gd name="connsiteY12" fmla="*/ 5096465 h 5245563"/>
              <a:gd name="connsiteX13" fmla="*/ 506317 w 3876811"/>
              <a:gd name="connsiteY13" fmla="*/ 4471114 h 5245563"/>
              <a:gd name="connsiteX14" fmla="*/ 0 w 3876811"/>
              <a:gd name="connsiteY14" fmla="*/ 3390879 h 5245563"/>
              <a:gd name="connsiteX15" fmla="*/ 0 w 3876811"/>
              <a:gd name="connsiteY15" fmla="*/ 3115353 h 5245563"/>
              <a:gd name="connsiteX16" fmla="*/ 0 w 3876811"/>
              <a:gd name="connsiteY16" fmla="*/ 2753995 h 5245563"/>
              <a:gd name="connsiteX17" fmla="*/ 0 w 3876811"/>
              <a:gd name="connsiteY17" fmla="*/ 2491569 h 5245563"/>
              <a:gd name="connsiteX18" fmla="*/ 0 w 3876811"/>
              <a:gd name="connsiteY18" fmla="*/ 2019920 h 5245563"/>
              <a:gd name="connsiteX19" fmla="*/ 0 w 3876811"/>
              <a:gd name="connsiteY19" fmla="*/ 1854684 h 5245563"/>
              <a:gd name="connsiteX20" fmla="*/ 506318 w 3876811"/>
              <a:gd name="connsiteY20" fmla="*/ 774451 h 5245563"/>
              <a:gd name="connsiteX21" fmla="*/ 1765173 w 3876811"/>
              <a:gd name="connsiteY21" fmla="*/ 149097 h 524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876811" h="5245563">
                <a:moveTo>
                  <a:pt x="1941583" y="0"/>
                </a:moveTo>
                <a:lnTo>
                  <a:pt x="2111641" y="149097"/>
                </a:lnTo>
                <a:cubicBezTo>
                  <a:pt x="2533315" y="474958"/>
                  <a:pt x="3008487" y="564716"/>
                  <a:pt x="3370493" y="774451"/>
                </a:cubicBezTo>
                <a:cubicBezTo>
                  <a:pt x="3718590" y="1017851"/>
                  <a:pt x="3876811" y="1296993"/>
                  <a:pt x="3876811" y="1854684"/>
                </a:cubicBezTo>
                <a:lnTo>
                  <a:pt x="3876811" y="2019920"/>
                </a:lnTo>
                <a:lnTo>
                  <a:pt x="3876811" y="2491569"/>
                </a:lnTo>
                <a:lnTo>
                  <a:pt x="3876811" y="2753995"/>
                </a:lnTo>
                <a:lnTo>
                  <a:pt x="3876811" y="3115353"/>
                </a:lnTo>
                <a:lnTo>
                  <a:pt x="3876811" y="3390879"/>
                </a:lnTo>
                <a:cubicBezTo>
                  <a:pt x="3876811" y="3948571"/>
                  <a:pt x="3718588" y="4227713"/>
                  <a:pt x="3370493" y="4471114"/>
                </a:cubicBezTo>
                <a:cubicBezTo>
                  <a:pt x="3008484" y="4680847"/>
                  <a:pt x="2533312" y="4770605"/>
                  <a:pt x="2111639" y="5096465"/>
                </a:cubicBezTo>
                <a:lnTo>
                  <a:pt x="1935228" y="5245563"/>
                </a:lnTo>
                <a:lnTo>
                  <a:pt x="1765171" y="5096465"/>
                </a:lnTo>
                <a:cubicBezTo>
                  <a:pt x="1343496" y="4770605"/>
                  <a:pt x="868325" y="4680847"/>
                  <a:pt x="506317" y="4471114"/>
                </a:cubicBezTo>
                <a:cubicBezTo>
                  <a:pt x="158223" y="4227713"/>
                  <a:pt x="0" y="3948571"/>
                  <a:pt x="0" y="3390879"/>
                </a:cubicBezTo>
                <a:lnTo>
                  <a:pt x="0" y="3115353"/>
                </a:lnTo>
                <a:lnTo>
                  <a:pt x="0" y="2753995"/>
                </a:lnTo>
                <a:lnTo>
                  <a:pt x="0" y="2491569"/>
                </a:lnTo>
                <a:lnTo>
                  <a:pt x="0" y="2019920"/>
                </a:lnTo>
                <a:lnTo>
                  <a:pt x="0" y="1854684"/>
                </a:lnTo>
                <a:cubicBezTo>
                  <a:pt x="0" y="1296993"/>
                  <a:pt x="158224" y="1017851"/>
                  <a:pt x="506318" y="774451"/>
                </a:cubicBezTo>
                <a:cubicBezTo>
                  <a:pt x="868327" y="564716"/>
                  <a:pt x="1343498" y="474958"/>
                  <a:pt x="1765173" y="149097"/>
                </a:cubicBezTo>
                <a:close/>
              </a:path>
            </a:pathLst>
          </a:custGeom>
          <a:solidFill>
            <a:schemeClr val="bg2">
              <a:lumMod val="7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A422482-9F2F-4692-885F-7B632C26EE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0829" y="720724"/>
            <a:ext cx="4014345" cy="5414576"/>
          </a:xfrm>
          <a:custGeom>
            <a:avLst/>
            <a:gdLst>
              <a:gd name="connsiteX0" fmla="*/ 2144960 w 4282900"/>
              <a:gd name="connsiteY0" fmla="*/ 0 h 5795027"/>
              <a:gd name="connsiteX1" fmla="*/ 2332832 w 4282900"/>
              <a:gd name="connsiteY1" fmla="*/ 164715 h 5795027"/>
              <a:gd name="connsiteX2" fmla="*/ 3723546 w 4282900"/>
              <a:gd name="connsiteY2" fmla="*/ 855573 h 5795027"/>
              <a:gd name="connsiteX3" fmla="*/ 4282900 w 4282900"/>
              <a:gd name="connsiteY3" fmla="*/ 2048959 h 5795027"/>
              <a:gd name="connsiteX4" fmla="*/ 4282900 w 4282900"/>
              <a:gd name="connsiteY4" fmla="*/ 2231503 h 5795027"/>
              <a:gd name="connsiteX5" fmla="*/ 4282900 w 4282900"/>
              <a:gd name="connsiteY5" fmla="*/ 2752557 h 5795027"/>
              <a:gd name="connsiteX6" fmla="*/ 4282900 w 4282900"/>
              <a:gd name="connsiteY6" fmla="*/ 3042471 h 5795027"/>
              <a:gd name="connsiteX7" fmla="*/ 4282900 w 4282900"/>
              <a:gd name="connsiteY7" fmla="*/ 3441681 h 5795027"/>
              <a:gd name="connsiteX8" fmla="*/ 4282900 w 4282900"/>
              <a:gd name="connsiteY8" fmla="*/ 3746068 h 5795027"/>
              <a:gd name="connsiteX9" fmla="*/ 3723546 w 4282900"/>
              <a:gd name="connsiteY9" fmla="*/ 4939455 h 5795027"/>
              <a:gd name="connsiteX10" fmla="*/ 2332829 w 4282900"/>
              <a:gd name="connsiteY10" fmla="*/ 5630311 h 5795027"/>
              <a:gd name="connsiteX11" fmla="*/ 2137940 w 4282900"/>
              <a:gd name="connsiteY11" fmla="*/ 5795027 h 5795027"/>
              <a:gd name="connsiteX12" fmla="*/ 1950069 w 4282900"/>
              <a:gd name="connsiteY12" fmla="*/ 5630311 h 5795027"/>
              <a:gd name="connsiteX13" fmla="*/ 559353 w 4282900"/>
              <a:gd name="connsiteY13" fmla="*/ 4939455 h 5795027"/>
              <a:gd name="connsiteX14" fmla="*/ 0 w 4282900"/>
              <a:gd name="connsiteY14" fmla="*/ 3746068 h 5795027"/>
              <a:gd name="connsiteX15" fmla="*/ 0 w 4282900"/>
              <a:gd name="connsiteY15" fmla="*/ 3441681 h 5795027"/>
              <a:gd name="connsiteX16" fmla="*/ 0 w 4282900"/>
              <a:gd name="connsiteY16" fmla="*/ 3042471 h 5795027"/>
              <a:gd name="connsiteX17" fmla="*/ 0 w 4282900"/>
              <a:gd name="connsiteY17" fmla="*/ 2752557 h 5795027"/>
              <a:gd name="connsiteX18" fmla="*/ 0 w 4282900"/>
              <a:gd name="connsiteY18" fmla="*/ 2231503 h 5795027"/>
              <a:gd name="connsiteX19" fmla="*/ 0 w 4282900"/>
              <a:gd name="connsiteY19" fmla="*/ 2048959 h 5795027"/>
              <a:gd name="connsiteX20" fmla="*/ 559354 w 4282900"/>
              <a:gd name="connsiteY20" fmla="*/ 855573 h 5795027"/>
              <a:gd name="connsiteX21" fmla="*/ 1950071 w 4282900"/>
              <a:gd name="connsiteY21" fmla="*/ 164715 h 579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282900" h="5795027">
                <a:moveTo>
                  <a:pt x="2144960" y="0"/>
                </a:moveTo>
                <a:lnTo>
                  <a:pt x="2332832" y="164715"/>
                </a:lnTo>
                <a:cubicBezTo>
                  <a:pt x="2798675" y="524709"/>
                  <a:pt x="3323620" y="623869"/>
                  <a:pt x="3723546" y="855573"/>
                </a:cubicBezTo>
                <a:cubicBezTo>
                  <a:pt x="4108105" y="1124469"/>
                  <a:pt x="4282900" y="1432851"/>
                  <a:pt x="4282900" y="2048959"/>
                </a:cubicBezTo>
                <a:lnTo>
                  <a:pt x="4282900" y="2231503"/>
                </a:lnTo>
                <a:lnTo>
                  <a:pt x="4282900" y="2752557"/>
                </a:lnTo>
                <a:lnTo>
                  <a:pt x="4282900" y="3042471"/>
                </a:lnTo>
                <a:lnTo>
                  <a:pt x="4282900" y="3441681"/>
                </a:lnTo>
                <a:lnTo>
                  <a:pt x="4282900" y="3746068"/>
                </a:lnTo>
                <a:cubicBezTo>
                  <a:pt x="4282900" y="4362177"/>
                  <a:pt x="4108103" y="4670559"/>
                  <a:pt x="3723546" y="4939455"/>
                </a:cubicBezTo>
                <a:cubicBezTo>
                  <a:pt x="3323617" y="5171158"/>
                  <a:pt x="2798672" y="5270318"/>
                  <a:pt x="2332829" y="5630311"/>
                </a:cubicBezTo>
                <a:lnTo>
                  <a:pt x="2137940" y="5795027"/>
                </a:lnTo>
                <a:lnTo>
                  <a:pt x="1950069" y="5630311"/>
                </a:lnTo>
                <a:cubicBezTo>
                  <a:pt x="1484225" y="5270318"/>
                  <a:pt x="959280" y="5171158"/>
                  <a:pt x="559353" y="4939455"/>
                </a:cubicBezTo>
                <a:cubicBezTo>
                  <a:pt x="174796" y="4670559"/>
                  <a:pt x="0" y="4362177"/>
                  <a:pt x="0" y="3746068"/>
                </a:cubicBezTo>
                <a:lnTo>
                  <a:pt x="0" y="3441681"/>
                </a:lnTo>
                <a:lnTo>
                  <a:pt x="0" y="3042471"/>
                </a:lnTo>
                <a:lnTo>
                  <a:pt x="0" y="2752557"/>
                </a:lnTo>
                <a:lnTo>
                  <a:pt x="0" y="2231503"/>
                </a:lnTo>
                <a:lnTo>
                  <a:pt x="0" y="2048959"/>
                </a:lnTo>
                <a:cubicBezTo>
                  <a:pt x="0" y="1432851"/>
                  <a:pt x="174797" y="1124469"/>
                  <a:pt x="559354" y="855573"/>
                </a:cubicBezTo>
                <a:cubicBezTo>
                  <a:pt x="959283" y="623869"/>
                  <a:pt x="1484227" y="524709"/>
                  <a:pt x="1950071" y="164715"/>
                </a:cubicBezTo>
                <a:close/>
              </a:path>
            </a:pathLst>
          </a:custGeom>
          <a:noFill/>
          <a:ln w="25400" cap="rnd">
            <a:solidFill>
              <a:schemeClr val="bg2">
                <a:lumMod val="75000"/>
                <a:alpha val="67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CF938FB-1E7B-3D91-A0DA-0FDDD780F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3525" y="1821657"/>
            <a:ext cx="3028950" cy="3200400"/>
          </a:xfrm>
        </p:spPr>
        <p:txBody>
          <a:bodyPr>
            <a:normAutofit/>
          </a:bodyPr>
          <a:lstStyle/>
          <a:p>
            <a:pPr algn="ctr"/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04E1482-2E5A-1DCB-CFA5-B772D0D25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3475" y="0"/>
            <a:ext cx="5188527" cy="6858000"/>
          </a:xfrm>
          <a:noFill/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Gimnastyka w wodzie w II semestrze prowadzona była na basenie „Delfin” w każdy czwartek, w dwóch grupach </a:t>
            </a:r>
            <a:b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obejmowała    15 zajęć w okresie od  </a:t>
            </a:r>
            <a:b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lutego do 23 maja 2024.                       </a:t>
            </a:r>
          </a:p>
          <a:p>
            <a:pPr marL="0" indent="0">
              <a:buNone/>
            </a:pP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zajęciach uczestniczyło 44 słuchaczy UTW UR, po 22 osoby na grupę ( średnio brało udział po 18 osób).</a:t>
            </a:r>
          </a:p>
          <a:p>
            <a:pPr marL="0" indent="0">
              <a:buNone/>
            </a:pP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Zajęcia prowadził pracownika Uniwersytetu Rzeszowskiego   </a:t>
            </a:r>
            <a:b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Paweł Piwoński. </a:t>
            </a:r>
          </a:p>
          <a:p>
            <a:endParaRPr lang="pl-PL" dirty="0"/>
          </a:p>
        </p:txBody>
      </p:sp>
      <p:pic>
        <p:nvPicPr>
          <p:cNvPr id="6" name="Obraz 5" descr="Obraz zawierający sport, basen, Centrum wypoczynkowe, woda">
            <a:extLst>
              <a:ext uri="{FF2B5EF4-FFF2-40B4-BE49-F238E27FC236}">
                <a16:creationId xmlns:a16="http://schemas.microsoft.com/office/drawing/2014/main" id="{1C09C7CC-F9B7-5CF6-C50D-72A3706B95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7" y="595568"/>
            <a:ext cx="6918496" cy="553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361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63783D31-B128-4AEB-867D-9B51766C03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12F8F71-2255-4DF5-8FFB-2A6F7AADC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9595" y="841780"/>
            <a:ext cx="3876811" cy="5127565"/>
          </a:xfrm>
          <a:custGeom>
            <a:avLst/>
            <a:gdLst>
              <a:gd name="connsiteX0" fmla="*/ 1941583 w 3876811"/>
              <a:gd name="connsiteY0" fmla="*/ 0 h 5127565"/>
              <a:gd name="connsiteX1" fmla="*/ 2111641 w 3876811"/>
              <a:gd name="connsiteY1" fmla="*/ 149098 h 5127565"/>
              <a:gd name="connsiteX2" fmla="*/ 3370494 w 3876811"/>
              <a:gd name="connsiteY2" fmla="*/ 774450 h 5127565"/>
              <a:gd name="connsiteX3" fmla="*/ 3876811 w 3876811"/>
              <a:gd name="connsiteY3" fmla="*/ 1854685 h 5127565"/>
              <a:gd name="connsiteX4" fmla="*/ 3876810 w 3876811"/>
              <a:gd name="connsiteY4" fmla="*/ 2507216 h 5127565"/>
              <a:gd name="connsiteX5" fmla="*/ 3872563 w 3876811"/>
              <a:gd name="connsiteY5" fmla="*/ 5127565 h 5127565"/>
              <a:gd name="connsiteX6" fmla="*/ 4248 w 3876811"/>
              <a:gd name="connsiteY6" fmla="*/ 5127565 h 5127565"/>
              <a:gd name="connsiteX7" fmla="*/ 0 w 3876811"/>
              <a:gd name="connsiteY7" fmla="*/ 2507216 h 5127565"/>
              <a:gd name="connsiteX8" fmla="*/ 1 w 3876811"/>
              <a:gd name="connsiteY8" fmla="*/ 1854685 h 5127565"/>
              <a:gd name="connsiteX9" fmla="*/ 506320 w 3876811"/>
              <a:gd name="connsiteY9" fmla="*/ 774450 h 5127565"/>
              <a:gd name="connsiteX10" fmla="*/ 1765173 w 3876811"/>
              <a:gd name="connsiteY10" fmla="*/ 149098 h 5127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876811" h="5127565">
                <a:moveTo>
                  <a:pt x="1941583" y="0"/>
                </a:moveTo>
                <a:lnTo>
                  <a:pt x="2111641" y="149098"/>
                </a:lnTo>
                <a:cubicBezTo>
                  <a:pt x="2533316" y="474958"/>
                  <a:pt x="3008486" y="564716"/>
                  <a:pt x="3370494" y="774450"/>
                </a:cubicBezTo>
                <a:cubicBezTo>
                  <a:pt x="3718589" y="1017851"/>
                  <a:pt x="3876811" y="1296993"/>
                  <a:pt x="3876811" y="1854685"/>
                </a:cubicBezTo>
                <a:cubicBezTo>
                  <a:pt x="3876811" y="2072195"/>
                  <a:pt x="3876810" y="2289706"/>
                  <a:pt x="3876810" y="2507216"/>
                </a:cubicBezTo>
                <a:lnTo>
                  <a:pt x="3872563" y="5127565"/>
                </a:lnTo>
                <a:lnTo>
                  <a:pt x="4248" y="5127565"/>
                </a:lnTo>
                <a:lnTo>
                  <a:pt x="0" y="2507216"/>
                </a:lnTo>
                <a:cubicBezTo>
                  <a:pt x="0" y="2289706"/>
                  <a:pt x="1" y="2072195"/>
                  <a:pt x="1" y="1854685"/>
                </a:cubicBezTo>
                <a:cubicBezTo>
                  <a:pt x="1" y="1296993"/>
                  <a:pt x="158225" y="1017851"/>
                  <a:pt x="506320" y="774450"/>
                </a:cubicBezTo>
                <a:cubicBezTo>
                  <a:pt x="868329" y="564716"/>
                  <a:pt x="1343500" y="474958"/>
                  <a:pt x="1765173" y="149098"/>
                </a:cubicBezTo>
                <a:close/>
              </a:path>
            </a:pathLst>
          </a:custGeom>
          <a:solidFill>
            <a:schemeClr val="bg2">
              <a:lumMod val="7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E928C49F-56A5-41E0-97B2-1AC457310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0828" y="759617"/>
            <a:ext cx="4014345" cy="5291886"/>
          </a:xfrm>
          <a:custGeom>
            <a:avLst/>
            <a:gdLst>
              <a:gd name="connsiteX0" fmla="*/ 2010463 w 4014345"/>
              <a:gd name="connsiteY0" fmla="*/ 0 h 5302828"/>
              <a:gd name="connsiteX1" fmla="*/ 2186554 w 4014345"/>
              <a:gd name="connsiteY1" fmla="*/ 153908 h 5302828"/>
              <a:gd name="connsiteX2" fmla="*/ 3490066 w 4014345"/>
              <a:gd name="connsiteY2" fmla="*/ 799434 h 5302828"/>
              <a:gd name="connsiteX3" fmla="*/ 4014345 w 4014345"/>
              <a:gd name="connsiteY3" fmla="*/ 1914517 h 5302828"/>
              <a:gd name="connsiteX4" fmla="*/ 4014344 w 4014345"/>
              <a:gd name="connsiteY4" fmla="*/ 2588099 h 5302828"/>
              <a:gd name="connsiteX5" fmla="*/ 4009930 w 4014345"/>
              <a:gd name="connsiteY5" fmla="*/ 5302828 h 5302828"/>
              <a:gd name="connsiteX6" fmla="*/ 4415 w 4014345"/>
              <a:gd name="connsiteY6" fmla="*/ 5302828 h 5302828"/>
              <a:gd name="connsiteX7" fmla="*/ 0 w 4014345"/>
              <a:gd name="connsiteY7" fmla="*/ 2588099 h 5302828"/>
              <a:gd name="connsiteX8" fmla="*/ 1 w 4014345"/>
              <a:gd name="connsiteY8" fmla="*/ 1914517 h 5302828"/>
              <a:gd name="connsiteX9" fmla="*/ 524282 w 4014345"/>
              <a:gd name="connsiteY9" fmla="*/ 799434 h 5302828"/>
              <a:gd name="connsiteX10" fmla="*/ 1827794 w 4014345"/>
              <a:gd name="connsiteY10" fmla="*/ 153908 h 5302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14345" h="5302828">
                <a:moveTo>
                  <a:pt x="2010463" y="0"/>
                </a:moveTo>
                <a:lnTo>
                  <a:pt x="2186554" y="153908"/>
                </a:lnTo>
                <a:cubicBezTo>
                  <a:pt x="2623188" y="490280"/>
                  <a:pt x="3115215" y="582934"/>
                  <a:pt x="3490066" y="799434"/>
                </a:cubicBezTo>
                <a:cubicBezTo>
                  <a:pt x="3850510" y="1050687"/>
                  <a:pt x="4014345" y="1338834"/>
                  <a:pt x="4014345" y="1914517"/>
                </a:cubicBezTo>
                <a:cubicBezTo>
                  <a:pt x="4014345" y="2139044"/>
                  <a:pt x="4014344" y="2363572"/>
                  <a:pt x="4014344" y="2588099"/>
                </a:cubicBezTo>
                <a:lnTo>
                  <a:pt x="4009930" y="5302828"/>
                </a:lnTo>
                <a:lnTo>
                  <a:pt x="4415" y="5302828"/>
                </a:lnTo>
                <a:lnTo>
                  <a:pt x="0" y="2588099"/>
                </a:lnTo>
                <a:cubicBezTo>
                  <a:pt x="0" y="2363572"/>
                  <a:pt x="1" y="2139044"/>
                  <a:pt x="1" y="1914517"/>
                </a:cubicBezTo>
                <a:cubicBezTo>
                  <a:pt x="1" y="1338834"/>
                  <a:pt x="163838" y="1050687"/>
                  <a:pt x="524282" y="799434"/>
                </a:cubicBezTo>
                <a:cubicBezTo>
                  <a:pt x="899134" y="582934"/>
                  <a:pt x="1391162" y="490280"/>
                  <a:pt x="1827794" y="153908"/>
                </a:cubicBezTo>
                <a:close/>
              </a:path>
            </a:pathLst>
          </a:custGeom>
          <a:noFill/>
          <a:ln w="25400" cap="rnd">
            <a:solidFill>
              <a:schemeClr val="bg2">
                <a:lumMod val="75000"/>
                <a:alpha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87A730E-6FF1-1137-DF50-EB167B173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421" y="759619"/>
            <a:ext cx="4360161" cy="5902835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Tenis stołowy</a:t>
            </a:r>
            <a:b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Zajęcia odbywały się w każdą sobotę na Sali Uniwersytetu Rzeszowskiego na Zalesiu. W zajęciach uczestniczyło po 8-9 osób. Kierownikiem grupy jest Zbigniew </a:t>
            </a:r>
            <a:r>
              <a:rPr lang="pl-PL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Leszczak</a:t>
            </a: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uczestnicy trenują i rozgrywają między sobą turnieje, np. 20.05.2024r. Jan Worek zdobył wicemistrza w Turnieju Weteranów Podkarpacia w tenisie stołowym - gratulacje. </a:t>
            </a:r>
            <a:b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Kamera 12">
            <a:extLst>
              <a:ext uri="{FF2B5EF4-FFF2-40B4-BE49-F238E27FC236}">
                <a16:creationId xmlns:a16="http://schemas.microsoft.com/office/drawing/2014/main" id="{6F44BD86-1506-9947-F6C0-CD5B08707F91}"/>
              </a:ext>
            </a:extLst>
          </p:cNvPr>
          <p:cNvPicPr>
            <a:picLocks noGrp="1"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876300"/>
            <a:ext cx="5143500" cy="5029200"/>
          </a:xfr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B1A8AF1F-1332-6ACE-89F5-E0D2F0AABB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3115" y="214263"/>
            <a:ext cx="5338793" cy="644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325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63783D31-B128-4AEB-867D-9B51766C03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12F8F71-2255-4DF5-8FFB-2A6F7AADC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9595" y="841780"/>
            <a:ext cx="3876811" cy="5127565"/>
          </a:xfrm>
          <a:custGeom>
            <a:avLst/>
            <a:gdLst>
              <a:gd name="connsiteX0" fmla="*/ 1941583 w 3876811"/>
              <a:gd name="connsiteY0" fmla="*/ 0 h 5127565"/>
              <a:gd name="connsiteX1" fmla="*/ 2111641 w 3876811"/>
              <a:gd name="connsiteY1" fmla="*/ 149098 h 5127565"/>
              <a:gd name="connsiteX2" fmla="*/ 3370494 w 3876811"/>
              <a:gd name="connsiteY2" fmla="*/ 774450 h 5127565"/>
              <a:gd name="connsiteX3" fmla="*/ 3876811 w 3876811"/>
              <a:gd name="connsiteY3" fmla="*/ 1854685 h 5127565"/>
              <a:gd name="connsiteX4" fmla="*/ 3876810 w 3876811"/>
              <a:gd name="connsiteY4" fmla="*/ 2507216 h 5127565"/>
              <a:gd name="connsiteX5" fmla="*/ 3872563 w 3876811"/>
              <a:gd name="connsiteY5" fmla="*/ 5127565 h 5127565"/>
              <a:gd name="connsiteX6" fmla="*/ 4248 w 3876811"/>
              <a:gd name="connsiteY6" fmla="*/ 5127565 h 5127565"/>
              <a:gd name="connsiteX7" fmla="*/ 0 w 3876811"/>
              <a:gd name="connsiteY7" fmla="*/ 2507216 h 5127565"/>
              <a:gd name="connsiteX8" fmla="*/ 1 w 3876811"/>
              <a:gd name="connsiteY8" fmla="*/ 1854685 h 5127565"/>
              <a:gd name="connsiteX9" fmla="*/ 506320 w 3876811"/>
              <a:gd name="connsiteY9" fmla="*/ 774450 h 5127565"/>
              <a:gd name="connsiteX10" fmla="*/ 1765173 w 3876811"/>
              <a:gd name="connsiteY10" fmla="*/ 149098 h 5127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876811" h="5127565">
                <a:moveTo>
                  <a:pt x="1941583" y="0"/>
                </a:moveTo>
                <a:lnTo>
                  <a:pt x="2111641" y="149098"/>
                </a:lnTo>
                <a:cubicBezTo>
                  <a:pt x="2533316" y="474958"/>
                  <a:pt x="3008486" y="564716"/>
                  <a:pt x="3370494" y="774450"/>
                </a:cubicBezTo>
                <a:cubicBezTo>
                  <a:pt x="3718589" y="1017851"/>
                  <a:pt x="3876811" y="1296993"/>
                  <a:pt x="3876811" y="1854685"/>
                </a:cubicBezTo>
                <a:cubicBezTo>
                  <a:pt x="3876811" y="2072195"/>
                  <a:pt x="3876810" y="2289706"/>
                  <a:pt x="3876810" y="2507216"/>
                </a:cubicBezTo>
                <a:lnTo>
                  <a:pt x="3872563" y="5127565"/>
                </a:lnTo>
                <a:lnTo>
                  <a:pt x="4248" y="5127565"/>
                </a:lnTo>
                <a:lnTo>
                  <a:pt x="0" y="2507216"/>
                </a:lnTo>
                <a:cubicBezTo>
                  <a:pt x="0" y="2289706"/>
                  <a:pt x="1" y="2072195"/>
                  <a:pt x="1" y="1854685"/>
                </a:cubicBezTo>
                <a:cubicBezTo>
                  <a:pt x="1" y="1296993"/>
                  <a:pt x="158225" y="1017851"/>
                  <a:pt x="506320" y="774450"/>
                </a:cubicBezTo>
                <a:cubicBezTo>
                  <a:pt x="868329" y="564716"/>
                  <a:pt x="1343500" y="474958"/>
                  <a:pt x="1765173" y="149098"/>
                </a:cubicBezTo>
                <a:close/>
              </a:path>
            </a:pathLst>
          </a:custGeom>
          <a:solidFill>
            <a:schemeClr val="bg2">
              <a:lumMod val="7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E928C49F-56A5-41E0-97B2-1AC457310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0828" y="759617"/>
            <a:ext cx="4014345" cy="5291886"/>
          </a:xfrm>
          <a:custGeom>
            <a:avLst/>
            <a:gdLst>
              <a:gd name="connsiteX0" fmla="*/ 2010463 w 4014345"/>
              <a:gd name="connsiteY0" fmla="*/ 0 h 5302828"/>
              <a:gd name="connsiteX1" fmla="*/ 2186554 w 4014345"/>
              <a:gd name="connsiteY1" fmla="*/ 153908 h 5302828"/>
              <a:gd name="connsiteX2" fmla="*/ 3490066 w 4014345"/>
              <a:gd name="connsiteY2" fmla="*/ 799434 h 5302828"/>
              <a:gd name="connsiteX3" fmla="*/ 4014345 w 4014345"/>
              <a:gd name="connsiteY3" fmla="*/ 1914517 h 5302828"/>
              <a:gd name="connsiteX4" fmla="*/ 4014344 w 4014345"/>
              <a:gd name="connsiteY4" fmla="*/ 2588099 h 5302828"/>
              <a:gd name="connsiteX5" fmla="*/ 4009930 w 4014345"/>
              <a:gd name="connsiteY5" fmla="*/ 5302828 h 5302828"/>
              <a:gd name="connsiteX6" fmla="*/ 4415 w 4014345"/>
              <a:gd name="connsiteY6" fmla="*/ 5302828 h 5302828"/>
              <a:gd name="connsiteX7" fmla="*/ 0 w 4014345"/>
              <a:gd name="connsiteY7" fmla="*/ 2588099 h 5302828"/>
              <a:gd name="connsiteX8" fmla="*/ 1 w 4014345"/>
              <a:gd name="connsiteY8" fmla="*/ 1914517 h 5302828"/>
              <a:gd name="connsiteX9" fmla="*/ 524282 w 4014345"/>
              <a:gd name="connsiteY9" fmla="*/ 799434 h 5302828"/>
              <a:gd name="connsiteX10" fmla="*/ 1827794 w 4014345"/>
              <a:gd name="connsiteY10" fmla="*/ 153908 h 5302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14345" h="5302828">
                <a:moveTo>
                  <a:pt x="2010463" y="0"/>
                </a:moveTo>
                <a:lnTo>
                  <a:pt x="2186554" y="153908"/>
                </a:lnTo>
                <a:cubicBezTo>
                  <a:pt x="2623188" y="490280"/>
                  <a:pt x="3115215" y="582934"/>
                  <a:pt x="3490066" y="799434"/>
                </a:cubicBezTo>
                <a:cubicBezTo>
                  <a:pt x="3850510" y="1050687"/>
                  <a:pt x="4014345" y="1338834"/>
                  <a:pt x="4014345" y="1914517"/>
                </a:cubicBezTo>
                <a:cubicBezTo>
                  <a:pt x="4014345" y="2139044"/>
                  <a:pt x="4014344" y="2363572"/>
                  <a:pt x="4014344" y="2588099"/>
                </a:cubicBezTo>
                <a:lnTo>
                  <a:pt x="4009930" y="5302828"/>
                </a:lnTo>
                <a:lnTo>
                  <a:pt x="4415" y="5302828"/>
                </a:lnTo>
                <a:lnTo>
                  <a:pt x="0" y="2588099"/>
                </a:lnTo>
                <a:cubicBezTo>
                  <a:pt x="0" y="2363572"/>
                  <a:pt x="1" y="2139044"/>
                  <a:pt x="1" y="1914517"/>
                </a:cubicBezTo>
                <a:cubicBezTo>
                  <a:pt x="1" y="1338834"/>
                  <a:pt x="163838" y="1050687"/>
                  <a:pt x="524282" y="799434"/>
                </a:cubicBezTo>
                <a:cubicBezTo>
                  <a:pt x="899134" y="582934"/>
                  <a:pt x="1391162" y="490280"/>
                  <a:pt x="1827794" y="153908"/>
                </a:cubicBezTo>
                <a:close/>
              </a:path>
            </a:pathLst>
          </a:custGeom>
          <a:noFill/>
          <a:ln w="25400" cap="rnd">
            <a:solidFill>
              <a:schemeClr val="bg2">
                <a:lumMod val="75000"/>
                <a:alpha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7C05CE2-1961-C1A0-3B65-6124E638A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0828" y="759619"/>
            <a:ext cx="4227461" cy="5291885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pl-PL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Nordic</a:t>
            </a: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Walking</a:t>
            </a:r>
            <a:b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Osoby chętne pospacerować sobie z kijkami, spotykały się we wtorki o godzinie 10:00 na Bulwarach nad Wisłokiem. </a:t>
            </a:r>
            <a:b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zajęciach uczestniczyło średnio po około 5-6 osób. </a:t>
            </a:r>
          </a:p>
        </p:txBody>
      </p:sp>
      <p:pic>
        <p:nvPicPr>
          <p:cNvPr id="5" name="Symbol zastępczy zawartości 4" descr="Obraz zawierający obuwie, ubrania, na wolnym powietrzu, osoba&#10;&#10;Opis wygenerowany automatycznie">
            <a:extLst>
              <a:ext uri="{FF2B5EF4-FFF2-40B4-BE49-F238E27FC236}">
                <a16:creationId xmlns:a16="http://schemas.microsoft.com/office/drawing/2014/main" id="{F403B820-2511-C3F7-3A14-239EB15669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876300"/>
            <a:ext cx="3771900" cy="5029200"/>
          </a:xfrm>
        </p:spPr>
      </p:pic>
    </p:spTree>
    <p:extLst>
      <p:ext uri="{BB962C8B-B14F-4D97-AF65-F5344CB8AC3E}">
        <p14:creationId xmlns:p14="http://schemas.microsoft.com/office/powerpoint/2010/main" val="1415589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206359A-F1E3-49EE-BBC2-40888C4A3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65700" y="2026"/>
            <a:ext cx="2926300" cy="5030922"/>
            <a:chOff x="9265700" y="2026"/>
            <a:chExt cx="2926300" cy="5030922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ED90C42-6A0F-48E8-BF96-7D3E2A395E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DA0863A-55F7-4EB0-9451-F3EE4D65DB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FE7CFE2-40F6-44B2-8AAD-0C384EEFCF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F0D6A17-AA80-4608-8660-8D1587A17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D46C2FA-737E-4D44-B023-23D6FAD7A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929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A9D3910-5593-469E-5A27-D92760621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287" y="548640"/>
            <a:ext cx="11113118" cy="566928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pl-PL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Gimnastyka senior</a:t>
            </a:r>
            <a:br>
              <a:rPr lang="pl-PL" sz="2700" b="1" dirty="0"/>
            </a:br>
            <a:br>
              <a:rPr lang="pl-PL" sz="2700" b="1" dirty="0"/>
            </a:br>
            <a:r>
              <a:rPr lang="pl-PL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Klub Fitness for life przy ul. Rejtana organizował dla seniorów zajęcia 3 razy w tygodniu w godzinach 9:30 – 10:30 w ramach:</a:t>
            </a:r>
            <a:br>
              <a:rPr lang="pl-PL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⦁	aktywny senior - poniedziałek</a:t>
            </a:r>
            <a:br>
              <a:rPr lang="pl-PL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⦁	zdrowy kręgosłup - wtorek </a:t>
            </a:r>
            <a:br>
              <a:rPr lang="pl-PL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⦁	senior gimnastyka - środa </a:t>
            </a:r>
            <a:br>
              <a:rPr lang="pl-PL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⦁	fitness senior – piątek</a:t>
            </a:r>
            <a:br>
              <a:rPr lang="pl-PL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Zajęcia prowadzone są przez Paulinę </a:t>
            </a:r>
            <a:r>
              <a:rPr lang="pl-PL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Pelic</a:t>
            </a:r>
            <a:r>
              <a:rPr lang="pl-PL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cieszą się wielkim zainteresowanie. Słuchacze UTW UR mają zniżkę 10 zł na miesięcznym karnecie.</a:t>
            </a:r>
            <a:br>
              <a:rPr lang="pl-PL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0FBB873-FA13-DF44-B110-DDC8B91A8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8047091" y="1834818"/>
            <a:ext cx="4168661" cy="5035059"/>
            <a:chOff x="8023339" y="-768"/>
            <a:chExt cx="4168661" cy="5035059"/>
          </a:xfrm>
        </p:grpSpPr>
        <p:sp>
          <p:nvSpPr>
            <p:cNvPr id="17" name="Freeform: Shape 12">
              <a:extLst>
                <a:ext uri="{FF2B5EF4-FFF2-40B4-BE49-F238E27FC236}">
                  <a16:creationId xmlns:a16="http://schemas.microsoft.com/office/drawing/2014/main" id="{5ADAD4B7-22E4-154D-B92A-5198D3A30D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43705" y="1907347"/>
              <a:ext cx="2249810" cy="304413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282900" h="5795027">
                  <a:moveTo>
                    <a:pt x="2144960" y="0"/>
                  </a:moveTo>
                  <a:lnTo>
                    <a:pt x="2332832" y="164715"/>
                  </a:lnTo>
                  <a:cubicBezTo>
                    <a:pt x="2798675" y="524709"/>
                    <a:pt x="3323620" y="623869"/>
                    <a:pt x="3723546" y="855573"/>
                  </a:cubicBezTo>
                  <a:cubicBezTo>
                    <a:pt x="4108105" y="1124469"/>
                    <a:pt x="4282900" y="1432851"/>
                    <a:pt x="4282900" y="2048959"/>
                  </a:cubicBezTo>
                  <a:lnTo>
                    <a:pt x="4282900" y="2231503"/>
                  </a:lnTo>
                  <a:lnTo>
                    <a:pt x="4282900" y="2752557"/>
                  </a:lnTo>
                  <a:lnTo>
                    <a:pt x="4282900" y="3042471"/>
                  </a:lnTo>
                  <a:lnTo>
                    <a:pt x="4282900" y="3441681"/>
                  </a:lnTo>
                  <a:lnTo>
                    <a:pt x="4282900" y="3746068"/>
                  </a:lnTo>
                  <a:cubicBezTo>
                    <a:pt x="4282900" y="4362177"/>
                    <a:pt x="4108103" y="4670559"/>
                    <a:pt x="3723546" y="4939455"/>
                  </a:cubicBezTo>
                  <a:cubicBezTo>
                    <a:pt x="3323617" y="5171158"/>
                    <a:pt x="2798672" y="527031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25400" cap="rnd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3">
              <a:extLst>
                <a:ext uri="{FF2B5EF4-FFF2-40B4-BE49-F238E27FC236}">
                  <a16:creationId xmlns:a16="http://schemas.microsoft.com/office/drawing/2014/main" id="{24FD4089-3065-364F-9CDA-C75E840F7E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282500" y="1824533"/>
              <a:ext cx="2372219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282900" h="5795027">
                  <a:moveTo>
                    <a:pt x="2144960" y="0"/>
                  </a:moveTo>
                  <a:lnTo>
                    <a:pt x="2332832" y="164715"/>
                  </a:lnTo>
                  <a:cubicBezTo>
                    <a:pt x="2798675" y="524709"/>
                    <a:pt x="3323620" y="623869"/>
                    <a:pt x="3723546" y="855573"/>
                  </a:cubicBezTo>
                  <a:cubicBezTo>
                    <a:pt x="4108105" y="1124469"/>
                    <a:pt x="4282900" y="1432851"/>
                    <a:pt x="4282900" y="2048959"/>
                  </a:cubicBezTo>
                  <a:lnTo>
                    <a:pt x="4282900" y="2231503"/>
                  </a:lnTo>
                  <a:lnTo>
                    <a:pt x="4282900" y="2752557"/>
                  </a:lnTo>
                  <a:lnTo>
                    <a:pt x="4282900" y="3042471"/>
                  </a:lnTo>
                  <a:lnTo>
                    <a:pt x="4282900" y="3441681"/>
                  </a:lnTo>
                  <a:lnTo>
                    <a:pt x="4282900" y="3746068"/>
                  </a:lnTo>
                  <a:cubicBezTo>
                    <a:pt x="4282900" y="4362177"/>
                    <a:pt x="4108103" y="4670559"/>
                    <a:pt x="3723546" y="4939455"/>
                  </a:cubicBezTo>
                  <a:cubicBezTo>
                    <a:pt x="3323617" y="5171158"/>
                    <a:pt x="2798672" y="527031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9">
              <a:extLst>
                <a:ext uri="{FF2B5EF4-FFF2-40B4-BE49-F238E27FC236}">
                  <a16:creationId xmlns:a16="http://schemas.microsoft.com/office/drawing/2014/main" id="{D56A9D0E-EEBA-444C-861A-BE29669F66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84672" y="0"/>
              <a:ext cx="1607328" cy="2294745"/>
            </a:xfrm>
            <a:custGeom>
              <a:avLst/>
              <a:gdLst>
                <a:gd name="connsiteX0" fmla="*/ 49162 w 1607328"/>
                <a:gd name="connsiteY0" fmla="*/ 0 h 2294745"/>
                <a:gd name="connsiteX1" fmla="*/ 1607328 w 1607328"/>
                <a:gd name="connsiteY1" fmla="*/ 0 h 2294745"/>
                <a:gd name="connsiteX2" fmla="*/ 1607328 w 1607328"/>
                <a:gd name="connsiteY2" fmla="*/ 2000018 h 2294745"/>
                <a:gd name="connsiteX3" fmla="*/ 1603693 w 1607328"/>
                <a:gd name="connsiteY3" fmla="*/ 2001495 h 2294745"/>
                <a:gd name="connsiteX4" fmla="*/ 1225436 w 1607328"/>
                <a:gd name="connsiteY4" fmla="*/ 2208220 h 2294745"/>
                <a:gd name="connsiteX5" fmla="*/ 1123061 w 1607328"/>
                <a:gd name="connsiteY5" fmla="*/ 2294745 h 2294745"/>
                <a:gd name="connsiteX6" fmla="*/ 1024372 w 1607328"/>
                <a:gd name="connsiteY6" fmla="*/ 2208220 h 2294745"/>
                <a:gd name="connsiteX7" fmla="*/ 293828 w 1607328"/>
                <a:gd name="connsiteY7" fmla="*/ 1845313 h 2294745"/>
                <a:gd name="connsiteX8" fmla="*/ 0 w 1607328"/>
                <a:gd name="connsiteY8" fmla="*/ 1218426 h 2294745"/>
                <a:gd name="connsiteX9" fmla="*/ 0 w 1607328"/>
                <a:gd name="connsiteY9" fmla="*/ 1058531 h 2294745"/>
                <a:gd name="connsiteX10" fmla="*/ 0 w 1607328"/>
                <a:gd name="connsiteY10" fmla="*/ 848826 h 2294745"/>
                <a:gd name="connsiteX11" fmla="*/ 0 w 1607328"/>
                <a:gd name="connsiteY11" fmla="*/ 696534 h 2294745"/>
                <a:gd name="connsiteX12" fmla="*/ 0 w 1607328"/>
                <a:gd name="connsiteY12" fmla="*/ 422824 h 2294745"/>
                <a:gd name="connsiteX13" fmla="*/ 0 w 1607328"/>
                <a:gd name="connsiteY13" fmla="*/ 326933 h 2294745"/>
                <a:gd name="connsiteX14" fmla="*/ 39706 w 1607328"/>
                <a:gd name="connsiteY14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7328" h="2294745">
                  <a:moveTo>
                    <a:pt x="49162" y="0"/>
                  </a:moveTo>
                  <a:lnTo>
                    <a:pt x="1607328" y="0"/>
                  </a:lnTo>
                  <a:lnTo>
                    <a:pt x="1607328" y="2000018"/>
                  </a:lnTo>
                  <a:lnTo>
                    <a:pt x="1603693" y="2001495"/>
                  </a:lnTo>
                  <a:cubicBezTo>
                    <a:pt x="1477906" y="2053369"/>
                    <a:pt x="1347790" y="2113667"/>
                    <a:pt x="1225436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3"/>
                  </a:lnTo>
                  <a:cubicBezTo>
                    <a:pt x="0" y="205568"/>
                    <a:pt x="12912" y="106934"/>
                    <a:pt x="39706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86C7105-F980-9440-B632-6BB9BA91F2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84543" y="0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3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9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3 h 2294745"/>
                <a:gd name="connsiteX20" fmla="*/ 39706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3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9" y="1845313"/>
                  </a:cubicBezTo>
                  <a:cubicBezTo>
                    <a:pt x="91821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3"/>
                  </a:lnTo>
                  <a:cubicBezTo>
                    <a:pt x="0" y="205568"/>
                    <a:pt x="12913" y="106934"/>
                    <a:pt x="39706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1">
              <a:extLst>
                <a:ext uri="{FF2B5EF4-FFF2-40B4-BE49-F238E27FC236}">
                  <a16:creationId xmlns:a16="http://schemas.microsoft.com/office/drawing/2014/main" id="{25923AF0-FA0A-744F-A0D9-27004EDB44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23339" y="0"/>
              <a:ext cx="2372219" cy="2377558"/>
            </a:xfrm>
            <a:custGeom>
              <a:avLst/>
              <a:gdLst>
                <a:gd name="connsiteX0" fmla="*/ 37572 w 2372219"/>
                <a:gd name="connsiteY0" fmla="*/ 0 h 2377558"/>
                <a:gd name="connsiteX1" fmla="*/ 2334647 w 2372219"/>
                <a:gd name="connsiteY1" fmla="*/ 0 h 2377558"/>
                <a:gd name="connsiteX2" fmla="*/ 2353763 w 2372219"/>
                <a:gd name="connsiteY2" fmla="*/ 76379 h 2377558"/>
                <a:gd name="connsiteX3" fmla="*/ 2372219 w 2372219"/>
                <a:gd name="connsiteY3" fmla="*/ 302680 h 2377558"/>
                <a:gd name="connsiteX4" fmla="*/ 2372219 w 2372219"/>
                <a:gd name="connsiteY4" fmla="*/ 403788 h 2377558"/>
                <a:gd name="connsiteX5" fmla="*/ 2372219 w 2372219"/>
                <a:gd name="connsiteY5" fmla="*/ 692390 h 2377558"/>
                <a:gd name="connsiteX6" fmla="*/ 2372219 w 2372219"/>
                <a:gd name="connsiteY6" fmla="*/ 852968 h 2377558"/>
                <a:gd name="connsiteX7" fmla="*/ 2372219 w 2372219"/>
                <a:gd name="connsiteY7" fmla="*/ 1074083 h 2377558"/>
                <a:gd name="connsiteX8" fmla="*/ 2372219 w 2372219"/>
                <a:gd name="connsiteY8" fmla="*/ 1242678 h 2377558"/>
                <a:gd name="connsiteX9" fmla="*/ 2062403 w 2372219"/>
                <a:gd name="connsiteY9" fmla="*/ 1903673 h 2377558"/>
                <a:gd name="connsiteX10" fmla="*/ 1292111 w 2372219"/>
                <a:gd name="connsiteY10" fmla="*/ 2286325 h 2377558"/>
                <a:gd name="connsiteX11" fmla="*/ 1184165 w 2372219"/>
                <a:gd name="connsiteY11" fmla="*/ 2377558 h 2377558"/>
                <a:gd name="connsiteX12" fmla="*/ 1080107 w 2372219"/>
                <a:gd name="connsiteY12" fmla="*/ 2286325 h 2377558"/>
                <a:gd name="connsiteX13" fmla="*/ 309816 w 2372219"/>
                <a:gd name="connsiteY13" fmla="*/ 1903673 h 2377558"/>
                <a:gd name="connsiteX14" fmla="*/ 0 w 2372219"/>
                <a:gd name="connsiteY14" fmla="*/ 1242678 h 2377558"/>
                <a:gd name="connsiteX15" fmla="*/ 0 w 2372219"/>
                <a:gd name="connsiteY15" fmla="*/ 1074083 h 2377558"/>
                <a:gd name="connsiteX16" fmla="*/ 0 w 2372219"/>
                <a:gd name="connsiteY16" fmla="*/ 852968 h 2377558"/>
                <a:gd name="connsiteX17" fmla="*/ 0 w 2372219"/>
                <a:gd name="connsiteY17" fmla="*/ 692390 h 2377558"/>
                <a:gd name="connsiteX18" fmla="*/ 0 w 2372219"/>
                <a:gd name="connsiteY18" fmla="*/ 403788 h 2377558"/>
                <a:gd name="connsiteX19" fmla="*/ 0 w 2372219"/>
                <a:gd name="connsiteY19" fmla="*/ 302680 h 2377558"/>
                <a:gd name="connsiteX20" fmla="*/ 18456 w 2372219"/>
                <a:gd name="connsiteY20" fmla="*/ 76379 h 2377558"/>
                <a:gd name="connsiteX0" fmla="*/ 2334647 w 2426087"/>
                <a:gd name="connsiteY0" fmla="*/ 0 h 2377558"/>
                <a:gd name="connsiteX1" fmla="*/ 2353763 w 2426087"/>
                <a:gd name="connsiteY1" fmla="*/ 76379 h 2377558"/>
                <a:gd name="connsiteX2" fmla="*/ 2372219 w 2426087"/>
                <a:gd name="connsiteY2" fmla="*/ 302680 h 2377558"/>
                <a:gd name="connsiteX3" fmla="*/ 2372219 w 2426087"/>
                <a:gd name="connsiteY3" fmla="*/ 403788 h 2377558"/>
                <a:gd name="connsiteX4" fmla="*/ 2372219 w 2426087"/>
                <a:gd name="connsiteY4" fmla="*/ 692390 h 2377558"/>
                <a:gd name="connsiteX5" fmla="*/ 2372219 w 2426087"/>
                <a:gd name="connsiteY5" fmla="*/ 852968 h 2377558"/>
                <a:gd name="connsiteX6" fmla="*/ 2372219 w 2426087"/>
                <a:gd name="connsiteY6" fmla="*/ 1074083 h 2377558"/>
                <a:gd name="connsiteX7" fmla="*/ 2372219 w 2426087"/>
                <a:gd name="connsiteY7" fmla="*/ 1242678 h 2377558"/>
                <a:gd name="connsiteX8" fmla="*/ 2062403 w 2426087"/>
                <a:gd name="connsiteY8" fmla="*/ 1903673 h 2377558"/>
                <a:gd name="connsiteX9" fmla="*/ 1292111 w 2426087"/>
                <a:gd name="connsiteY9" fmla="*/ 2286325 h 2377558"/>
                <a:gd name="connsiteX10" fmla="*/ 1184165 w 2426087"/>
                <a:gd name="connsiteY10" fmla="*/ 2377558 h 2377558"/>
                <a:gd name="connsiteX11" fmla="*/ 1080107 w 2426087"/>
                <a:gd name="connsiteY11" fmla="*/ 2286325 h 2377558"/>
                <a:gd name="connsiteX12" fmla="*/ 309816 w 2426087"/>
                <a:gd name="connsiteY12" fmla="*/ 1903673 h 2377558"/>
                <a:gd name="connsiteX13" fmla="*/ 0 w 2426087"/>
                <a:gd name="connsiteY13" fmla="*/ 1242678 h 2377558"/>
                <a:gd name="connsiteX14" fmla="*/ 0 w 2426087"/>
                <a:gd name="connsiteY14" fmla="*/ 1074083 h 2377558"/>
                <a:gd name="connsiteX15" fmla="*/ 0 w 2426087"/>
                <a:gd name="connsiteY15" fmla="*/ 852968 h 2377558"/>
                <a:gd name="connsiteX16" fmla="*/ 0 w 2426087"/>
                <a:gd name="connsiteY16" fmla="*/ 692390 h 2377558"/>
                <a:gd name="connsiteX17" fmla="*/ 0 w 2426087"/>
                <a:gd name="connsiteY17" fmla="*/ 403788 h 2377558"/>
                <a:gd name="connsiteX18" fmla="*/ 0 w 2426087"/>
                <a:gd name="connsiteY18" fmla="*/ 302680 h 2377558"/>
                <a:gd name="connsiteX19" fmla="*/ 18456 w 2426087"/>
                <a:gd name="connsiteY19" fmla="*/ 76379 h 2377558"/>
                <a:gd name="connsiteX20" fmla="*/ 37572 w 2426087"/>
                <a:gd name="connsiteY20" fmla="*/ 0 h 2377558"/>
                <a:gd name="connsiteX21" fmla="*/ 2426087 w 2426087"/>
                <a:gd name="connsiteY21" fmla="*/ 91440 h 2377558"/>
                <a:gd name="connsiteX0" fmla="*/ 2334647 w 2372219"/>
                <a:gd name="connsiteY0" fmla="*/ 0 h 2377558"/>
                <a:gd name="connsiteX1" fmla="*/ 2353763 w 2372219"/>
                <a:gd name="connsiteY1" fmla="*/ 76379 h 2377558"/>
                <a:gd name="connsiteX2" fmla="*/ 2372219 w 2372219"/>
                <a:gd name="connsiteY2" fmla="*/ 302680 h 2377558"/>
                <a:gd name="connsiteX3" fmla="*/ 2372219 w 2372219"/>
                <a:gd name="connsiteY3" fmla="*/ 403788 h 2377558"/>
                <a:gd name="connsiteX4" fmla="*/ 2372219 w 2372219"/>
                <a:gd name="connsiteY4" fmla="*/ 692390 h 2377558"/>
                <a:gd name="connsiteX5" fmla="*/ 2372219 w 2372219"/>
                <a:gd name="connsiteY5" fmla="*/ 852968 h 2377558"/>
                <a:gd name="connsiteX6" fmla="*/ 2372219 w 2372219"/>
                <a:gd name="connsiteY6" fmla="*/ 1074083 h 2377558"/>
                <a:gd name="connsiteX7" fmla="*/ 2372219 w 2372219"/>
                <a:gd name="connsiteY7" fmla="*/ 1242678 h 2377558"/>
                <a:gd name="connsiteX8" fmla="*/ 2062403 w 2372219"/>
                <a:gd name="connsiteY8" fmla="*/ 1903673 h 2377558"/>
                <a:gd name="connsiteX9" fmla="*/ 1292111 w 2372219"/>
                <a:gd name="connsiteY9" fmla="*/ 2286325 h 2377558"/>
                <a:gd name="connsiteX10" fmla="*/ 1184165 w 2372219"/>
                <a:gd name="connsiteY10" fmla="*/ 2377558 h 2377558"/>
                <a:gd name="connsiteX11" fmla="*/ 1080107 w 2372219"/>
                <a:gd name="connsiteY11" fmla="*/ 2286325 h 2377558"/>
                <a:gd name="connsiteX12" fmla="*/ 309816 w 2372219"/>
                <a:gd name="connsiteY12" fmla="*/ 1903673 h 2377558"/>
                <a:gd name="connsiteX13" fmla="*/ 0 w 2372219"/>
                <a:gd name="connsiteY13" fmla="*/ 1242678 h 2377558"/>
                <a:gd name="connsiteX14" fmla="*/ 0 w 2372219"/>
                <a:gd name="connsiteY14" fmla="*/ 1074083 h 2377558"/>
                <a:gd name="connsiteX15" fmla="*/ 0 w 2372219"/>
                <a:gd name="connsiteY15" fmla="*/ 852968 h 2377558"/>
                <a:gd name="connsiteX16" fmla="*/ 0 w 2372219"/>
                <a:gd name="connsiteY16" fmla="*/ 692390 h 2377558"/>
                <a:gd name="connsiteX17" fmla="*/ 0 w 2372219"/>
                <a:gd name="connsiteY17" fmla="*/ 403788 h 2377558"/>
                <a:gd name="connsiteX18" fmla="*/ 0 w 2372219"/>
                <a:gd name="connsiteY18" fmla="*/ 302680 h 2377558"/>
                <a:gd name="connsiteX19" fmla="*/ 18456 w 2372219"/>
                <a:gd name="connsiteY19" fmla="*/ 76379 h 2377558"/>
                <a:gd name="connsiteX20" fmla="*/ 37572 w 2372219"/>
                <a:gd name="connsiteY20" fmla="*/ 0 h 237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72219" h="2377558">
                  <a:moveTo>
                    <a:pt x="2334647" y="0"/>
                  </a:moveTo>
                  <a:lnTo>
                    <a:pt x="2353763" y="76379"/>
                  </a:lnTo>
                  <a:cubicBezTo>
                    <a:pt x="2366168" y="142708"/>
                    <a:pt x="2372219" y="217368"/>
                    <a:pt x="2372219" y="302680"/>
                  </a:cubicBezTo>
                  <a:lnTo>
                    <a:pt x="2372219" y="403788"/>
                  </a:lnTo>
                  <a:lnTo>
                    <a:pt x="2372219" y="692390"/>
                  </a:lnTo>
                  <a:lnTo>
                    <a:pt x="2372219" y="852968"/>
                  </a:lnTo>
                  <a:lnTo>
                    <a:pt x="2372219" y="1074083"/>
                  </a:lnTo>
                  <a:lnTo>
                    <a:pt x="2372219" y="1242678"/>
                  </a:lnTo>
                  <a:cubicBezTo>
                    <a:pt x="2372219" y="1583929"/>
                    <a:pt x="2275402" y="1754736"/>
                    <a:pt x="2062403" y="1903673"/>
                  </a:cubicBezTo>
                  <a:cubicBezTo>
                    <a:pt x="1840890" y="2032009"/>
                    <a:pt x="1550133" y="2086932"/>
                    <a:pt x="1292111" y="2286325"/>
                  </a:cubicBezTo>
                  <a:lnTo>
                    <a:pt x="1184165" y="2377558"/>
                  </a:lnTo>
                  <a:lnTo>
                    <a:pt x="1080107" y="2286325"/>
                  </a:lnTo>
                  <a:cubicBezTo>
                    <a:pt x="822085" y="2086932"/>
                    <a:pt x="531327" y="2032009"/>
                    <a:pt x="309816" y="1903673"/>
                  </a:cubicBezTo>
                  <a:cubicBezTo>
                    <a:pt x="96817" y="1754736"/>
                    <a:pt x="0" y="1583929"/>
                    <a:pt x="0" y="1242678"/>
                  </a:cubicBezTo>
                  <a:lnTo>
                    <a:pt x="0" y="1074083"/>
                  </a:lnTo>
                  <a:lnTo>
                    <a:pt x="0" y="852968"/>
                  </a:lnTo>
                  <a:lnTo>
                    <a:pt x="0" y="692390"/>
                  </a:lnTo>
                  <a:lnTo>
                    <a:pt x="0" y="403788"/>
                  </a:lnTo>
                  <a:lnTo>
                    <a:pt x="0" y="302680"/>
                  </a:lnTo>
                  <a:cubicBezTo>
                    <a:pt x="0" y="217368"/>
                    <a:pt x="6051" y="142708"/>
                    <a:pt x="18456" y="76379"/>
                  </a:cubicBezTo>
                  <a:lnTo>
                    <a:pt x="37572" y="0"/>
                  </a:ln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3">
              <a:extLst>
                <a:ext uri="{FF2B5EF4-FFF2-40B4-BE49-F238E27FC236}">
                  <a16:creationId xmlns:a16="http://schemas.microsoft.com/office/drawing/2014/main" id="{A0CAAA3D-A6C2-3E40-BE16-154D46A916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23468" y="-768"/>
              <a:ext cx="1668532" cy="2378326"/>
            </a:xfrm>
            <a:custGeom>
              <a:avLst/>
              <a:gdLst>
                <a:gd name="connsiteX0" fmla="*/ 37572 w 1668532"/>
                <a:gd name="connsiteY0" fmla="*/ 0 h 2377558"/>
                <a:gd name="connsiteX1" fmla="*/ 1668532 w 1668532"/>
                <a:gd name="connsiteY1" fmla="*/ 0 h 2377558"/>
                <a:gd name="connsiteX2" fmla="*/ 1668532 w 1668532"/>
                <a:gd name="connsiteY2" fmla="*/ 2078004 h 2377558"/>
                <a:gd name="connsiteX3" fmla="*/ 1590818 w 1668532"/>
                <a:gd name="connsiteY3" fmla="*/ 2111466 h 2377558"/>
                <a:gd name="connsiteX4" fmla="*/ 1292111 w 1668532"/>
                <a:gd name="connsiteY4" fmla="*/ 2286325 h 2377558"/>
                <a:gd name="connsiteX5" fmla="*/ 1184165 w 1668532"/>
                <a:gd name="connsiteY5" fmla="*/ 2377558 h 2377558"/>
                <a:gd name="connsiteX6" fmla="*/ 1080107 w 1668532"/>
                <a:gd name="connsiteY6" fmla="*/ 2286325 h 2377558"/>
                <a:gd name="connsiteX7" fmla="*/ 309815 w 1668532"/>
                <a:gd name="connsiteY7" fmla="*/ 1903673 h 2377558"/>
                <a:gd name="connsiteX8" fmla="*/ 0 w 1668532"/>
                <a:gd name="connsiteY8" fmla="*/ 1242678 h 2377558"/>
                <a:gd name="connsiteX9" fmla="*/ 0 w 1668532"/>
                <a:gd name="connsiteY9" fmla="*/ 1074083 h 2377558"/>
                <a:gd name="connsiteX10" fmla="*/ 0 w 1668532"/>
                <a:gd name="connsiteY10" fmla="*/ 852968 h 2377558"/>
                <a:gd name="connsiteX11" fmla="*/ 0 w 1668532"/>
                <a:gd name="connsiteY11" fmla="*/ 692390 h 2377558"/>
                <a:gd name="connsiteX12" fmla="*/ 0 w 1668532"/>
                <a:gd name="connsiteY12" fmla="*/ 403788 h 2377558"/>
                <a:gd name="connsiteX13" fmla="*/ 0 w 1668532"/>
                <a:gd name="connsiteY13" fmla="*/ 302680 h 2377558"/>
                <a:gd name="connsiteX14" fmla="*/ 18456 w 1668532"/>
                <a:gd name="connsiteY14" fmla="*/ 76379 h 2377558"/>
                <a:gd name="connsiteX0" fmla="*/ 37572 w 1668532"/>
                <a:gd name="connsiteY0" fmla="*/ 0 h 2377558"/>
                <a:gd name="connsiteX1" fmla="*/ 1668532 w 1668532"/>
                <a:gd name="connsiteY1" fmla="*/ 0 h 2377558"/>
                <a:gd name="connsiteX2" fmla="*/ 1668532 w 1668532"/>
                <a:gd name="connsiteY2" fmla="*/ 2078004 h 2377558"/>
                <a:gd name="connsiteX3" fmla="*/ 1590818 w 1668532"/>
                <a:gd name="connsiteY3" fmla="*/ 2111466 h 2377558"/>
                <a:gd name="connsiteX4" fmla="*/ 1292111 w 1668532"/>
                <a:gd name="connsiteY4" fmla="*/ 2286325 h 2377558"/>
                <a:gd name="connsiteX5" fmla="*/ 1184165 w 1668532"/>
                <a:gd name="connsiteY5" fmla="*/ 2377558 h 2377558"/>
                <a:gd name="connsiteX6" fmla="*/ 1080107 w 1668532"/>
                <a:gd name="connsiteY6" fmla="*/ 2286325 h 2377558"/>
                <a:gd name="connsiteX7" fmla="*/ 309815 w 1668532"/>
                <a:gd name="connsiteY7" fmla="*/ 1903673 h 2377558"/>
                <a:gd name="connsiteX8" fmla="*/ 0 w 1668532"/>
                <a:gd name="connsiteY8" fmla="*/ 1242678 h 2377558"/>
                <a:gd name="connsiteX9" fmla="*/ 0 w 1668532"/>
                <a:gd name="connsiteY9" fmla="*/ 1074083 h 2377558"/>
                <a:gd name="connsiteX10" fmla="*/ 0 w 1668532"/>
                <a:gd name="connsiteY10" fmla="*/ 852968 h 2377558"/>
                <a:gd name="connsiteX11" fmla="*/ 0 w 1668532"/>
                <a:gd name="connsiteY11" fmla="*/ 692390 h 2377558"/>
                <a:gd name="connsiteX12" fmla="*/ 0 w 1668532"/>
                <a:gd name="connsiteY12" fmla="*/ 403788 h 2377558"/>
                <a:gd name="connsiteX13" fmla="*/ 0 w 1668532"/>
                <a:gd name="connsiteY13" fmla="*/ 302680 h 2377558"/>
                <a:gd name="connsiteX14" fmla="*/ 18456 w 1668532"/>
                <a:gd name="connsiteY14" fmla="*/ 76379 h 2377558"/>
                <a:gd name="connsiteX15" fmla="*/ 129012 w 1668532"/>
                <a:gd name="connsiteY15" fmla="*/ 91440 h 2377558"/>
                <a:gd name="connsiteX0" fmla="*/ 1668532 w 1668532"/>
                <a:gd name="connsiteY0" fmla="*/ 0 h 2377558"/>
                <a:gd name="connsiteX1" fmla="*/ 1668532 w 1668532"/>
                <a:gd name="connsiteY1" fmla="*/ 2078004 h 2377558"/>
                <a:gd name="connsiteX2" fmla="*/ 1590818 w 1668532"/>
                <a:gd name="connsiteY2" fmla="*/ 2111466 h 2377558"/>
                <a:gd name="connsiteX3" fmla="*/ 1292111 w 1668532"/>
                <a:gd name="connsiteY3" fmla="*/ 2286325 h 2377558"/>
                <a:gd name="connsiteX4" fmla="*/ 1184165 w 1668532"/>
                <a:gd name="connsiteY4" fmla="*/ 2377558 h 2377558"/>
                <a:gd name="connsiteX5" fmla="*/ 1080107 w 1668532"/>
                <a:gd name="connsiteY5" fmla="*/ 2286325 h 2377558"/>
                <a:gd name="connsiteX6" fmla="*/ 309815 w 1668532"/>
                <a:gd name="connsiteY6" fmla="*/ 1903673 h 2377558"/>
                <a:gd name="connsiteX7" fmla="*/ 0 w 1668532"/>
                <a:gd name="connsiteY7" fmla="*/ 1242678 h 2377558"/>
                <a:gd name="connsiteX8" fmla="*/ 0 w 1668532"/>
                <a:gd name="connsiteY8" fmla="*/ 1074083 h 2377558"/>
                <a:gd name="connsiteX9" fmla="*/ 0 w 1668532"/>
                <a:gd name="connsiteY9" fmla="*/ 852968 h 2377558"/>
                <a:gd name="connsiteX10" fmla="*/ 0 w 1668532"/>
                <a:gd name="connsiteY10" fmla="*/ 692390 h 2377558"/>
                <a:gd name="connsiteX11" fmla="*/ 0 w 1668532"/>
                <a:gd name="connsiteY11" fmla="*/ 403788 h 2377558"/>
                <a:gd name="connsiteX12" fmla="*/ 0 w 1668532"/>
                <a:gd name="connsiteY12" fmla="*/ 302680 h 2377558"/>
                <a:gd name="connsiteX13" fmla="*/ 18456 w 1668532"/>
                <a:gd name="connsiteY13" fmla="*/ 76379 h 2377558"/>
                <a:gd name="connsiteX14" fmla="*/ 129012 w 1668532"/>
                <a:gd name="connsiteY14" fmla="*/ 91440 h 2377558"/>
                <a:gd name="connsiteX0" fmla="*/ 1668532 w 1668532"/>
                <a:gd name="connsiteY0" fmla="*/ 2010028 h 2309582"/>
                <a:gd name="connsiteX1" fmla="*/ 1590818 w 1668532"/>
                <a:gd name="connsiteY1" fmla="*/ 2043490 h 2309582"/>
                <a:gd name="connsiteX2" fmla="*/ 1292111 w 1668532"/>
                <a:gd name="connsiteY2" fmla="*/ 2218349 h 2309582"/>
                <a:gd name="connsiteX3" fmla="*/ 1184165 w 1668532"/>
                <a:gd name="connsiteY3" fmla="*/ 2309582 h 2309582"/>
                <a:gd name="connsiteX4" fmla="*/ 1080107 w 1668532"/>
                <a:gd name="connsiteY4" fmla="*/ 2218349 h 2309582"/>
                <a:gd name="connsiteX5" fmla="*/ 309815 w 1668532"/>
                <a:gd name="connsiteY5" fmla="*/ 1835697 h 2309582"/>
                <a:gd name="connsiteX6" fmla="*/ 0 w 1668532"/>
                <a:gd name="connsiteY6" fmla="*/ 1174702 h 2309582"/>
                <a:gd name="connsiteX7" fmla="*/ 0 w 1668532"/>
                <a:gd name="connsiteY7" fmla="*/ 1006107 h 2309582"/>
                <a:gd name="connsiteX8" fmla="*/ 0 w 1668532"/>
                <a:gd name="connsiteY8" fmla="*/ 784992 h 2309582"/>
                <a:gd name="connsiteX9" fmla="*/ 0 w 1668532"/>
                <a:gd name="connsiteY9" fmla="*/ 624414 h 2309582"/>
                <a:gd name="connsiteX10" fmla="*/ 0 w 1668532"/>
                <a:gd name="connsiteY10" fmla="*/ 335812 h 2309582"/>
                <a:gd name="connsiteX11" fmla="*/ 0 w 1668532"/>
                <a:gd name="connsiteY11" fmla="*/ 234704 h 2309582"/>
                <a:gd name="connsiteX12" fmla="*/ 18456 w 1668532"/>
                <a:gd name="connsiteY12" fmla="*/ 8403 h 2309582"/>
                <a:gd name="connsiteX13" fmla="*/ 129012 w 1668532"/>
                <a:gd name="connsiteY13" fmla="*/ 23464 h 2309582"/>
                <a:gd name="connsiteX0" fmla="*/ 1668532 w 1668532"/>
                <a:gd name="connsiteY0" fmla="*/ 2078772 h 2378326"/>
                <a:gd name="connsiteX1" fmla="*/ 1590818 w 1668532"/>
                <a:gd name="connsiteY1" fmla="*/ 2112234 h 2378326"/>
                <a:gd name="connsiteX2" fmla="*/ 1292111 w 1668532"/>
                <a:gd name="connsiteY2" fmla="*/ 2287093 h 2378326"/>
                <a:gd name="connsiteX3" fmla="*/ 1184165 w 1668532"/>
                <a:gd name="connsiteY3" fmla="*/ 2378326 h 2378326"/>
                <a:gd name="connsiteX4" fmla="*/ 1080107 w 1668532"/>
                <a:gd name="connsiteY4" fmla="*/ 2287093 h 2378326"/>
                <a:gd name="connsiteX5" fmla="*/ 309815 w 1668532"/>
                <a:gd name="connsiteY5" fmla="*/ 1904441 h 2378326"/>
                <a:gd name="connsiteX6" fmla="*/ 0 w 1668532"/>
                <a:gd name="connsiteY6" fmla="*/ 1243446 h 2378326"/>
                <a:gd name="connsiteX7" fmla="*/ 0 w 1668532"/>
                <a:gd name="connsiteY7" fmla="*/ 1074851 h 2378326"/>
                <a:gd name="connsiteX8" fmla="*/ 0 w 1668532"/>
                <a:gd name="connsiteY8" fmla="*/ 853736 h 2378326"/>
                <a:gd name="connsiteX9" fmla="*/ 0 w 1668532"/>
                <a:gd name="connsiteY9" fmla="*/ 693158 h 2378326"/>
                <a:gd name="connsiteX10" fmla="*/ 0 w 1668532"/>
                <a:gd name="connsiteY10" fmla="*/ 404556 h 2378326"/>
                <a:gd name="connsiteX11" fmla="*/ 0 w 1668532"/>
                <a:gd name="connsiteY11" fmla="*/ 303448 h 2378326"/>
                <a:gd name="connsiteX12" fmla="*/ 18456 w 1668532"/>
                <a:gd name="connsiteY12" fmla="*/ 77147 h 2378326"/>
                <a:gd name="connsiteX13" fmla="*/ 27582 w 1668532"/>
                <a:gd name="connsiteY13" fmla="*/ 0 h 2378326"/>
                <a:gd name="connsiteX0" fmla="*/ 1668532 w 1668532"/>
                <a:gd name="connsiteY0" fmla="*/ 2078772 h 2378326"/>
                <a:gd name="connsiteX1" fmla="*/ 1590818 w 1668532"/>
                <a:gd name="connsiteY1" fmla="*/ 2112234 h 2378326"/>
                <a:gd name="connsiteX2" fmla="*/ 1292111 w 1668532"/>
                <a:gd name="connsiteY2" fmla="*/ 2287093 h 2378326"/>
                <a:gd name="connsiteX3" fmla="*/ 1184165 w 1668532"/>
                <a:gd name="connsiteY3" fmla="*/ 2378326 h 2378326"/>
                <a:gd name="connsiteX4" fmla="*/ 1080107 w 1668532"/>
                <a:gd name="connsiteY4" fmla="*/ 2287093 h 2378326"/>
                <a:gd name="connsiteX5" fmla="*/ 309815 w 1668532"/>
                <a:gd name="connsiteY5" fmla="*/ 1904441 h 2378326"/>
                <a:gd name="connsiteX6" fmla="*/ 0 w 1668532"/>
                <a:gd name="connsiteY6" fmla="*/ 1243446 h 2378326"/>
                <a:gd name="connsiteX7" fmla="*/ 0 w 1668532"/>
                <a:gd name="connsiteY7" fmla="*/ 1074851 h 2378326"/>
                <a:gd name="connsiteX8" fmla="*/ 0 w 1668532"/>
                <a:gd name="connsiteY8" fmla="*/ 853736 h 2378326"/>
                <a:gd name="connsiteX9" fmla="*/ 0 w 1668532"/>
                <a:gd name="connsiteY9" fmla="*/ 693158 h 2378326"/>
                <a:gd name="connsiteX10" fmla="*/ 0 w 1668532"/>
                <a:gd name="connsiteY10" fmla="*/ 303448 h 2378326"/>
                <a:gd name="connsiteX11" fmla="*/ 18456 w 1668532"/>
                <a:gd name="connsiteY11" fmla="*/ 77147 h 2378326"/>
                <a:gd name="connsiteX12" fmla="*/ 27582 w 1668532"/>
                <a:gd name="connsiteY12" fmla="*/ 0 h 2378326"/>
                <a:gd name="connsiteX0" fmla="*/ 1668532 w 1668532"/>
                <a:gd name="connsiteY0" fmla="*/ 2078772 h 2378326"/>
                <a:gd name="connsiteX1" fmla="*/ 1590818 w 1668532"/>
                <a:gd name="connsiteY1" fmla="*/ 2112234 h 2378326"/>
                <a:gd name="connsiteX2" fmla="*/ 1292111 w 1668532"/>
                <a:gd name="connsiteY2" fmla="*/ 2287093 h 2378326"/>
                <a:gd name="connsiteX3" fmla="*/ 1184165 w 1668532"/>
                <a:gd name="connsiteY3" fmla="*/ 2378326 h 2378326"/>
                <a:gd name="connsiteX4" fmla="*/ 1080107 w 1668532"/>
                <a:gd name="connsiteY4" fmla="*/ 2287093 h 2378326"/>
                <a:gd name="connsiteX5" fmla="*/ 309815 w 1668532"/>
                <a:gd name="connsiteY5" fmla="*/ 1904441 h 2378326"/>
                <a:gd name="connsiteX6" fmla="*/ 0 w 1668532"/>
                <a:gd name="connsiteY6" fmla="*/ 1243446 h 2378326"/>
                <a:gd name="connsiteX7" fmla="*/ 0 w 1668532"/>
                <a:gd name="connsiteY7" fmla="*/ 1074851 h 2378326"/>
                <a:gd name="connsiteX8" fmla="*/ 0 w 1668532"/>
                <a:gd name="connsiteY8" fmla="*/ 853736 h 2378326"/>
                <a:gd name="connsiteX9" fmla="*/ 0 w 1668532"/>
                <a:gd name="connsiteY9" fmla="*/ 303448 h 2378326"/>
                <a:gd name="connsiteX10" fmla="*/ 18456 w 1668532"/>
                <a:gd name="connsiteY10" fmla="*/ 77147 h 2378326"/>
                <a:gd name="connsiteX11" fmla="*/ 27582 w 1668532"/>
                <a:gd name="connsiteY11" fmla="*/ 0 h 2378326"/>
                <a:gd name="connsiteX0" fmla="*/ 1668532 w 1668532"/>
                <a:gd name="connsiteY0" fmla="*/ 2078772 h 2378326"/>
                <a:gd name="connsiteX1" fmla="*/ 1590818 w 1668532"/>
                <a:gd name="connsiteY1" fmla="*/ 2112234 h 2378326"/>
                <a:gd name="connsiteX2" fmla="*/ 1292111 w 1668532"/>
                <a:gd name="connsiteY2" fmla="*/ 2287093 h 2378326"/>
                <a:gd name="connsiteX3" fmla="*/ 1184165 w 1668532"/>
                <a:gd name="connsiteY3" fmla="*/ 2378326 h 2378326"/>
                <a:gd name="connsiteX4" fmla="*/ 1080107 w 1668532"/>
                <a:gd name="connsiteY4" fmla="*/ 2287093 h 2378326"/>
                <a:gd name="connsiteX5" fmla="*/ 309815 w 1668532"/>
                <a:gd name="connsiteY5" fmla="*/ 1904441 h 2378326"/>
                <a:gd name="connsiteX6" fmla="*/ 0 w 1668532"/>
                <a:gd name="connsiteY6" fmla="*/ 1243446 h 2378326"/>
                <a:gd name="connsiteX7" fmla="*/ 0 w 1668532"/>
                <a:gd name="connsiteY7" fmla="*/ 1074851 h 2378326"/>
                <a:gd name="connsiteX8" fmla="*/ 0 w 1668532"/>
                <a:gd name="connsiteY8" fmla="*/ 303448 h 2378326"/>
                <a:gd name="connsiteX9" fmla="*/ 18456 w 1668532"/>
                <a:gd name="connsiteY9" fmla="*/ 77147 h 2378326"/>
                <a:gd name="connsiteX10" fmla="*/ 27582 w 1668532"/>
                <a:gd name="connsiteY10" fmla="*/ 0 h 2378326"/>
                <a:gd name="connsiteX0" fmla="*/ 1668532 w 1668532"/>
                <a:gd name="connsiteY0" fmla="*/ 2078772 h 2378326"/>
                <a:gd name="connsiteX1" fmla="*/ 1590818 w 1668532"/>
                <a:gd name="connsiteY1" fmla="*/ 2112234 h 2378326"/>
                <a:gd name="connsiteX2" fmla="*/ 1292111 w 1668532"/>
                <a:gd name="connsiteY2" fmla="*/ 2287093 h 2378326"/>
                <a:gd name="connsiteX3" fmla="*/ 1184165 w 1668532"/>
                <a:gd name="connsiteY3" fmla="*/ 2378326 h 2378326"/>
                <a:gd name="connsiteX4" fmla="*/ 1080107 w 1668532"/>
                <a:gd name="connsiteY4" fmla="*/ 2287093 h 2378326"/>
                <a:gd name="connsiteX5" fmla="*/ 309815 w 1668532"/>
                <a:gd name="connsiteY5" fmla="*/ 1904441 h 2378326"/>
                <a:gd name="connsiteX6" fmla="*/ 0 w 1668532"/>
                <a:gd name="connsiteY6" fmla="*/ 1243446 h 2378326"/>
                <a:gd name="connsiteX7" fmla="*/ 0 w 1668532"/>
                <a:gd name="connsiteY7" fmla="*/ 303448 h 2378326"/>
                <a:gd name="connsiteX8" fmla="*/ 18456 w 1668532"/>
                <a:gd name="connsiteY8" fmla="*/ 77147 h 2378326"/>
                <a:gd name="connsiteX9" fmla="*/ 27582 w 1668532"/>
                <a:gd name="connsiteY9" fmla="*/ 0 h 2378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68532" h="2378326">
                  <a:moveTo>
                    <a:pt x="1668532" y="2078772"/>
                  </a:moveTo>
                  <a:lnTo>
                    <a:pt x="1590818" y="2112234"/>
                  </a:lnTo>
                  <a:cubicBezTo>
                    <a:pt x="1490231" y="2157864"/>
                    <a:pt x="1388869" y="2212320"/>
                    <a:pt x="1292111" y="2287093"/>
                  </a:cubicBezTo>
                  <a:lnTo>
                    <a:pt x="1184165" y="2378326"/>
                  </a:lnTo>
                  <a:lnTo>
                    <a:pt x="1080107" y="2287093"/>
                  </a:lnTo>
                  <a:cubicBezTo>
                    <a:pt x="822085" y="2087700"/>
                    <a:pt x="531327" y="2032777"/>
                    <a:pt x="309815" y="1904441"/>
                  </a:cubicBezTo>
                  <a:cubicBezTo>
                    <a:pt x="96816" y="1755504"/>
                    <a:pt x="0" y="1584697"/>
                    <a:pt x="0" y="1243446"/>
                  </a:cubicBezTo>
                  <a:lnTo>
                    <a:pt x="0" y="303448"/>
                  </a:lnTo>
                  <a:cubicBezTo>
                    <a:pt x="0" y="218136"/>
                    <a:pt x="6051" y="143476"/>
                    <a:pt x="18456" y="77147"/>
                  </a:cubicBezTo>
                  <a:cubicBezTo>
                    <a:pt x="24828" y="51687"/>
                    <a:pt x="27582" y="0"/>
                    <a:pt x="27582" y="0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9156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D206359A-F1E3-49EE-BBC2-40888C4A3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65700" y="2026"/>
            <a:ext cx="2926300" cy="5030922"/>
            <a:chOff x="9265700" y="2026"/>
            <a:chExt cx="2926300" cy="5030922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ED90C42-6A0F-48E8-BF96-7D3E2A395E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DA0863A-55F7-4EB0-9451-F3EE4D65DB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FE7CFE2-40F6-44B2-8AAD-0C384EEFCF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F0D6A17-AA80-4608-8660-8D1587A17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1A5FDB6D-8860-4B5B-AC8B-553BD75B60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8A34B02-EE1A-39D8-68B5-9A42814C1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8235"/>
            <a:ext cx="11509513" cy="5973417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II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semestrze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roku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akademickiego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2023/2024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powołano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sekcję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turystyczną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składzie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Nawojka Kolijewicz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Ewa Nowak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Ziąek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Wiesław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Jary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Paweł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Urban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Przygotowano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zorganizowano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słuchaczy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UTW 6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wycieczek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1.Dzień otwarty Politechniki Rzeszowskiej </a:t>
            </a:r>
            <a:b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Kraków</a:t>
            </a:r>
            <a:b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3.Zamość</a:t>
            </a:r>
            <a:b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4.Jarosław</a:t>
            </a:r>
            <a:b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5.Przemyśl</a:t>
            </a:r>
            <a:b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6.Arboretum w Bolestraszycach i Przemyśl.</a:t>
            </a:r>
            <a:b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7256DE97-C665-4BA7-BD5D-1793E93F9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43705" y="1907347"/>
            <a:ext cx="2249810" cy="3044131"/>
          </a:xfrm>
          <a:custGeom>
            <a:avLst/>
            <a:gdLst>
              <a:gd name="connsiteX0" fmla="*/ 2144960 w 4282900"/>
              <a:gd name="connsiteY0" fmla="*/ 0 h 5795027"/>
              <a:gd name="connsiteX1" fmla="*/ 2332832 w 4282900"/>
              <a:gd name="connsiteY1" fmla="*/ 164715 h 5795027"/>
              <a:gd name="connsiteX2" fmla="*/ 3723546 w 4282900"/>
              <a:gd name="connsiteY2" fmla="*/ 855573 h 5795027"/>
              <a:gd name="connsiteX3" fmla="*/ 4282900 w 4282900"/>
              <a:gd name="connsiteY3" fmla="*/ 2048959 h 5795027"/>
              <a:gd name="connsiteX4" fmla="*/ 4282900 w 4282900"/>
              <a:gd name="connsiteY4" fmla="*/ 2231503 h 5795027"/>
              <a:gd name="connsiteX5" fmla="*/ 4282900 w 4282900"/>
              <a:gd name="connsiteY5" fmla="*/ 2752557 h 5795027"/>
              <a:gd name="connsiteX6" fmla="*/ 4282900 w 4282900"/>
              <a:gd name="connsiteY6" fmla="*/ 3042471 h 5795027"/>
              <a:gd name="connsiteX7" fmla="*/ 4282900 w 4282900"/>
              <a:gd name="connsiteY7" fmla="*/ 3441681 h 5795027"/>
              <a:gd name="connsiteX8" fmla="*/ 4282900 w 4282900"/>
              <a:gd name="connsiteY8" fmla="*/ 3746068 h 5795027"/>
              <a:gd name="connsiteX9" fmla="*/ 3723546 w 4282900"/>
              <a:gd name="connsiteY9" fmla="*/ 4939455 h 5795027"/>
              <a:gd name="connsiteX10" fmla="*/ 2332829 w 4282900"/>
              <a:gd name="connsiteY10" fmla="*/ 5630311 h 5795027"/>
              <a:gd name="connsiteX11" fmla="*/ 2137940 w 4282900"/>
              <a:gd name="connsiteY11" fmla="*/ 5795027 h 5795027"/>
              <a:gd name="connsiteX12" fmla="*/ 1950069 w 4282900"/>
              <a:gd name="connsiteY12" fmla="*/ 5630311 h 5795027"/>
              <a:gd name="connsiteX13" fmla="*/ 559353 w 4282900"/>
              <a:gd name="connsiteY13" fmla="*/ 4939455 h 5795027"/>
              <a:gd name="connsiteX14" fmla="*/ 0 w 4282900"/>
              <a:gd name="connsiteY14" fmla="*/ 3746068 h 5795027"/>
              <a:gd name="connsiteX15" fmla="*/ 0 w 4282900"/>
              <a:gd name="connsiteY15" fmla="*/ 3441681 h 5795027"/>
              <a:gd name="connsiteX16" fmla="*/ 0 w 4282900"/>
              <a:gd name="connsiteY16" fmla="*/ 3042471 h 5795027"/>
              <a:gd name="connsiteX17" fmla="*/ 0 w 4282900"/>
              <a:gd name="connsiteY17" fmla="*/ 2752557 h 5795027"/>
              <a:gd name="connsiteX18" fmla="*/ 0 w 4282900"/>
              <a:gd name="connsiteY18" fmla="*/ 2231503 h 5795027"/>
              <a:gd name="connsiteX19" fmla="*/ 0 w 4282900"/>
              <a:gd name="connsiteY19" fmla="*/ 2048959 h 5795027"/>
              <a:gd name="connsiteX20" fmla="*/ 559354 w 4282900"/>
              <a:gd name="connsiteY20" fmla="*/ 855573 h 5795027"/>
              <a:gd name="connsiteX21" fmla="*/ 1950071 w 4282900"/>
              <a:gd name="connsiteY21" fmla="*/ 164715 h 579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282900" h="5795027">
                <a:moveTo>
                  <a:pt x="2144960" y="0"/>
                </a:moveTo>
                <a:lnTo>
                  <a:pt x="2332832" y="164715"/>
                </a:lnTo>
                <a:cubicBezTo>
                  <a:pt x="2798675" y="524709"/>
                  <a:pt x="3323620" y="623869"/>
                  <a:pt x="3723546" y="855573"/>
                </a:cubicBezTo>
                <a:cubicBezTo>
                  <a:pt x="4108105" y="1124469"/>
                  <a:pt x="4282900" y="1432851"/>
                  <a:pt x="4282900" y="2048959"/>
                </a:cubicBezTo>
                <a:lnTo>
                  <a:pt x="4282900" y="2231503"/>
                </a:lnTo>
                <a:lnTo>
                  <a:pt x="4282900" y="2752557"/>
                </a:lnTo>
                <a:lnTo>
                  <a:pt x="4282900" y="3042471"/>
                </a:lnTo>
                <a:lnTo>
                  <a:pt x="4282900" y="3441681"/>
                </a:lnTo>
                <a:lnTo>
                  <a:pt x="4282900" y="3746068"/>
                </a:lnTo>
                <a:cubicBezTo>
                  <a:pt x="4282900" y="4362177"/>
                  <a:pt x="4108103" y="4670559"/>
                  <a:pt x="3723546" y="4939455"/>
                </a:cubicBezTo>
                <a:cubicBezTo>
                  <a:pt x="3323617" y="5171158"/>
                  <a:pt x="2798672" y="5270318"/>
                  <a:pt x="2332829" y="5630311"/>
                </a:cubicBezTo>
                <a:lnTo>
                  <a:pt x="2137940" y="5795027"/>
                </a:lnTo>
                <a:lnTo>
                  <a:pt x="1950069" y="5630311"/>
                </a:lnTo>
                <a:cubicBezTo>
                  <a:pt x="1484225" y="5270318"/>
                  <a:pt x="959280" y="5171158"/>
                  <a:pt x="559353" y="4939455"/>
                </a:cubicBezTo>
                <a:cubicBezTo>
                  <a:pt x="174796" y="4670559"/>
                  <a:pt x="0" y="4362177"/>
                  <a:pt x="0" y="3746068"/>
                </a:cubicBezTo>
                <a:lnTo>
                  <a:pt x="0" y="3441681"/>
                </a:lnTo>
                <a:lnTo>
                  <a:pt x="0" y="3042471"/>
                </a:lnTo>
                <a:lnTo>
                  <a:pt x="0" y="2752557"/>
                </a:lnTo>
                <a:lnTo>
                  <a:pt x="0" y="2231503"/>
                </a:lnTo>
                <a:lnTo>
                  <a:pt x="0" y="2048959"/>
                </a:lnTo>
                <a:cubicBezTo>
                  <a:pt x="0" y="1432851"/>
                  <a:pt x="174797" y="1124469"/>
                  <a:pt x="559354" y="855573"/>
                </a:cubicBezTo>
                <a:cubicBezTo>
                  <a:pt x="959283" y="623869"/>
                  <a:pt x="1484227" y="524709"/>
                  <a:pt x="1950071" y="164715"/>
                </a:cubicBezTo>
                <a:close/>
              </a:path>
            </a:pathLst>
          </a:custGeom>
          <a:solidFill>
            <a:schemeClr val="bg2">
              <a:lumMod val="75000"/>
              <a:alpha val="15000"/>
            </a:schemeClr>
          </a:solidFill>
          <a:ln w="25400" cap="rnd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1F65E973-6BE1-4F74-A1F8-904F43A10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82500" y="1824533"/>
            <a:ext cx="2372219" cy="3209758"/>
          </a:xfrm>
          <a:custGeom>
            <a:avLst/>
            <a:gdLst>
              <a:gd name="connsiteX0" fmla="*/ 2144960 w 4282900"/>
              <a:gd name="connsiteY0" fmla="*/ 0 h 5795027"/>
              <a:gd name="connsiteX1" fmla="*/ 2332832 w 4282900"/>
              <a:gd name="connsiteY1" fmla="*/ 164715 h 5795027"/>
              <a:gd name="connsiteX2" fmla="*/ 3723546 w 4282900"/>
              <a:gd name="connsiteY2" fmla="*/ 855573 h 5795027"/>
              <a:gd name="connsiteX3" fmla="*/ 4282900 w 4282900"/>
              <a:gd name="connsiteY3" fmla="*/ 2048959 h 5795027"/>
              <a:gd name="connsiteX4" fmla="*/ 4282900 w 4282900"/>
              <a:gd name="connsiteY4" fmla="*/ 2231503 h 5795027"/>
              <a:gd name="connsiteX5" fmla="*/ 4282900 w 4282900"/>
              <a:gd name="connsiteY5" fmla="*/ 2752557 h 5795027"/>
              <a:gd name="connsiteX6" fmla="*/ 4282900 w 4282900"/>
              <a:gd name="connsiteY6" fmla="*/ 3042471 h 5795027"/>
              <a:gd name="connsiteX7" fmla="*/ 4282900 w 4282900"/>
              <a:gd name="connsiteY7" fmla="*/ 3441681 h 5795027"/>
              <a:gd name="connsiteX8" fmla="*/ 4282900 w 4282900"/>
              <a:gd name="connsiteY8" fmla="*/ 3746068 h 5795027"/>
              <a:gd name="connsiteX9" fmla="*/ 3723546 w 4282900"/>
              <a:gd name="connsiteY9" fmla="*/ 4939455 h 5795027"/>
              <a:gd name="connsiteX10" fmla="*/ 2332829 w 4282900"/>
              <a:gd name="connsiteY10" fmla="*/ 5630311 h 5795027"/>
              <a:gd name="connsiteX11" fmla="*/ 2137940 w 4282900"/>
              <a:gd name="connsiteY11" fmla="*/ 5795027 h 5795027"/>
              <a:gd name="connsiteX12" fmla="*/ 1950069 w 4282900"/>
              <a:gd name="connsiteY12" fmla="*/ 5630311 h 5795027"/>
              <a:gd name="connsiteX13" fmla="*/ 559353 w 4282900"/>
              <a:gd name="connsiteY13" fmla="*/ 4939455 h 5795027"/>
              <a:gd name="connsiteX14" fmla="*/ 0 w 4282900"/>
              <a:gd name="connsiteY14" fmla="*/ 3746068 h 5795027"/>
              <a:gd name="connsiteX15" fmla="*/ 0 w 4282900"/>
              <a:gd name="connsiteY15" fmla="*/ 3441681 h 5795027"/>
              <a:gd name="connsiteX16" fmla="*/ 0 w 4282900"/>
              <a:gd name="connsiteY16" fmla="*/ 3042471 h 5795027"/>
              <a:gd name="connsiteX17" fmla="*/ 0 w 4282900"/>
              <a:gd name="connsiteY17" fmla="*/ 2752557 h 5795027"/>
              <a:gd name="connsiteX18" fmla="*/ 0 w 4282900"/>
              <a:gd name="connsiteY18" fmla="*/ 2231503 h 5795027"/>
              <a:gd name="connsiteX19" fmla="*/ 0 w 4282900"/>
              <a:gd name="connsiteY19" fmla="*/ 2048959 h 5795027"/>
              <a:gd name="connsiteX20" fmla="*/ 559354 w 4282900"/>
              <a:gd name="connsiteY20" fmla="*/ 855573 h 5795027"/>
              <a:gd name="connsiteX21" fmla="*/ 1950071 w 4282900"/>
              <a:gd name="connsiteY21" fmla="*/ 164715 h 579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282900" h="5795027">
                <a:moveTo>
                  <a:pt x="2144960" y="0"/>
                </a:moveTo>
                <a:lnTo>
                  <a:pt x="2332832" y="164715"/>
                </a:lnTo>
                <a:cubicBezTo>
                  <a:pt x="2798675" y="524709"/>
                  <a:pt x="3323620" y="623869"/>
                  <a:pt x="3723546" y="855573"/>
                </a:cubicBezTo>
                <a:cubicBezTo>
                  <a:pt x="4108105" y="1124469"/>
                  <a:pt x="4282900" y="1432851"/>
                  <a:pt x="4282900" y="2048959"/>
                </a:cubicBezTo>
                <a:lnTo>
                  <a:pt x="4282900" y="2231503"/>
                </a:lnTo>
                <a:lnTo>
                  <a:pt x="4282900" y="2752557"/>
                </a:lnTo>
                <a:lnTo>
                  <a:pt x="4282900" y="3042471"/>
                </a:lnTo>
                <a:lnTo>
                  <a:pt x="4282900" y="3441681"/>
                </a:lnTo>
                <a:lnTo>
                  <a:pt x="4282900" y="3746068"/>
                </a:lnTo>
                <a:cubicBezTo>
                  <a:pt x="4282900" y="4362177"/>
                  <a:pt x="4108103" y="4670559"/>
                  <a:pt x="3723546" y="4939455"/>
                </a:cubicBezTo>
                <a:cubicBezTo>
                  <a:pt x="3323617" y="5171158"/>
                  <a:pt x="2798672" y="5270318"/>
                  <a:pt x="2332829" y="5630311"/>
                </a:cubicBezTo>
                <a:lnTo>
                  <a:pt x="2137940" y="5795027"/>
                </a:lnTo>
                <a:lnTo>
                  <a:pt x="1950069" y="5630311"/>
                </a:lnTo>
                <a:cubicBezTo>
                  <a:pt x="1484225" y="5270318"/>
                  <a:pt x="959280" y="5171158"/>
                  <a:pt x="559353" y="4939455"/>
                </a:cubicBezTo>
                <a:cubicBezTo>
                  <a:pt x="174796" y="4670559"/>
                  <a:pt x="0" y="4362177"/>
                  <a:pt x="0" y="3746068"/>
                </a:cubicBezTo>
                <a:lnTo>
                  <a:pt x="0" y="3441681"/>
                </a:lnTo>
                <a:lnTo>
                  <a:pt x="0" y="3042471"/>
                </a:lnTo>
                <a:lnTo>
                  <a:pt x="0" y="2752557"/>
                </a:lnTo>
                <a:lnTo>
                  <a:pt x="0" y="2231503"/>
                </a:lnTo>
                <a:lnTo>
                  <a:pt x="0" y="2048959"/>
                </a:lnTo>
                <a:cubicBezTo>
                  <a:pt x="0" y="1432851"/>
                  <a:pt x="174797" y="1124469"/>
                  <a:pt x="559354" y="855573"/>
                </a:cubicBezTo>
                <a:cubicBezTo>
                  <a:pt x="959283" y="623869"/>
                  <a:pt x="1484227" y="524709"/>
                  <a:pt x="1950071" y="164715"/>
                </a:cubicBezTo>
                <a:close/>
              </a:path>
            </a:pathLst>
          </a:custGeom>
          <a:noFill/>
          <a:ln w="25400" cap="rnd">
            <a:solidFill>
              <a:schemeClr val="bg2">
                <a:lumMod val="75000"/>
                <a:alpha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BA90F420-D650-432D-B9A8-B79DADA7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84543" y="0"/>
            <a:ext cx="2249810" cy="2294745"/>
          </a:xfrm>
          <a:custGeom>
            <a:avLst/>
            <a:gdLst>
              <a:gd name="connsiteX0" fmla="*/ 49162 w 2249810"/>
              <a:gd name="connsiteY0" fmla="*/ 0 h 2294745"/>
              <a:gd name="connsiteX1" fmla="*/ 2200648 w 2249810"/>
              <a:gd name="connsiteY1" fmla="*/ 0 h 2294745"/>
              <a:gd name="connsiteX2" fmla="*/ 2210105 w 2249810"/>
              <a:gd name="connsiteY2" fmla="*/ 23601 h 2294745"/>
              <a:gd name="connsiteX3" fmla="*/ 2249810 w 2249810"/>
              <a:gd name="connsiteY3" fmla="*/ 326933 h 2294745"/>
              <a:gd name="connsiteX4" fmla="*/ 2249810 w 2249810"/>
              <a:gd name="connsiteY4" fmla="*/ 422824 h 2294745"/>
              <a:gd name="connsiteX5" fmla="*/ 2249810 w 2249810"/>
              <a:gd name="connsiteY5" fmla="*/ 696534 h 2294745"/>
              <a:gd name="connsiteX6" fmla="*/ 2249810 w 2249810"/>
              <a:gd name="connsiteY6" fmla="*/ 848826 h 2294745"/>
              <a:gd name="connsiteX7" fmla="*/ 2249810 w 2249810"/>
              <a:gd name="connsiteY7" fmla="*/ 1058531 h 2294745"/>
              <a:gd name="connsiteX8" fmla="*/ 2249810 w 2249810"/>
              <a:gd name="connsiteY8" fmla="*/ 1218426 h 2294745"/>
              <a:gd name="connsiteX9" fmla="*/ 1955981 w 2249810"/>
              <a:gd name="connsiteY9" fmla="*/ 1845313 h 2294745"/>
              <a:gd name="connsiteX10" fmla="*/ 1225437 w 2249810"/>
              <a:gd name="connsiteY10" fmla="*/ 2208220 h 2294745"/>
              <a:gd name="connsiteX11" fmla="*/ 1123061 w 2249810"/>
              <a:gd name="connsiteY11" fmla="*/ 2294745 h 2294745"/>
              <a:gd name="connsiteX12" fmla="*/ 1024372 w 2249810"/>
              <a:gd name="connsiteY12" fmla="*/ 2208220 h 2294745"/>
              <a:gd name="connsiteX13" fmla="*/ 293829 w 2249810"/>
              <a:gd name="connsiteY13" fmla="*/ 1845313 h 2294745"/>
              <a:gd name="connsiteX14" fmla="*/ 0 w 2249810"/>
              <a:gd name="connsiteY14" fmla="*/ 1218426 h 2294745"/>
              <a:gd name="connsiteX15" fmla="*/ 0 w 2249810"/>
              <a:gd name="connsiteY15" fmla="*/ 1058531 h 2294745"/>
              <a:gd name="connsiteX16" fmla="*/ 0 w 2249810"/>
              <a:gd name="connsiteY16" fmla="*/ 848826 h 2294745"/>
              <a:gd name="connsiteX17" fmla="*/ 0 w 2249810"/>
              <a:gd name="connsiteY17" fmla="*/ 696534 h 2294745"/>
              <a:gd name="connsiteX18" fmla="*/ 0 w 2249810"/>
              <a:gd name="connsiteY18" fmla="*/ 422824 h 2294745"/>
              <a:gd name="connsiteX19" fmla="*/ 0 w 2249810"/>
              <a:gd name="connsiteY19" fmla="*/ 326933 h 2294745"/>
              <a:gd name="connsiteX20" fmla="*/ 39706 w 2249810"/>
              <a:gd name="connsiteY20" fmla="*/ 23601 h 2294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249810" h="2294745">
                <a:moveTo>
                  <a:pt x="49162" y="0"/>
                </a:moveTo>
                <a:lnTo>
                  <a:pt x="2200648" y="0"/>
                </a:lnTo>
                <a:lnTo>
                  <a:pt x="2210105" y="23601"/>
                </a:lnTo>
                <a:cubicBezTo>
                  <a:pt x="2236898" y="106934"/>
                  <a:pt x="2249810" y="205568"/>
                  <a:pt x="2249810" y="326933"/>
                </a:cubicBezTo>
                <a:lnTo>
                  <a:pt x="2249810" y="422824"/>
                </a:lnTo>
                <a:lnTo>
                  <a:pt x="2249810" y="696534"/>
                </a:lnTo>
                <a:lnTo>
                  <a:pt x="2249810" y="848826"/>
                </a:lnTo>
                <a:lnTo>
                  <a:pt x="2249810" y="1058531"/>
                </a:lnTo>
                <a:lnTo>
                  <a:pt x="2249810" y="1218426"/>
                </a:lnTo>
                <a:cubicBezTo>
                  <a:pt x="2249810" y="1542068"/>
                  <a:pt x="2157989" y="1704061"/>
                  <a:pt x="1955981" y="1845313"/>
                </a:cubicBezTo>
                <a:cubicBezTo>
                  <a:pt x="1745898" y="1967026"/>
                  <a:pt x="1470144" y="2019115"/>
                  <a:pt x="1225437" y="2208220"/>
                </a:cubicBezTo>
                <a:lnTo>
                  <a:pt x="1123061" y="2294745"/>
                </a:lnTo>
                <a:lnTo>
                  <a:pt x="1024372" y="2208220"/>
                </a:lnTo>
                <a:cubicBezTo>
                  <a:pt x="779664" y="2019115"/>
                  <a:pt x="503910" y="1967026"/>
                  <a:pt x="293829" y="1845313"/>
                </a:cubicBezTo>
                <a:cubicBezTo>
                  <a:pt x="91821" y="1704061"/>
                  <a:pt x="0" y="1542068"/>
                  <a:pt x="0" y="1218426"/>
                </a:cubicBezTo>
                <a:lnTo>
                  <a:pt x="0" y="1058531"/>
                </a:lnTo>
                <a:lnTo>
                  <a:pt x="0" y="848826"/>
                </a:lnTo>
                <a:lnTo>
                  <a:pt x="0" y="696534"/>
                </a:lnTo>
                <a:lnTo>
                  <a:pt x="0" y="422824"/>
                </a:lnTo>
                <a:lnTo>
                  <a:pt x="0" y="326933"/>
                </a:lnTo>
                <a:cubicBezTo>
                  <a:pt x="0" y="205568"/>
                  <a:pt x="12913" y="106934"/>
                  <a:pt x="39706" y="23601"/>
                </a:cubicBezTo>
                <a:close/>
              </a:path>
            </a:pathLst>
          </a:custGeom>
          <a:solidFill>
            <a:schemeClr val="bg2">
              <a:lumMod val="7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12BCEE0-54F6-4A4A-BCF9-6E9F462F6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3339" y="0"/>
            <a:ext cx="2372219" cy="2377558"/>
          </a:xfrm>
          <a:custGeom>
            <a:avLst/>
            <a:gdLst>
              <a:gd name="connsiteX0" fmla="*/ 37572 w 2372219"/>
              <a:gd name="connsiteY0" fmla="*/ 0 h 2377558"/>
              <a:gd name="connsiteX1" fmla="*/ 2334647 w 2372219"/>
              <a:gd name="connsiteY1" fmla="*/ 0 h 2377558"/>
              <a:gd name="connsiteX2" fmla="*/ 2353763 w 2372219"/>
              <a:gd name="connsiteY2" fmla="*/ 76379 h 2377558"/>
              <a:gd name="connsiteX3" fmla="*/ 2372219 w 2372219"/>
              <a:gd name="connsiteY3" fmla="*/ 302680 h 2377558"/>
              <a:gd name="connsiteX4" fmla="*/ 2372219 w 2372219"/>
              <a:gd name="connsiteY4" fmla="*/ 403788 h 2377558"/>
              <a:gd name="connsiteX5" fmla="*/ 2372219 w 2372219"/>
              <a:gd name="connsiteY5" fmla="*/ 692390 h 2377558"/>
              <a:gd name="connsiteX6" fmla="*/ 2372219 w 2372219"/>
              <a:gd name="connsiteY6" fmla="*/ 852968 h 2377558"/>
              <a:gd name="connsiteX7" fmla="*/ 2372219 w 2372219"/>
              <a:gd name="connsiteY7" fmla="*/ 1074083 h 2377558"/>
              <a:gd name="connsiteX8" fmla="*/ 2372219 w 2372219"/>
              <a:gd name="connsiteY8" fmla="*/ 1242678 h 2377558"/>
              <a:gd name="connsiteX9" fmla="*/ 2062403 w 2372219"/>
              <a:gd name="connsiteY9" fmla="*/ 1903673 h 2377558"/>
              <a:gd name="connsiteX10" fmla="*/ 1292111 w 2372219"/>
              <a:gd name="connsiteY10" fmla="*/ 2286325 h 2377558"/>
              <a:gd name="connsiteX11" fmla="*/ 1184165 w 2372219"/>
              <a:gd name="connsiteY11" fmla="*/ 2377558 h 2377558"/>
              <a:gd name="connsiteX12" fmla="*/ 1080107 w 2372219"/>
              <a:gd name="connsiteY12" fmla="*/ 2286325 h 2377558"/>
              <a:gd name="connsiteX13" fmla="*/ 309816 w 2372219"/>
              <a:gd name="connsiteY13" fmla="*/ 1903673 h 2377558"/>
              <a:gd name="connsiteX14" fmla="*/ 0 w 2372219"/>
              <a:gd name="connsiteY14" fmla="*/ 1242678 h 2377558"/>
              <a:gd name="connsiteX15" fmla="*/ 0 w 2372219"/>
              <a:gd name="connsiteY15" fmla="*/ 1074083 h 2377558"/>
              <a:gd name="connsiteX16" fmla="*/ 0 w 2372219"/>
              <a:gd name="connsiteY16" fmla="*/ 852968 h 2377558"/>
              <a:gd name="connsiteX17" fmla="*/ 0 w 2372219"/>
              <a:gd name="connsiteY17" fmla="*/ 692390 h 2377558"/>
              <a:gd name="connsiteX18" fmla="*/ 0 w 2372219"/>
              <a:gd name="connsiteY18" fmla="*/ 403788 h 2377558"/>
              <a:gd name="connsiteX19" fmla="*/ 0 w 2372219"/>
              <a:gd name="connsiteY19" fmla="*/ 302680 h 2377558"/>
              <a:gd name="connsiteX20" fmla="*/ 18456 w 2372219"/>
              <a:gd name="connsiteY20" fmla="*/ 76379 h 2377558"/>
              <a:gd name="connsiteX0" fmla="*/ 2334647 w 2426087"/>
              <a:gd name="connsiteY0" fmla="*/ 0 h 2377558"/>
              <a:gd name="connsiteX1" fmla="*/ 2353763 w 2426087"/>
              <a:gd name="connsiteY1" fmla="*/ 76379 h 2377558"/>
              <a:gd name="connsiteX2" fmla="*/ 2372219 w 2426087"/>
              <a:gd name="connsiteY2" fmla="*/ 302680 h 2377558"/>
              <a:gd name="connsiteX3" fmla="*/ 2372219 w 2426087"/>
              <a:gd name="connsiteY3" fmla="*/ 403788 h 2377558"/>
              <a:gd name="connsiteX4" fmla="*/ 2372219 w 2426087"/>
              <a:gd name="connsiteY4" fmla="*/ 692390 h 2377558"/>
              <a:gd name="connsiteX5" fmla="*/ 2372219 w 2426087"/>
              <a:gd name="connsiteY5" fmla="*/ 852968 h 2377558"/>
              <a:gd name="connsiteX6" fmla="*/ 2372219 w 2426087"/>
              <a:gd name="connsiteY6" fmla="*/ 1074083 h 2377558"/>
              <a:gd name="connsiteX7" fmla="*/ 2372219 w 2426087"/>
              <a:gd name="connsiteY7" fmla="*/ 1242678 h 2377558"/>
              <a:gd name="connsiteX8" fmla="*/ 2062403 w 2426087"/>
              <a:gd name="connsiteY8" fmla="*/ 1903673 h 2377558"/>
              <a:gd name="connsiteX9" fmla="*/ 1292111 w 2426087"/>
              <a:gd name="connsiteY9" fmla="*/ 2286325 h 2377558"/>
              <a:gd name="connsiteX10" fmla="*/ 1184165 w 2426087"/>
              <a:gd name="connsiteY10" fmla="*/ 2377558 h 2377558"/>
              <a:gd name="connsiteX11" fmla="*/ 1080107 w 2426087"/>
              <a:gd name="connsiteY11" fmla="*/ 2286325 h 2377558"/>
              <a:gd name="connsiteX12" fmla="*/ 309816 w 2426087"/>
              <a:gd name="connsiteY12" fmla="*/ 1903673 h 2377558"/>
              <a:gd name="connsiteX13" fmla="*/ 0 w 2426087"/>
              <a:gd name="connsiteY13" fmla="*/ 1242678 h 2377558"/>
              <a:gd name="connsiteX14" fmla="*/ 0 w 2426087"/>
              <a:gd name="connsiteY14" fmla="*/ 1074083 h 2377558"/>
              <a:gd name="connsiteX15" fmla="*/ 0 w 2426087"/>
              <a:gd name="connsiteY15" fmla="*/ 852968 h 2377558"/>
              <a:gd name="connsiteX16" fmla="*/ 0 w 2426087"/>
              <a:gd name="connsiteY16" fmla="*/ 692390 h 2377558"/>
              <a:gd name="connsiteX17" fmla="*/ 0 w 2426087"/>
              <a:gd name="connsiteY17" fmla="*/ 403788 h 2377558"/>
              <a:gd name="connsiteX18" fmla="*/ 0 w 2426087"/>
              <a:gd name="connsiteY18" fmla="*/ 302680 h 2377558"/>
              <a:gd name="connsiteX19" fmla="*/ 18456 w 2426087"/>
              <a:gd name="connsiteY19" fmla="*/ 76379 h 2377558"/>
              <a:gd name="connsiteX20" fmla="*/ 37572 w 2426087"/>
              <a:gd name="connsiteY20" fmla="*/ 0 h 2377558"/>
              <a:gd name="connsiteX21" fmla="*/ 2426087 w 2426087"/>
              <a:gd name="connsiteY21" fmla="*/ 91440 h 2377558"/>
              <a:gd name="connsiteX0" fmla="*/ 2334647 w 2372219"/>
              <a:gd name="connsiteY0" fmla="*/ 0 h 2377558"/>
              <a:gd name="connsiteX1" fmla="*/ 2353763 w 2372219"/>
              <a:gd name="connsiteY1" fmla="*/ 76379 h 2377558"/>
              <a:gd name="connsiteX2" fmla="*/ 2372219 w 2372219"/>
              <a:gd name="connsiteY2" fmla="*/ 302680 h 2377558"/>
              <a:gd name="connsiteX3" fmla="*/ 2372219 w 2372219"/>
              <a:gd name="connsiteY3" fmla="*/ 403788 h 2377558"/>
              <a:gd name="connsiteX4" fmla="*/ 2372219 w 2372219"/>
              <a:gd name="connsiteY4" fmla="*/ 692390 h 2377558"/>
              <a:gd name="connsiteX5" fmla="*/ 2372219 w 2372219"/>
              <a:gd name="connsiteY5" fmla="*/ 852968 h 2377558"/>
              <a:gd name="connsiteX6" fmla="*/ 2372219 w 2372219"/>
              <a:gd name="connsiteY6" fmla="*/ 1074083 h 2377558"/>
              <a:gd name="connsiteX7" fmla="*/ 2372219 w 2372219"/>
              <a:gd name="connsiteY7" fmla="*/ 1242678 h 2377558"/>
              <a:gd name="connsiteX8" fmla="*/ 2062403 w 2372219"/>
              <a:gd name="connsiteY8" fmla="*/ 1903673 h 2377558"/>
              <a:gd name="connsiteX9" fmla="*/ 1292111 w 2372219"/>
              <a:gd name="connsiteY9" fmla="*/ 2286325 h 2377558"/>
              <a:gd name="connsiteX10" fmla="*/ 1184165 w 2372219"/>
              <a:gd name="connsiteY10" fmla="*/ 2377558 h 2377558"/>
              <a:gd name="connsiteX11" fmla="*/ 1080107 w 2372219"/>
              <a:gd name="connsiteY11" fmla="*/ 2286325 h 2377558"/>
              <a:gd name="connsiteX12" fmla="*/ 309816 w 2372219"/>
              <a:gd name="connsiteY12" fmla="*/ 1903673 h 2377558"/>
              <a:gd name="connsiteX13" fmla="*/ 0 w 2372219"/>
              <a:gd name="connsiteY13" fmla="*/ 1242678 h 2377558"/>
              <a:gd name="connsiteX14" fmla="*/ 0 w 2372219"/>
              <a:gd name="connsiteY14" fmla="*/ 1074083 h 2377558"/>
              <a:gd name="connsiteX15" fmla="*/ 0 w 2372219"/>
              <a:gd name="connsiteY15" fmla="*/ 852968 h 2377558"/>
              <a:gd name="connsiteX16" fmla="*/ 0 w 2372219"/>
              <a:gd name="connsiteY16" fmla="*/ 692390 h 2377558"/>
              <a:gd name="connsiteX17" fmla="*/ 0 w 2372219"/>
              <a:gd name="connsiteY17" fmla="*/ 403788 h 2377558"/>
              <a:gd name="connsiteX18" fmla="*/ 0 w 2372219"/>
              <a:gd name="connsiteY18" fmla="*/ 302680 h 2377558"/>
              <a:gd name="connsiteX19" fmla="*/ 18456 w 2372219"/>
              <a:gd name="connsiteY19" fmla="*/ 76379 h 2377558"/>
              <a:gd name="connsiteX20" fmla="*/ 37572 w 2372219"/>
              <a:gd name="connsiteY20" fmla="*/ 0 h 2377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72219" h="2377558">
                <a:moveTo>
                  <a:pt x="2334647" y="0"/>
                </a:moveTo>
                <a:lnTo>
                  <a:pt x="2353763" y="76379"/>
                </a:lnTo>
                <a:cubicBezTo>
                  <a:pt x="2366168" y="142708"/>
                  <a:pt x="2372219" y="217368"/>
                  <a:pt x="2372219" y="302680"/>
                </a:cubicBezTo>
                <a:lnTo>
                  <a:pt x="2372219" y="403788"/>
                </a:lnTo>
                <a:lnTo>
                  <a:pt x="2372219" y="692390"/>
                </a:lnTo>
                <a:lnTo>
                  <a:pt x="2372219" y="852968"/>
                </a:lnTo>
                <a:lnTo>
                  <a:pt x="2372219" y="1074083"/>
                </a:lnTo>
                <a:lnTo>
                  <a:pt x="2372219" y="1242678"/>
                </a:lnTo>
                <a:cubicBezTo>
                  <a:pt x="2372219" y="1583929"/>
                  <a:pt x="2275402" y="1754736"/>
                  <a:pt x="2062403" y="1903673"/>
                </a:cubicBezTo>
                <a:cubicBezTo>
                  <a:pt x="1840890" y="2032009"/>
                  <a:pt x="1550133" y="2086932"/>
                  <a:pt x="1292111" y="2286325"/>
                </a:cubicBezTo>
                <a:lnTo>
                  <a:pt x="1184165" y="2377558"/>
                </a:lnTo>
                <a:lnTo>
                  <a:pt x="1080107" y="2286325"/>
                </a:lnTo>
                <a:cubicBezTo>
                  <a:pt x="822085" y="2086932"/>
                  <a:pt x="531327" y="2032009"/>
                  <a:pt x="309816" y="1903673"/>
                </a:cubicBezTo>
                <a:cubicBezTo>
                  <a:pt x="96817" y="1754736"/>
                  <a:pt x="0" y="1583929"/>
                  <a:pt x="0" y="1242678"/>
                </a:cubicBezTo>
                <a:lnTo>
                  <a:pt x="0" y="1074083"/>
                </a:lnTo>
                <a:lnTo>
                  <a:pt x="0" y="852968"/>
                </a:lnTo>
                <a:lnTo>
                  <a:pt x="0" y="692390"/>
                </a:lnTo>
                <a:lnTo>
                  <a:pt x="0" y="403788"/>
                </a:lnTo>
                <a:lnTo>
                  <a:pt x="0" y="302680"/>
                </a:lnTo>
                <a:cubicBezTo>
                  <a:pt x="0" y="217368"/>
                  <a:pt x="6051" y="142708"/>
                  <a:pt x="18456" y="76379"/>
                </a:cubicBezTo>
                <a:lnTo>
                  <a:pt x="37572" y="0"/>
                </a:lnTo>
              </a:path>
            </a:pathLst>
          </a:custGeom>
          <a:noFill/>
          <a:ln w="25400" cap="rnd">
            <a:solidFill>
              <a:schemeClr val="bg2">
                <a:lumMod val="75000"/>
                <a:alpha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00B2D6BD-F9F9-4F08-B525-CCCB58ECE2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4672" y="0"/>
            <a:ext cx="1607328" cy="2294745"/>
          </a:xfrm>
          <a:custGeom>
            <a:avLst/>
            <a:gdLst>
              <a:gd name="connsiteX0" fmla="*/ 49162 w 1607328"/>
              <a:gd name="connsiteY0" fmla="*/ 0 h 2294745"/>
              <a:gd name="connsiteX1" fmla="*/ 1607328 w 1607328"/>
              <a:gd name="connsiteY1" fmla="*/ 0 h 2294745"/>
              <a:gd name="connsiteX2" fmla="*/ 1607328 w 1607328"/>
              <a:gd name="connsiteY2" fmla="*/ 2000018 h 2294745"/>
              <a:gd name="connsiteX3" fmla="*/ 1603693 w 1607328"/>
              <a:gd name="connsiteY3" fmla="*/ 2001495 h 2294745"/>
              <a:gd name="connsiteX4" fmla="*/ 1225436 w 1607328"/>
              <a:gd name="connsiteY4" fmla="*/ 2208220 h 2294745"/>
              <a:gd name="connsiteX5" fmla="*/ 1123061 w 1607328"/>
              <a:gd name="connsiteY5" fmla="*/ 2294745 h 2294745"/>
              <a:gd name="connsiteX6" fmla="*/ 1024372 w 1607328"/>
              <a:gd name="connsiteY6" fmla="*/ 2208220 h 2294745"/>
              <a:gd name="connsiteX7" fmla="*/ 293828 w 1607328"/>
              <a:gd name="connsiteY7" fmla="*/ 1845313 h 2294745"/>
              <a:gd name="connsiteX8" fmla="*/ 0 w 1607328"/>
              <a:gd name="connsiteY8" fmla="*/ 1218426 h 2294745"/>
              <a:gd name="connsiteX9" fmla="*/ 0 w 1607328"/>
              <a:gd name="connsiteY9" fmla="*/ 1058531 h 2294745"/>
              <a:gd name="connsiteX10" fmla="*/ 0 w 1607328"/>
              <a:gd name="connsiteY10" fmla="*/ 848826 h 2294745"/>
              <a:gd name="connsiteX11" fmla="*/ 0 w 1607328"/>
              <a:gd name="connsiteY11" fmla="*/ 696534 h 2294745"/>
              <a:gd name="connsiteX12" fmla="*/ 0 w 1607328"/>
              <a:gd name="connsiteY12" fmla="*/ 422824 h 2294745"/>
              <a:gd name="connsiteX13" fmla="*/ 0 w 1607328"/>
              <a:gd name="connsiteY13" fmla="*/ 326933 h 2294745"/>
              <a:gd name="connsiteX14" fmla="*/ 39706 w 1607328"/>
              <a:gd name="connsiteY14" fmla="*/ 23601 h 2294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07328" h="2294745">
                <a:moveTo>
                  <a:pt x="49162" y="0"/>
                </a:moveTo>
                <a:lnTo>
                  <a:pt x="1607328" y="0"/>
                </a:lnTo>
                <a:lnTo>
                  <a:pt x="1607328" y="2000018"/>
                </a:lnTo>
                <a:lnTo>
                  <a:pt x="1603693" y="2001495"/>
                </a:lnTo>
                <a:cubicBezTo>
                  <a:pt x="1477906" y="2053369"/>
                  <a:pt x="1347790" y="2113667"/>
                  <a:pt x="1225436" y="2208220"/>
                </a:cubicBezTo>
                <a:lnTo>
                  <a:pt x="1123061" y="2294745"/>
                </a:lnTo>
                <a:lnTo>
                  <a:pt x="1024372" y="2208220"/>
                </a:lnTo>
                <a:cubicBezTo>
                  <a:pt x="779664" y="2019115"/>
                  <a:pt x="503910" y="1967026"/>
                  <a:pt x="293828" y="1845313"/>
                </a:cubicBezTo>
                <a:cubicBezTo>
                  <a:pt x="91820" y="1704061"/>
                  <a:pt x="0" y="1542068"/>
                  <a:pt x="0" y="1218426"/>
                </a:cubicBezTo>
                <a:lnTo>
                  <a:pt x="0" y="1058531"/>
                </a:lnTo>
                <a:lnTo>
                  <a:pt x="0" y="848826"/>
                </a:lnTo>
                <a:lnTo>
                  <a:pt x="0" y="696534"/>
                </a:lnTo>
                <a:lnTo>
                  <a:pt x="0" y="422824"/>
                </a:lnTo>
                <a:lnTo>
                  <a:pt x="0" y="326933"/>
                </a:lnTo>
                <a:cubicBezTo>
                  <a:pt x="0" y="205568"/>
                  <a:pt x="12912" y="106934"/>
                  <a:pt x="39706" y="23601"/>
                </a:cubicBezTo>
                <a:close/>
              </a:path>
            </a:pathLst>
          </a:custGeom>
          <a:solidFill>
            <a:schemeClr val="bg2">
              <a:lumMod val="7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3652D810-CEED-48AE-A699-6F42BCBE8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23468" y="-768"/>
            <a:ext cx="1668532" cy="2378326"/>
          </a:xfrm>
          <a:custGeom>
            <a:avLst/>
            <a:gdLst>
              <a:gd name="connsiteX0" fmla="*/ 37572 w 1668532"/>
              <a:gd name="connsiteY0" fmla="*/ 0 h 2377558"/>
              <a:gd name="connsiteX1" fmla="*/ 1668532 w 1668532"/>
              <a:gd name="connsiteY1" fmla="*/ 0 h 2377558"/>
              <a:gd name="connsiteX2" fmla="*/ 1668532 w 1668532"/>
              <a:gd name="connsiteY2" fmla="*/ 2078004 h 2377558"/>
              <a:gd name="connsiteX3" fmla="*/ 1590818 w 1668532"/>
              <a:gd name="connsiteY3" fmla="*/ 2111466 h 2377558"/>
              <a:gd name="connsiteX4" fmla="*/ 1292111 w 1668532"/>
              <a:gd name="connsiteY4" fmla="*/ 2286325 h 2377558"/>
              <a:gd name="connsiteX5" fmla="*/ 1184165 w 1668532"/>
              <a:gd name="connsiteY5" fmla="*/ 2377558 h 2377558"/>
              <a:gd name="connsiteX6" fmla="*/ 1080107 w 1668532"/>
              <a:gd name="connsiteY6" fmla="*/ 2286325 h 2377558"/>
              <a:gd name="connsiteX7" fmla="*/ 309815 w 1668532"/>
              <a:gd name="connsiteY7" fmla="*/ 1903673 h 2377558"/>
              <a:gd name="connsiteX8" fmla="*/ 0 w 1668532"/>
              <a:gd name="connsiteY8" fmla="*/ 1242678 h 2377558"/>
              <a:gd name="connsiteX9" fmla="*/ 0 w 1668532"/>
              <a:gd name="connsiteY9" fmla="*/ 1074083 h 2377558"/>
              <a:gd name="connsiteX10" fmla="*/ 0 w 1668532"/>
              <a:gd name="connsiteY10" fmla="*/ 852968 h 2377558"/>
              <a:gd name="connsiteX11" fmla="*/ 0 w 1668532"/>
              <a:gd name="connsiteY11" fmla="*/ 692390 h 2377558"/>
              <a:gd name="connsiteX12" fmla="*/ 0 w 1668532"/>
              <a:gd name="connsiteY12" fmla="*/ 403788 h 2377558"/>
              <a:gd name="connsiteX13" fmla="*/ 0 w 1668532"/>
              <a:gd name="connsiteY13" fmla="*/ 302680 h 2377558"/>
              <a:gd name="connsiteX14" fmla="*/ 18456 w 1668532"/>
              <a:gd name="connsiteY14" fmla="*/ 76379 h 2377558"/>
              <a:gd name="connsiteX0" fmla="*/ 37572 w 1668532"/>
              <a:gd name="connsiteY0" fmla="*/ 0 h 2377558"/>
              <a:gd name="connsiteX1" fmla="*/ 1668532 w 1668532"/>
              <a:gd name="connsiteY1" fmla="*/ 0 h 2377558"/>
              <a:gd name="connsiteX2" fmla="*/ 1668532 w 1668532"/>
              <a:gd name="connsiteY2" fmla="*/ 2078004 h 2377558"/>
              <a:gd name="connsiteX3" fmla="*/ 1590818 w 1668532"/>
              <a:gd name="connsiteY3" fmla="*/ 2111466 h 2377558"/>
              <a:gd name="connsiteX4" fmla="*/ 1292111 w 1668532"/>
              <a:gd name="connsiteY4" fmla="*/ 2286325 h 2377558"/>
              <a:gd name="connsiteX5" fmla="*/ 1184165 w 1668532"/>
              <a:gd name="connsiteY5" fmla="*/ 2377558 h 2377558"/>
              <a:gd name="connsiteX6" fmla="*/ 1080107 w 1668532"/>
              <a:gd name="connsiteY6" fmla="*/ 2286325 h 2377558"/>
              <a:gd name="connsiteX7" fmla="*/ 309815 w 1668532"/>
              <a:gd name="connsiteY7" fmla="*/ 1903673 h 2377558"/>
              <a:gd name="connsiteX8" fmla="*/ 0 w 1668532"/>
              <a:gd name="connsiteY8" fmla="*/ 1242678 h 2377558"/>
              <a:gd name="connsiteX9" fmla="*/ 0 w 1668532"/>
              <a:gd name="connsiteY9" fmla="*/ 1074083 h 2377558"/>
              <a:gd name="connsiteX10" fmla="*/ 0 w 1668532"/>
              <a:gd name="connsiteY10" fmla="*/ 852968 h 2377558"/>
              <a:gd name="connsiteX11" fmla="*/ 0 w 1668532"/>
              <a:gd name="connsiteY11" fmla="*/ 692390 h 2377558"/>
              <a:gd name="connsiteX12" fmla="*/ 0 w 1668532"/>
              <a:gd name="connsiteY12" fmla="*/ 403788 h 2377558"/>
              <a:gd name="connsiteX13" fmla="*/ 0 w 1668532"/>
              <a:gd name="connsiteY13" fmla="*/ 302680 h 2377558"/>
              <a:gd name="connsiteX14" fmla="*/ 18456 w 1668532"/>
              <a:gd name="connsiteY14" fmla="*/ 76379 h 2377558"/>
              <a:gd name="connsiteX15" fmla="*/ 129012 w 1668532"/>
              <a:gd name="connsiteY15" fmla="*/ 91440 h 2377558"/>
              <a:gd name="connsiteX0" fmla="*/ 1668532 w 1668532"/>
              <a:gd name="connsiteY0" fmla="*/ 0 h 2377558"/>
              <a:gd name="connsiteX1" fmla="*/ 1668532 w 1668532"/>
              <a:gd name="connsiteY1" fmla="*/ 2078004 h 2377558"/>
              <a:gd name="connsiteX2" fmla="*/ 1590818 w 1668532"/>
              <a:gd name="connsiteY2" fmla="*/ 2111466 h 2377558"/>
              <a:gd name="connsiteX3" fmla="*/ 1292111 w 1668532"/>
              <a:gd name="connsiteY3" fmla="*/ 2286325 h 2377558"/>
              <a:gd name="connsiteX4" fmla="*/ 1184165 w 1668532"/>
              <a:gd name="connsiteY4" fmla="*/ 2377558 h 2377558"/>
              <a:gd name="connsiteX5" fmla="*/ 1080107 w 1668532"/>
              <a:gd name="connsiteY5" fmla="*/ 2286325 h 2377558"/>
              <a:gd name="connsiteX6" fmla="*/ 309815 w 1668532"/>
              <a:gd name="connsiteY6" fmla="*/ 1903673 h 2377558"/>
              <a:gd name="connsiteX7" fmla="*/ 0 w 1668532"/>
              <a:gd name="connsiteY7" fmla="*/ 1242678 h 2377558"/>
              <a:gd name="connsiteX8" fmla="*/ 0 w 1668532"/>
              <a:gd name="connsiteY8" fmla="*/ 1074083 h 2377558"/>
              <a:gd name="connsiteX9" fmla="*/ 0 w 1668532"/>
              <a:gd name="connsiteY9" fmla="*/ 852968 h 2377558"/>
              <a:gd name="connsiteX10" fmla="*/ 0 w 1668532"/>
              <a:gd name="connsiteY10" fmla="*/ 692390 h 2377558"/>
              <a:gd name="connsiteX11" fmla="*/ 0 w 1668532"/>
              <a:gd name="connsiteY11" fmla="*/ 403788 h 2377558"/>
              <a:gd name="connsiteX12" fmla="*/ 0 w 1668532"/>
              <a:gd name="connsiteY12" fmla="*/ 302680 h 2377558"/>
              <a:gd name="connsiteX13" fmla="*/ 18456 w 1668532"/>
              <a:gd name="connsiteY13" fmla="*/ 76379 h 2377558"/>
              <a:gd name="connsiteX14" fmla="*/ 129012 w 1668532"/>
              <a:gd name="connsiteY14" fmla="*/ 91440 h 2377558"/>
              <a:gd name="connsiteX0" fmla="*/ 1668532 w 1668532"/>
              <a:gd name="connsiteY0" fmla="*/ 2010028 h 2309582"/>
              <a:gd name="connsiteX1" fmla="*/ 1590818 w 1668532"/>
              <a:gd name="connsiteY1" fmla="*/ 2043490 h 2309582"/>
              <a:gd name="connsiteX2" fmla="*/ 1292111 w 1668532"/>
              <a:gd name="connsiteY2" fmla="*/ 2218349 h 2309582"/>
              <a:gd name="connsiteX3" fmla="*/ 1184165 w 1668532"/>
              <a:gd name="connsiteY3" fmla="*/ 2309582 h 2309582"/>
              <a:gd name="connsiteX4" fmla="*/ 1080107 w 1668532"/>
              <a:gd name="connsiteY4" fmla="*/ 2218349 h 2309582"/>
              <a:gd name="connsiteX5" fmla="*/ 309815 w 1668532"/>
              <a:gd name="connsiteY5" fmla="*/ 1835697 h 2309582"/>
              <a:gd name="connsiteX6" fmla="*/ 0 w 1668532"/>
              <a:gd name="connsiteY6" fmla="*/ 1174702 h 2309582"/>
              <a:gd name="connsiteX7" fmla="*/ 0 w 1668532"/>
              <a:gd name="connsiteY7" fmla="*/ 1006107 h 2309582"/>
              <a:gd name="connsiteX8" fmla="*/ 0 w 1668532"/>
              <a:gd name="connsiteY8" fmla="*/ 784992 h 2309582"/>
              <a:gd name="connsiteX9" fmla="*/ 0 w 1668532"/>
              <a:gd name="connsiteY9" fmla="*/ 624414 h 2309582"/>
              <a:gd name="connsiteX10" fmla="*/ 0 w 1668532"/>
              <a:gd name="connsiteY10" fmla="*/ 335812 h 2309582"/>
              <a:gd name="connsiteX11" fmla="*/ 0 w 1668532"/>
              <a:gd name="connsiteY11" fmla="*/ 234704 h 2309582"/>
              <a:gd name="connsiteX12" fmla="*/ 18456 w 1668532"/>
              <a:gd name="connsiteY12" fmla="*/ 8403 h 2309582"/>
              <a:gd name="connsiteX13" fmla="*/ 129012 w 1668532"/>
              <a:gd name="connsiteY13" fmla="*/ 23464 h 2309582"/>
              <a:gd name="connsiteX0" fmla="*/ 1668532 w 1668532"/>
              <a:gd name="connsiteY0" fmla="*/ 2078772 h 2378326"/>
              <a:gd name="connsiteX1" fmla="*/ 1590818 w 1668532"/>
              <a:gd name="connsiteY1" fmla="*/ 2112234 h 2378326"/>
              <a:gd name="connsiteX2" fmla="*/ 1292111 w 1668532"/>
              <a:gd name="connsiteY2" fmla="*/ 2287093 h 2378326"/>
              <a:gd name="connsiteX3" fmla="*/ 1184165 w 1668532"/>
              <a:gd name="connsiteY3" fmla="*/ 2378326 h 2378326"/>
              <a:gd name="connsiteX4" fmla="*/ 1080107 w 1668532"/>
              <a:gd name="connsiteY4" fmla="*/ 2287093 h 2378326"/>
              <a:gd name="connsiteX5" fmla="*/ 309815 w 1668532"/>
              <a:gd name="connsiteY5" fmla="*/ 1904441 h 2378326"/>
              <a:gd name="connsiteX6" fmla="*/ 0 w 1668532"/>
              <a:gd name="connsiteY6" fmla="*/ 1243446 h 2378326"/>
              <a:gd name="connsiteX7" fmla="*/ 0 w 1668532"/>
              <a:gd name="connsiteY7" fmla="*/ 1074851 h 2378326"/>
              <a:gd name="connsiteX8" fmla="*/ 0 w 1668532"/>
              <a:gd name="connsiteY8" fmla="*/ 853736 h 2378326"/>
              <a:gd name="connsiteX9" fmla="*/ 0 w 1668532"/>
              <a:gd name="connsiteY9" fmla="*/ 693158 h 2378326"/>
              <a:gd name="connsiteX10" fmla="*/ 0 w 1668532"/>
              <a:gd name="connsiteY10" fmla="*/ 404556 h 2378326"/>
              <a:gd name="connsiteX11" fmla="*/ 0 w 1668532"/>
              <a:gd name="connsiteY11" fmla="*/ 303448 h 2378326"/>
              <a:gd name="connsiteX12" fmla="*/ 18456 w 1668532"/>
              <a:gd name="connsiteY12" fmla="*/ 77147 h 2378326"/>
              <a:gd name="connsiteX13" fmla="*/ 27582 w 1668532"/>
              <a:gd name="connsiteY13" fmla="*/ 0 h 2378326"/>
              <a:gd name="connsiteX0" fmla="*/ 1668532 w 1668532"/>
              <a:gd name="connsiteY0" fmla="*/ 2078772 h 2378326"/>
              <a:gd name="connsiteX1" fmla="*/ 1590818 w 1668532"/>
              <a:gd name="connsiteY1" fmla="*/ 2112234 h 2378326"/>
              <a:gd name="connsiteX2" fmla="*/ 1292111 w 1668532"/>
              <a:gd name="connsiteY2" fmla="*/ 2287093 h 2378326"/>
              <a:gd name="connsiteX3" fmla="*/ 1184165 w 1668532"/>
              <a:gd name="connsiteY3" fmla="*/ 2378326 h 2378326"/>
              <a:gd name="connsiteX4" fmla="*/ 1080107 w 1668532"/>
              <a:gd name="connsiteY4" fmla="*/ 2287093 h 2378326"/>
              <a:gd name="connsiteX5" fmla="*/ 309815 w 1668532"/>
              <a:gd name="connsiteY5" fmla="*/ 1904441 h 2378326"/>
              <a:gd name="connsiteX6" fmla="*/ 0 w 1668532"/>
              <a:gd name="connsiteY6" fmla="*/ 1243446 h 2378326"/>
              <a:gd name="connsiteX7" fmla="*/ 0 w 1668532"/>
              <a:gd name="connsiteY7" fmla="*/ 1074851 h 2378326"/>
              <a:gd name="connsiteX8" fmla="*/ 0 w 1668532"/>
              <a:gd name="connsiteY8" fmla="*/ 853736 h 2378326"/>
              <a:gd name="connsiteX9" fmla="*/ 0 w 1668532"/>
              <a:gd name="connsiteY9" fmla="*/ 693158 h 2378326"/>
              <a:gd name="connsiteX10" fmla="*/ 0 w 1668532"/>
              <a:gd name="connsiteY10" fmla="*/ 303448 h 2378326"/>
              <a:gd name="connsiteX11" fmla="*/ 18456 w 1668532"/>
              <a:gd name="connsiteY11" fmla="*/ 77147 h 2378326"/>
              <a:gd name="connsiteX12" fmla="*/ 27582 w 1668532"/>
              <a:gd name="connsiteY12" fmla="*/ 0 h 2378326"/>
              <a:gd name="connsiteX0" fmla="*/ 1668532 w 1668532"/>
              <a:gd name="connsiteY0" fmla="*/ 2078772 h 2378326"/>
              <a:gd name="connsiteX1" fmla="*/ 1590818 w 1668532"/>
              <a:gd name="connsiteY1" fmla="*/ 2112234 h 2378326"/>
              <a:gd name="connsiteX2" fmla="*/ 1292111 w 1668532"/>
              <a:gd name="connsiteY2" fmla="*/ 2287093 h 2378326"/>
              <a:gd name="connsiteX3" fmla="*/ 1184165 w 1668532"/>
              <a:gd name="connsiteY3" fmla="*/ 2378326 h 2378326"/>
              <a:gd name="connsiteX4" fmla="*/ 1080107 w 1668532"/>
              <a:gd name="connsiteY4" fmla="*/ 2287093 h 2378326"/>
              <a:gd name="connsiteX5" fmla="*/ 309815 w 1668532"/>
              <a:gd name="connsiteY5" fmla="*/ 1904441 h 2378326"/>
              <a:gd name="connsiteX6" fmla="*/ 0 w 1668532"/>
              <a:gd name="connsiteY6" fmla="*/ 1243446 h 2378326"/>
              <a:gd name="connsiteX7" fmla="*/ 0 w 1668532"/>
              <a:gd name="connsiteY7" fmla="*/ 1074851 h 2378326"/>
              <a:gd name="connsiteX8" fmla="*/ 0 w 1668532"/>
              <a:gd name="connsiteY8" fmla="*/ 853736 h 2378326"/>
              <a:gd name="connsiteX9" fmla="*/ 0 w 1668532"/>
              <a:gd name="connsiteY9" fmla="*/ 303448 h 2378326"/>
              <a:gd name="connsiteX10" fmla="*/ 18456 w 1668532"/>
              <a:gd name="connsiteY10" fmla="*/ 77147 h 2378326"/>
              <a:gd name="connsiteX11" fmla="*/ 27582 w 1668532"/>
              <a:gd name="connsiteY11" fmla="*/ 0 h 2378326"/>
              <a:gd name="connsiteX0" fmla="*/ 1668532 w 1668532"/>
              <a:gd name="connsiteY0" fmla="*/ 2078772 h 2378326"/>
              <a:gd name="connsiteX1" fmla="*/ 1590818 w 1668532"/>
              <a:gd name="connsiteY1" fmla="*/ 2112234 h 2378326"/>
              <a:gd name="connsiteX2" fmla="*/ 1292111 w 1668532"/>
              <a:gd name="connsiteY2" fmla="*/ 2287093 h 2378326"/>
              <a:gd name="connsiteX3" fmla="*/ 1184165 w 1668532"/>
              <a:gd name="connsiteY3" fmla="*/ 2378326 h 2378326"/>
              <a:gd name="connsiteX4" fmla="*/ 1080107 w 1668532"/>
              <a:gd name="connsiteY4" fmla="*/ 2287093 h 2378326"/>
              <a:gd name="connsiteX5" fmla="*/ 309815 w 1668532"/>
              <a:gd name="connsiteY5" fmla="*/ 1904441 h 2378326"/>
              <a:gd name="connsiteX6" fmla="*/ 0 w 1668532"/>
              <a:gd name="connsiteY6" fmla="*/ 1243446 h 2378326"/>
              <a:gd name="connsiteX7" fmla="*/ 0 w 1668532"/>
              <a:gd name="connsiteY7" fmla="*/ 1074851 h 2378326"/>
              <a:gd name="connsiteX8" fmla="*/ 0 w 1668532"/>
              <a:gd name="connsiteY8" fmla="*/ 303448 h 2378326"/>
              <a:gd name="connsiteX9" fmla="*/ 18456 w 1668532"/>
              <a:gd name="connsiteY9" fmla="*/ 77147 h 2378326"/>
              <a:gd name="connsiteX10" fmla="*/ 27582 w 1668532"/>
              <a:gd name="connsiteY10" fmla="*/ 0 h 2378326"/>
              <a:gd name="connsiteX0" fmla="*/ 1668532 w 1668532"/>
              <a:gd name="connsiteY0" fmla="*/ 2078772 h 2378326"/>
              <a:gd name="connsiteX1" fmla="*/ 1590818 w 1668532"/>
              <a:gd name="connsiteY1" fmla="*/ 2112234 h 2378326"/>
              <a:gd name="connsiteX2" fmla="*/ 1292111 w 1668532"/>
              <a:gd name="connsiteY2" fmla="*/ 2287093 h 2378326"/>
              <a:gd name="connsiteX3" fmla="*/ 1184165 w 1668532"/>
              <a:gd name="connsiteY3" fmla="*/ 2378326 h 2378326"/>
              <a:gd name="connsiteX4" fmla="*/ 1080107 w 1668532"/>
              <a:gd name="connsiteY4" fmla="*/ 2287093 h 2378326"/>
              <a:gd name="connsiteX5" fmla="*/ 309815 w 1668532"/>
              <a:gd name="connsiteY5" fmla="*/ 1904441 h 2378326"/>
              <a:gd name="connsiteX6" fmla="*/ 0 w 1668532"/>
              <a:gd name="connsiteY6" fmla="*/ 1243446 h 2378326"/>
              <a:gd name="connsiteX7" fmla="*/ 0 w 1668532"/>
              <a:gd name="connsiteY7" fmla="*/ 303448 h 2378326"/>
              <a:gd name="connsiteX8" fmla="*/ 18456 w 1668532"/>
              <a:gd name="connsiteY8" fmla="*/ 77147 h 2378326"/>
              <a:gd name="connsiteX9" fmla="*/ 27582 w 1668532"/>
              <a:gd name="connsiteY9" fmla="*/ 0 h 2378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8532" h="2378326">
                <a:moveTo>
                  <a:pt x="1668532" y="2078772"/>
                </a:moveTo>
                <a:lnTo>
                  <a:pt x="1590818" y="2112234"/>
                </a:lnTo>
                <a:cubicBezTo>
                  <a:pt x="1490231" y="2157864"/>
                  <a:pt x="1388869" y="2212320"/>
                  <a:pt x="1292111" y="2287093"/>
                </a:cubicBezTo>
                <a:lnTo>
                  <a:pt x="1184165" y="2378326"/>
                </a:lnTo>
                <a:lnTo>
                  <a:pt x="1080107" y="2287093"/>
                </a:lnTo>
                <a:cubicBezTo>
                  <a:pt x="822085" y="2087700"/>
                  <a:pt x="531327" y="2032777"/>
                  <a:pt x="309815" y="1904441"/>
                </a:cubicBezTo>
                <a:cubicBezTo>
                  <a:pt x="96816" y="1755504"/>
                  <a:pt x="0" y="1584697"/>
                  <a:pt x="0" y="1243446"/>
                </a:cubicBezTo>
                <a:lnTo>
                  <a:pt x="0" y="303448"/>
                </a:lnTo>
                <a:cubicBezTo>
                  <a:pt x="0" y="218136"/>
                  <a:pt x="6051" y="143476"/>
                  <a:pt x="18456" y="77147"/>
                </a:cubicBezTo>
                <a:cubicBezTo>
                  <a:pt x="24828" y="51687"/>
                  <a:pt x="27582" y="0"/>
                  <a:pt x="27582" y="0"/>
                </a:cubicBezTo>
              </a:path>
            </a:pathLst>
          </a:custGeom>
          <a:noFill/>
          <a:ln w="25400" cap="rnd">
            <a:solidFill>
              <a:schemeClr val="bg2">
                <a:lumMod val="75000"/>
                <a:alpha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01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D206359A-F1E3-49EE-BBC2-40888C4A3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65700" y="2026"/>
            <a:ext cx="2926300" cy="5030922"/>
            <a:chOff x="9265700" y="2026"/>
            <a:chExt cx="2926300" cy="5030922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ED90C42-6A0F-48E8-BF96-7D3E2A395E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DA0863A-55F7-4EB0-9451-F3EE4D65DB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FE7CFE2-40F6-44B2-8AAD-0C384EEFCF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F0D6A17-AA80-4608-8660-8D1587A17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651590EC-32F3-D145-ADCB-AB64BFBA9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9">
            <a:extLst>
              <a:ext uri="{FF2B5EF4-FFF2-40B4-BE49-F238E27FC236}">
                <a16:creationId xmlns:a16="http://schemas.microsoft.com/office/drawing/2014/main" id="{76D62A91-A1D3-724A-9229-3E87CACCB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7594" y="805231"/>
            <a:ext cx="3876810" cy="5245563"/>
          </a:xfrm>
          <a:custGeom>
            <a:avLst/>
            <a:gdLst>
              <a:gd name="connsiteX0" fmla="*/ 1941583 w 3876811"/>
              <a:gd name="connsiteY0" fmla="*/ 0 h 5245563"/>
              <a:gd name="connsiteX1" fmla="*/ 2111641 w 3876811"/>
              <a:gd name="connsiteY1" fmla="*/ 149097 h 5245563"/>
              <a:gd name="connsiteX2" fmla="*/ 3370493 w 3876811"/>
              <a:gd name="connsiteY2" fmla="*/ 774451 h 5245563"/>
              <a:gd name="connsiteX3" fmla="*/ 3876811 w 3876811"/>
              <a:gd name="connsiteY3" fmla="*/ 1854684 h 5245563"/>
              <a:gd name="connsiteX4" fmla="*/ 3876811 w 3876811"/>
              <a:gd name="connsiteY4" fmla="*/ 2019920 h 5245563"/>
              <a:gd name="connsiteX5" fmla="*/ 3876811 w 3876811"/>
              <a:gd name="connsiteY5" fmla="*/ 2491569 h 5245563"/>
              <a:gd name="connsiteX6" fmla="*/ 3876811 w 3876811"/>
              <a:gd name="connsiteY6" fmla="*/ 2753995 h 5245563"/>
              <a:gd name="connsiteX7" fmla="*/ 3876811 w 3876811"/>
              <a:gd name="connsiteY7" fmla="*/ 3115353 h 5245563"/>
              <a:gd name="connsiteX8" fmla="*/ 3876811 w 3876811"/>
              <a:gd name="connsiteY8" fmla="*/ 3390879 h 5245563"/>
              <a:gd name="connsiteX9" fmla="*/ 3370493 w 3876811"/>
              <a:gd name="connsiteY9" fmla="*/ 4471114 h 5245563"/>
              <a:gd name="connsiteX10" fmla="*/ 2111639 w 3876811"/>
              <a:gd name="connsiteY10" fmla="*/ 5096465 h 5245563"/>
              <a:gd name="connsiteX11" fmla="*/ 1935228 w 3876811"/>
              <a:gd name="connsiteY11" fmla="*/ 5245563 h 5245563"/>
              <a:gd name="connsiteX12" fmla="*/ 1765171 w 3876811"/>
              <a:gd name="connsiteY12" fmla="*/ 5096465 h 5245563"/>
              <a:gd name="connsiteX13" fmla="*/ 506317 w 3876811"/>
              <a:gd name="connsiteY13" fmla="*/ 4471114 h 5245563"/>
              <a:gd name="connsiteX14" fmla="*/ 0 w 3876811"/>
              <a:gd name="connsiteY14" fmla="*/ 3390879 h 5245563"/>
              <a:gd name="connsiteX15" fmla="*/ 0 w 3876811"/>
              <a:gd name="connsiteY15" fmla="*/ 3115353 h 5245563"/>
              <a:gd name="connsiteX16" fmla="*/ 0 w 3876811"/>
              <a:gd name="connsiteY16" fmla="*/ 2753995 h 5245563"/>
              <a:gd name="connsiteX17" fmla="*/ 0 w 3876811"/>
              <a:gd name="connsiteY17" fmla="*/ 2491569 h 5245563"/>
              <a:gd name="connsiteX18" fmla="*/ 0 w 3876811"/>
              <a:gd name="connsiteY18" fmla="*/ 2019920 h 5245563"/>
              <a:gd name="connsiteX19" fmla="*/ 0 w 3876811"/>
              <a:gd name="connsiteY19" fmla="*/ 1854684 h 5245563"/>
              <a:gd name="connsiteX20" fmla="*/ 506318 w 3876811"/>
              <a:gd name="connsiteY20" fmla="*/ 774451 h 5245563"/>
              <a:gd name="connsiteX21" fmla="*/ 1765173 w 3876811"/>
              <a:gd name="connsiteY21" fmla="*/ 149097 h 524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876811" h="5245563">
                <a:moveTo>
                  <a:pt x="1941583" y="0"/>
                </a:moveTo>
                <a:lnTo>
                  <a:pt x="2111641" y="149097"/>
                </a:lnTo>
                <a:cubicBezTo>
                  <a:pt x="2533315" y="474958"/>
                  <a:pt x="3008487" y="564716"/>
                  <a:pt x="3370493" y="774451"/>
                </a:cubicBezTo>
                <a:cubicBezTo>
                  <a:pt x="3718590" y="1017851"/>
                  <a:pt x="3876811" y="1296993"/>
                  <a:pt x="3876811" y="1854684"/>
                </a:cubicBezTo>
                <a:lnTo>
                  <a:pt x="3876811" y="2019920"/>
                </a:lnTo>
                <a:lnTo>
                  <a:pt x="3876811" y="2491569"/>
                </a:lnTo>
                <a:lnTo>
                  <a:pt x="3876811" y="2753995"/>
                </a:lnTo>
                <a:lnTo>
                  <a:pt x="3876811" y="3115353"/>
                </a:lnTo>
                <a:lnTo>
                  <a:pt x="3876811" y="3390879"/>
                </a:lnTo>
                <a:cubicBezTo>
                  <a:pt x="3876811" y="3948571"/>
                  <a:pt x="3718588" y="4227713"/>
                  <a:pt x="3370493" y="4471114"/>
                </a:cubicBezTo>
                <a:cubicBezTo>
                  <a:pt x="3008484" y="4680847"/>
                  <a:pt x="2533312" y="4770605"/>
                  <a:pt x="2111639" y="5096465"/>
                </a:cubicBezTo>
                <a:lnTo>
                  <a:pt x="1935228" y="5245563"/>
                </a:lnTo>
                <a:lnTo>
                  <a:pt x="1765171" y="5096465"/>
                </a:lnTo>
                <a:cubicBezTo>
                  <a:pt x="1343496" y="4770605"/>
                  <a:pt x="868325" y="4680847"/>
                  <a:pt x="506317" y="4471114"/>
                </a:cubicBezTo>
                <a:cubicBezTo>
                  <a:pt x="158223" y="4227713"/>
                  <a:pt x="0" y="3948571"/>
                  <a:pt x="0" y="3390879"/>
                </a:cubicBezTo>
                <a:lnTo>
                  <a:pt x="0" y="3115353"/>
                </a:lnTo>
                <a:lnTo>
                  <a:pt x="0" y="2753995"/>
                </a:lnTo>
                <a:lnTo>
                  <a:pt x="0" y="2491569"/>
                </a:lnTo>
                <a:lnTo>
                  <a:pt x="0" y="2019920"/>
                </a:lnTo>
                <a:lnTo>
                  <a:pt x="0" y="1854684"/>
                </a:lnTo>
                <a:cubicBezTo>
                  <a:pt x="0" y="1296993"/>
                  <a:pt x="158224" y="1017851"/>
                  <a:pt x="506318" y="774451"/>
                </a:cubicBezTo>
                <a:cubicBezTo>
                  <a:pt x="868327" y="564716"/>
                  <a:pt x="1343498" y="474958"/>
                  <a:pt x="1765173" y="149097"/>
                </a:cubicBezTo>
                <a:close/>
              </a:path>
            </a:pathLst>
          </a:custGeom>
          <a:solidFill>
            <a:schemeClr val="bg2">
              <a:lumMod val="7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F9C6AAB-50FD-D642-8262-6C96BF0A0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8827" y="720724"/>
            <a:ext cx="4014345" cy="5414576"/>
          </a:xfrm>
          <a:custGeom>
            <a:avLst/>
            <a:gdLst>
              <a:gd name="connsiteX0" fmla="*/ 2144960 w 4282900"/>
              <a:gd name="connsiteY0" fmla="*/ 0 h 5795027"/>
              <a:gd name="connsiteX1" fmla="*/ 2332832 w 4282900"/>
              <a:gd name="connsiteY1" fmla="*/ 164715 h 5795027"/>
              <a:gd name="connsiteX2" fmla="*/ 3723546 w 4282900"/>
              <a:gd name="connsiteY2" fmla="*/ 855573 h 5795027"/>
              <a:gd name="connsiteX3" fmla="*/ 4282900 w 4282900"/>
              <a:gd name="connsiteY3" fmla="*/ 2048959 h 5795027"/>
              <a:gd name="connsiteX4" fmla="*/ 4282900 w 4282900"/>
              <a:gd name="connsiteY4" fmla="*/ 2231503 h 5795027"/>
              <a:gd name="connsiteX5" fmla="*/ 4282900 w 4282900"/>
              <a:gd name="connsiteY5" fmla="*/ 2752557 h 5795027"/>
              <a:gd name="connsiteX6" fmla="*/ 4282900 w 4282900"/>
              <a:gd name="connsiteY6" fmla="*/ 3042471 h 5795027"/>
              <a:gd name="connsiteX7" fmla="*/ 4282900 w 4282900"/>
              <a:gd name="connsiteY7" fmla="*/ 3441681 h 5795027"/>
              <a:gd name="connsiteX8" fmla="*/ 4282900 w 4282900"/>
              <a:gd name="connsiteY8" fmla="*/ 3746068 h 5795027"/>
              <a:gd name="connsiteX9" fmla="*/ 3723546 w 4282900"/>
              <a:gd name="connsiteY9" fmla="*/ 4939455 h 5795027"/>
              <a:gd name="connsiteX10" fmla="*/ 2332829 w 4282900"/>
              <a:gd name="connsiteY10" fmla="*/ 5630311 h 5795027"/>
              <a:gd name="connsiteX11" fmla="*/ 2137940 w 4282900"/>
              <a:gd name="connsiteY11" fmla="*/ 5795027 h 5795027"/>
              <a:gd name="connsiteX12" fmla="*/ 1950069 w 4282900"/>
              <a:gd name="connsiteY12" fmla="*/ 5630311 h 5795027"/>
              <a:gd name="connsiteX13" fmla="*/ 559353 w 4282900"/>
              <a:gd name="connsiteY13" fmla="*/ 4939455 h 5795027"/>
              <a:gd name="connsiteX14" fmla="*/ 0 w 4282900"/>
              <a:gd name="connsiteY14" fmla="*/ 3746068 h 5795027"/>
              <a:gd name="connsiteX15" fmla="*/ 0 w 4282900"/>
              <a:gd name="connsiteY15" fmla="*/ 3441681 h 5795027"/>
              <a:gd name="connsiteX16" fmla="*/ 0 w 4282900"/>
              <a:gd name="connsiteY16" fmla="*/ 3042471 h 5795027"/>
              <a:gd name="connsiteX17" fmla="*/ 0 w 4282900"/>
              <a:gd name="connsiteY17" fmla="*/ 2752557 h 5795027"/>
              <a:gd name="connsiteX18" fmla="*/ 0 w 4282900"/>
              <a:gd name="connsiteY18" fmla="*/ 2231503 h 5795027"/>
              <a:gd name="connsiteX19" fmla="*/ 0 w 4282900"/>
              <a:gd name="connsiteY19" fmla="*/ 2048959 h 5795027"/>
              <a:gd name="connsiteX20" fmla="*/ 559354 w 4282900"/>
              <a:gd name="connsiteY20" fmla="*/ 855573 h 5795027"/>
              <a:gd name="connsiteX21" fmla="*/ 1950071 w 4282900"/>
              <a:gd name="connsiteY21" fmla="*/ 164715 h 579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282900" h="5795027">
                <a:moveTo>
                  <a:pt x="2144960" y="0"/>
                </a:moveTo>
                <a:lnTo>
                  <a:pt x="2332832" y="164715"/>
                </a:lnTo>
                <a:cubicBezTo>
                  <a:pt x="2798675" y="524709"/>
                  <a:pt x="3323620" y="623869"/>
                  <a:pt x="3723546" y="855573"/>
                </a:cubicBezTo>
                <a:cubicBezTo>
                  <a:pt x="4108105" y="1124469"/>
                  <a:pt x="4282900" y="1432851"/>
                  <a:pt x="4282900" y="2048959"/>
                </a:cubicBezTo>
                <a:lnTo>
                  <a:pt x="4282900" y="2231503"/>
                </a:lnTo>
                <a:lnTo>
                  <a:pt x="4282900" y="2752557"/>
                </a:lnTo>
                <a:lnTo>
                  <a:pt x="4282900" y="3042471"/>
                </a:lnTo>
                <a:lnTo>
                  <a:pt x="4282900" y="3441681"/>
                </a:lnTo>
                <a:lnTo>
                  <a:pt x="4282900" y="3746068"/>
                </a:lnTo>
                <a:cubicBezTo>
                  <a:pt x="4282900" y="4362177"/>
                  <a:pt x="4108103" y="4670559"/>
                  <a:pt x="3723546" y="4939455"/>
                </a:cubicBezTo>
                <a:cubicBezTo>
                  <a:pt x="3323617" y="5171158"/>
                  <a:pt x="2798672" y="5270318"/>
                  <a:pt x="2332829" y="5630311"/>
                </a:cubicBezTo>
                <a:lnTo>
                  <a:pt x="2137940" y="5795027"/>
                </a:lnTo>
                <a:lnTo>
                  <a:pt x="1950069" y="5630311"/>
                </a:lnTo>
                <a:cubicBezTo>
                  <a:pt x="1484225" y="5270318"/>
                  <a:pt x="959280" y="5171158"/>
                  <a:pt x="559353" y="4939455"/>
                </a:cubicBezTo>
                <a:cubicBezTo>
                  <a:pt x="174796" y="4670559"/>
                  <a:pt x="0" y="4362177"/>
                  <a:pt x="0" y="3746068"/>
                </a:cubicBezTo>
                <a:lnTo>
                  <a:pt x="0" y="3441681"/>
                </a:lnTo>
                <a:lnTo>
                  <a:pt x="0" y="3042471"/>
                </a:lnTo>
                <a:lnTo>
                  <a:pt x="0" y="2752557"/>
                </a:lnTo>
                <a:lnTo>
                  <a:pt x="0" y="2231503"/>
                </a:lnTo>
                <a:lnTo>
                  <a:pt x="0" y="2048959"/>
                </a:lnTo>
                <a:cubicBezTo>
                  <a:pt x="0" y="1432851"/>
                  <a:pt x="174797" y="1124469"/>
                  <a:pt x="559354" y="855573"/>
                </a:cubicBezTo>
                <a:cubicBezTo>
                  <a:pt x="959283" y="623869"/>
                  <a:pt x="1484227" y="524709"/>
                  <a:pt x="1950071" y="164715"/>
                </a:cubicBezTo>
                <a:close/>
              </a:path>
            </a:pathLst>
          </a:custGeom>
          <a:noFill/>
          <a:ln w="25400" cap="rnd">
            <a:solidFill>
              <a:schemeClr val="bg2">
                <a:lumMod val="75000"/>
                <a:alpha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ED7835D-F34E-A4A0-DFF7-956678EB3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9040" y="636219"/>
            <a:ext cx="7502828" cy="43967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Podziękowania dla wszystkich kierowników grup sportowo-</a:t>
            </a:r>
            <a:r>
              <a:rPr lang="pl-P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rekreacyjnych,organizatorów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wycieczek i osób z nimi współpracujących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565262"/>
      </p:ext>
    </p:extLst>
  </p:cSld>
  <p:clrMapOvr>
    <a:masterClrMapping/>
  </p:clrMapOvr>
</p:sld>
</file>

<file path=ppt/theme/theme1.xml><?xml version="1.0" encoding="utf-8"?>
<a:theme xmlns:a="http://schemas.openxmlformats.org/drawingml/2006/main" name="MarrakeshVTI">
  <a:themeElements>
    <a:clrScheme name="Marrakesh">
      <a:dk1>
        <a:srgbClr val="000000"/>
      </a:dk1>
      <a:lt1>
        <a:srgbClr val="FFFFFF"/>
      </a:lt1>
      <a:dk2>
        <a:srgbClr val="431C30"/>
      </a:dk2>
      <a:lt2>
        <a:srgbClr val="F3F0EF"/>
      </a:lt2>
      <a:accent1>
        <a:srgbClr val="B35B55"/>
      </a:accent1>
      <a:accent2>
        <a:srgbClr val="CF7E6C"/>
      </a:accent2>
      <a:accent3>
        <a:srgbClr val="CA8F58"/>
      </a:accent3>
      <a:accent4>
        <a:srgbClr val="A97C54"/>
      </a:accent4>
      <a:accent5>
        <a:srgbClr val="917E45"/>
      </a:accent5>
      <a:accent6>
        <a:srgbClr val="647576"/>
      </a:accent6>
      <a:hlink>
        <a:srgbClr val="A25872"/>
      </a:hlink>
      <a:folHlink>
        <a:srgbClr val="667A7E"/>
      </a:folHlink>
    </a:clrScheme>
    <a:fontScheme name="Goudy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rrakeshVTI" id="{DCD97A9B-DAE4-42FA-B2F9-0A5C34F43D6C}" vid="{A7163F41-974B-4A88-831F-D9DFFFE40C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556</Words>
  <Application>Microsoft Office PowerPoint</Application>
  <PresentationFormat>Panoramiczny</PresentationFormat>
  <Paragraphs>18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3" baseType="lpstr">
      <vt:lpstr>Arial</vt:lpstr>
      <vt:lpstr>Goudy Old Style</vt:lpstr>
      <vt:lpstr>Times New Roman</vt:lpstr>
      <vt:lpstr>MarrakeshVTI</vt:lpstr>
      <vt:lpstr>SEKCJA REKREACJI SPORTOWO – TURYSTYCZNEJ </vt:lpstr>
      <vt:lpstr>Prezentacja programu PowerPoint</vt:lpstr>
      <vt:lpstr>Prezentacja programu PowerPoint</vt:lpstr>
      <vt:lpstr>Prezentacja programu PowerPoint</vt:lpstr>
      <vt:lpstr>Tenis stołowy Zajęcia odbywały się w każdą sobotę na Sali Uniwersytetu Rzeszowskiego na Zalesiu. W zajęciach uczestniczyło po 8-9 osób. Kierownikiem grupy jest Zbigniew Leszczak,  a uczestnicy trenują i rozgrywają między sobą turnieje, np. 20.05.2024r. Jan Worek zdobył wicemistrza w Turnieju Weteranów Podkarpacia w tenisie stołowym - gratulacje.  </vt:lpstr>
      <vt:lpstr>Nordic Walking Osoby chętne pospacerować sobie z kijkami, spotykały się we wtorki o godzinie 10:00 na Bulwarach nad Wisłokiem.  W zajęciach uczestniczyło średnio po około 5-6 osób. </vt:lpstr>
      <vt:lpstr>Gimnastyka senior  Klub Fitness for life przy ul. Rejtana organizował dla seniorów zajęcia 3 razy w tygodniu w godzinach 9:30 – 10:30 w ramach:  ⦁ aktywny senior - poniedziałek ⦁ zdrowy kręgosłup - wtorek  ⦁ senior gimnastyka - środa  ⦁ fitness senior – piątek                                                                                                                                     Zajęcia prowadzone są przez Paulinę Pelic i cieszą się wielkim zainteresowanie. Słuchacze UTW UR mają zniżkę 10 zł na miesięcznym karnecie.  </vt:lpstr>
      <vt:lpstr> W II semestrze roku akademickiego 2023/2024 powołano sekcję turystyczną w składzie:  Nawojka Kolijewicz Ewa Nowak Jan Ziąek Wiesław Jary Paweł Urban  Przygotowano i zorganizowano  dla słuchaczy UTW 6 wycieczek:   1.Dzień otwarty Politechniki Rzeszowskiej  2. Kraków 3.Zamość 4.Jarosław 5.Przemyśl 6.Arboretum w Bolestraszycach i Przemyśl. </vt:lpstr>
      <vt:lpstr>Podziękowania dla wszystkich kierowników grup sportowo-rekreacyjnych,organizatorów wycieczek i osób z nimi współpracujących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SEKCJA REKREACJI SPORTOWO – TURYSTYCZNEJ</dc:title>
  <dc:creator>Nawojka Kolijewicz</dc:creator>
  <cp:lastModifiedBy>Nawojka Kolijewicz</cp:lastModifiedBy>
  <cp:revision>12</cp:revision>
  <dcterms:created xsi:type="dcterms:W3CDTF">2024-06-02T15:06:19Z</dcterms:created>
  <dcterms:modified xsi:type="dcterms:W3CDTF">2024-06-02T18:00:40Z</dcterms:modified>
</cp:coreProperties>
</file>