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7" r:id="rId7"/>
    <p:sldId id="261" r:id="rId8"/>
    <p:sldId id="262" r:id="rId9"/>
    <p:sldId id="263" r:id="rId10"/>
    <p:sldId id="264" r:id="rId11"/>
    <p:sldId id="265" r:id="rId12"/>
    <p:sldId id="266" r:id="rId13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1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A25BA-1BA1-4AEE-8BD0-2D2C274CA4D1}" type="datetimeFigureOut">
              <a:rPr lang="pl-PL" smtClean="0"/>
              <a:t>26.05.2023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C3BE8-19DD-45A7-9246-8E813E1E276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99194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A25BA-1BA1-4AEE-8BD0-2D2C274CA4D1}" type="datetimeFigureOut">
              <a:rPr lang="pl-PL" smtClean="0"/>
              <a:t>26.05.2023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C3BE8-19DD-45A7-9246-8E813E1E276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400080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A25BA-1BA1-4AEE-8BD0-2D2C274CA4D1}" type="datetimeFigureOut">
              <a:rPr lang="pl-PL" smtClean="0"/>
              <a:t>26.05.2023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C3BE8-19DD-45A7-9246-8E813E1E276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19242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A25BA-1BA1-4AEE-8BD0-2D2C274CA4D1}" type="datetimeFigureOut">
              <a:rPr lang="pl-PL" smtClean="0"/>
              <a:t>26.05.2023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C3BE8-19DD-45A7-9246-8E813E1E276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128342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A25BA-1BA1-4AEE-8BD0-2D2C274CA4D1}" type="datetimeFigureOut">
              <a:rPr lang="pl-PL" smtClean="0"/>
              <a:t>26.05.2023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C3BE8-19DD-45A7-9246-8E813E1E276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14755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A25BA-1BA1-4AEE-8BD0-2D2C274CA4D1}" type="datetimeFigureOut">
              <a:rPr lang="pl-PL" smtClean="0"/>
              <a:t>26.05.2023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C3BE8-19DD-45A7-9246-8E813E1E276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39681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A25BA-1BA1-4AEE-8BD0-2D2C274CA4D1}" type="datetimeFigureOut">
              <a:rPr lang="pl-PL" smtClean="0"/>
              <a:t>26.05.2023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C3BE8-19DD-45A7-9246-8E813E1E276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39113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A25BA-1BA1-4AEE-8BD0-2D2C274CA4D1}" type="datetimeFigureOut">
              <a:rPr lang="pl-PL" smtClean="0"/>
              <a:t>26.05.2023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C3BE8-19DD-45A7-9246-8E813E1E276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783951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A25BA-1BA1-4AEE-8BD0-2D2C274CA4D1}" type="datetimeFigureOut">
              <a:rPr lang="pl-PL" smtClean="0"/>
              <a:t>26.05.2023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C3BE8-19DD-45A7-9246-8E813E1E276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399435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A25BA-1BA1-4AEE-8BD0-2D2C274CA4D1}" type="datetimeFigureOut">
              <a:rPr lang="pl-PL" smtClean="0"/>
              <a:t>26.05.2023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C3BE8-19DD-45A7-9246-8E813E1E276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10410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A25BA-1BA1-4AEE-8BD0-2D2C274CA4D1}" type="datetimeFigureOut">
              <a:rPr lang="pl-PL" smtClean="0"/>
              <a:t>26.05.2023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C3BE8-19DD-45A7-9246-8E813E1E276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195480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DA25BA-1BA1-4AEE-8BD0-2D2C274CA4D1}" type="datetimeFigureOut">
              <a:rPr lang="pl-PL" smtClean="0"/>
              <a:t>26.05.2023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5C3BE8-19DD-45A7-9246-8E813E1E276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92881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 dirty="0"/>
              <a:t>Sprawozdanie z działalności Dyskusyjnego Klubu Książki                                                              w </a:t>
            </a:r>
            <a:r>
              <a:rPr lang="pl-PL" b="1" dirty="0" err="1" smtClean="0"/>
              <a:t>sem</a:t>
            </a:r>
            <a:r>
              <a:rPr lang="pl-PL" b="1" dirty="0" smtClean="0"/>
              <a:t>. </a:t>
            </a:r>
            <a:r>
              <a:rPr lang="pl-PL" b="1" dirty="0"/>
              <a:t>II w roku adm. 2022/2023.</a:t>
            </a:r>
            <a:r>
              <a:rPr lang="pl-PL" dirty="0"/>
              <a:t/>
            </a:r>
            <a:br>
              <a:rPr lang="pl-PL" dirty="0"/>
            </a:br>
            <a:endParaRPr lang="pl-PL" dirty="0"/>
          </a:p>
        </p:txBody>
      </p:sp>
      <p:sp>
        <p:nvSpPr>
          <p:cNvPr id="8" name="Symbol zastępczy tekstu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51840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836579" y="2566162"/>
            <a:ext cx="11070075" cy="35189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lang="pl-PL" sz="36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3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 II semestrze 202/2023 roku </a:t>
            </a:r>
            <a:r>
              <a:rPr lang="pl-PL" sz="3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akad</a:t>
            </a:r>
            <a:r>
              <a:rPr lang="pl-PL" sz="3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członkowie Dyskusyjnego Klub Książki spotykali się  w siedzibie Filii nr 10 </a:t>
            </a:r>
            <a:r>
              <a:rPr lang="pl-PL" sz="3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WiMBP</a:t>
            </a:r>
            <a:r>
              <a:rPr lang="pl-PL" sz="3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w Rzeszowie przy ul. Podchorążych 1. Moderatorem  DKK-u jest  Małgorzata Chlebowska. </a:t>
            </a:r>
            <a:r>
              <a:rPr lang="pl-PL" sz="36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pl-PL" sz="36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pl-PL" sz="36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Spotkania odbywały się  w czwartki o godz. 15.00. </a:t>
            </a:r>
            <a:endParaRPr lang="pl-PL" sz="3600" dirty="0" smtClean="0">
              <a:effectLst/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</a:pPr>
            <a:r>
              <a:rPr lang="pl-PL" sz="3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pl-PL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7043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216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797669" y="505838"/>
            <a:ext cx="10797702" cy="554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pl-PL" sz="3200" dirty="0">
                <a:latin typeface="Times New Roman" panose="02020603050405020304" pitchFamily="18" charset="0"/>
                <a:ea typeface="Tahoma" panose="020B0604030504040204" pitchFamily="34" charset="0"/>
              </a:rPr>
              <a:t>Do DKK-u należy 15 osób są to słuchaczki UTW.</a:t>
            </a:r>
          </a:p>
          <a:p>
            <a:pPr>
              <a:spcAft>
                <a:spcPts val="0"/>
              </a:spcAft>
            </a:pPr>
            <a:r>
              <a:rPr lang="pl-PL" sz="3200" dirty="0">
                <a:latin typeface="Times New Roman" panose="02020603050405020304" pitchFamily="18" charset="0"/>
                <a:ea typeface="Tahoma" panose="020B0604030504040204" pitchFamily="34" charset="0"/>
              </a:rPr>
              <a:t> Odbyło się 5 </a:t>
            </a:r>
            <a:r>
              <a:rPr lang="pl-PL" sz="3200" dirty="0">
                <a:latin typeface="Times New Roman" panose="02020603050405020304" pitchFamily="18" charset="0"/>
                <a:ea typeface="Calibri" panose="020F0502020204030204" pitchFamily="34" charset="0"/>
              </a:rPr>
              <a:t>spotkań </a:t>
            </a:r>
            <a:r>
              <a:rPr lang="pl-PL" sz="3200" dirty="0">
                <a:latin typeface="Times New Roman" panose="02020603050405020304" pitchFamily="18" charset="0"/>
                <a:ea typeface="Tahoma" panose="020B0604030504040204" pitchFamily="34" charset="0"/>
              </a:rPr>
              <a:t>wg następującego </a:t>
            </a:r>
            <a:r>
              <a:rPr lang="pl-PL" sz="3200" dirty="0">
                <a:latin typeface="Times New Roman" panose="02020603050405020304" pitchFamily="18" charset="0"/>
                <a:ea typeface="Calibri" panose="020F0502020204030204" pitchFamily="34" charset="0"/>
              </a:rPr>
              <a:t>plan:</a:t>
            </a:r>
            <a:endParaRPr lang="pl-PL" sz="3200" dirty="0">
              <a:latin typeface="Times New Roman" panose="02020603050405020304" pitchFamily="18" charset="0"/>
              <a:ea typeface="Tahoma" panose="020B0604030504040204" pitchFamily="34" charset="0"/>
            </a:endParaRPr>
          </a:p>
          <a:p>
            <a:pPr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r>
              <a:rPr lang="pl-PL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16.02.2023r. -  Olga Tokarczuk : </a:t>
            </a:r>
            <a:r>
              <a:rPr lang="pl-PL" sz="3200" i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Empuzjon</a:t>
            </a:r>
            <a:r>
              <a:rPr lang="pl-PL" sz="32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. Horror przyrodoleczniczy</a:t>
            </a:r>
            <a:r>
              <a:rPr lang="pl-PL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pl-PL" sz="3200" dirty="0">
              <a:latin typeface="Times New Roman" panose="02020603050405020304" pitchFamily="18" charset="0"/>
              <a:ea typeface="Tahoma" panose="020B060403050404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02.03.2023r. –  </a:t>
            </a:r>
            <a:r>
              <a:rPr lang="pl-PL" sz="3200" dirty="0">
                <a:latin typeface="Times New Roman" panose="02020603050405020304" pitchFamily="18" charset="0"/>
                <a:ea typeface="Calibri" panose="020F0502020204030204" pitchFamily="34" charset="0"/>
              </a:rPr>
              <a:t>Katarzyna Kubisiowska: </a:t>
            </a:r>
            <a:r>
              <a:rPr lang="pl-PL" sz="3200" i="1" dirty="0">
                <a:latin typeface="Times New Roman" panose="02020603050405020304" pitchFamily="18" charset="0"/>
                <a:ea typeface="Calibri" panose="020F0502020204030204" pitchFamily="34" charset="0"/>
              </a:rPr>
              <a:t>Blisko bliżej. Rozmowy o tym, co najważniejsze.</a:t>
            </a:r>
            <a:endParaRPr lang="pl-PL" sz="3200" dirty="0">
              <a:latin typeface="Times New Roman" panose="02020603050405020304" pitchFamily="18" charset="0"/>
              <a:ea typeface="Tahoma" panose="020B060403050404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3200" dirty="0">
                <a:latin typeface="Times New Roman" panose="02020603050405020304" pitchFamily="18" charset="0"/>
                <a:ea typeface="Calibri" panose="020F0502020204030204" pitchFamily="34" charset="0"/>
              </a:rPr>
              <a:t>30.03.</a:t>
            </a:r>
            <a:r>
              <a:rPr lang="pl-PL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2023r. -  </a:t>
            </a:r>
            <a:r>
              <a:rPr lang="pl-PL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Piotr Stankiewicz:</a:t>
            </a:r>
            <a:r>
              <a:rPr lang="pl-PL" sz="32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Pamiętam</a:t>
            </a:r>
            <a:r>
              <a:rPr lang="pl-PL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pl-PL" sz="3200" dirty="0">
              <a:latin typeface="Times New Roman" panose="02020603050405020304" pitchFamily="18" charset="0"/>
              <a:ea typeface="Tahoma" panose="020B0604030504040204" pitchFamily="34" charset="0"/>
            </a:endParaRPr>
          </a:p>
          <a:p>
            <a:pPr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r>
              <a:rPr lang="pl-PL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20.04.2023r. – </a:t>
            </a:r>
            <a:r>
              <a:rPr lang="pl-PL" sz="32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Głos. Wojciech Mann w rozmowie z Katarzyną Kubisiowską.</a:t>
            </a:r>
            <a:endParaRPr lang="pl-PL" sz="3200" dirty="0">
              <a:latin typeface="Times New Roman" panose="02020603050405020304" pitchFamily="18" charset="0"/>
              <a:ea typeface="Tahoma" panose="020B060403050404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18.05. 2023r. -  Sabina </a:t>
            </a:r>
            <a:r>
              <a:rPr lang="pl-PL" sz="3200" dirty="0">
                <a:latin typeface="Times New Roman" panose="02020603050405020304" pitchFamily="18" charset="0"/>
                <a:ea typeface="Calibri" panose="020F0502020204030204" pitchFamily="34" charset="0"/>
              </a:rPr>
              <a:t>Jakubowska:</a:t>
            </a:r>
            <a:r>
              <a:rPr lang="pl-PL" sz="3200" i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pl-PL" sz="3200" i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Akuszerk</a:t>
            </a:r>
            <a:r>
              <a:rPr lang="pl-PL" sz="3200" i="1" dirty="0">
                <a:latin typeface="Times New Roman" panose="02020603050405020304" pitchFamily="18" charset="0"/>
                <a:ea typeface="Calibri" panose="020F0502020204030204" pitchFamily="34" charset="0"/>
              </a:rPr>
              <a:t>i</a:t>
            </a:r>
            <a:endParaRPr lang="pl-PL" sz="3200" dirty="0">
              <a:latin typeface="Times New Roman" panose="02020603050405020304" pitchFamily="18" charset="0"/>
              <a:ea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9440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622571" y="1997839"/>
            <a:ext cx="11245174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spcAft>
                <a:spcPts val="0"/>
              </a:spcAft>
            </a:pPr>
            <a:r>
              <a:rPr lang="pl-PL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l-PL" sz="2800" b="1" dirty="0">
                <a:latin typeface="Times New Roman" panose="02020603050405020304" pitchFamily="18" charset="0"/>
                <a:ea typeface="Calibri" panose="020F0502020204030204" pitchFamily="34" charset="0"/>
              </a:rPr>
              <a:t>Instytut Książki</a:t>
            </a:r>
            <a:r>
              <a:rPr lang="pl-PL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 w ramach całorocznego konkursu na recenzję dla Klubowiczów skupionych w Dyskusyjnych Klubach Książki przyznał  nagrodę za miesiące luty 2023 roku, </a:t>
            </a:r>
            <a:r>
              <a:rPr lang="pl-PL" sz="2800" b="1" dirty="0">
                <a:latin typeface="Times New Roman" panose="02020603050405020304" pitchFamily="18" charset="0"/>
                <a:ea typeface="Calibri" panose="020F0502020204030204" pitchFamily="34" charset="0"/>
              </a:rPr>
              <a:t>pani Marii Suchy</a:t>
            </a:r>
            <a:r>
              <a:rPr lang="pl-PL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 z DKK działającego przy Filii nr 10 Wojewódzkiej i Miejskiej Biblioteki Publicznej w Rzeszowie, woj. podkarpackie, za recenzję książki </a:t>
            </a:r>
            <a:r>
              <a:rPr lang="pl-PL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„</a:t>
            </a:r>
            <a:r>
              <a:rPr lang="pl-PL" sz="28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Empuzjon</a:t>
            </a:r>
            <a:r>
              <a:rPr lang="pl-PL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” Olgi Tokarczuk.</a:t>
            </a:r>
            <a:endParaRPr lang="pl-PL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pl-PL" sz="2800" b="1" dirty="0">
                <a:latin typeface="Times New Roman" panose="02020603050405020304" pitchFamily="18" charset="0"/>
                <a:ea typeface="Calibri" panose="020F0502020204030204" pitchFamily="34" charset="0"/>
              </a:rPr>
              <a:t>Bardzo jesteśmy dumni, ze nasza koleżanka została nagrodzona już po raz drugi </a:t>
            </a:r>
            <a:r>
              <a:rPr lang="pl-PL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pl-PL" sz="28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za </a:t>
            </a:r>
            <a:r>
              <a:rPr lang="pl-PL" sz="2800" b="1" dirty="0">
                <a:latin typeface="Times New Roman" panose="02020603050405020304" pitchFamily="18" charset="0"/>
                <a:ea typeface="Calibri" panose="020F0502020204030204" pitchFamily="34" charset="0"/>
              </a:rPr>
              <a:t>napisaną recenzję. </a:t>
            </a:r>
            <a:endParaRPr lang="pl-PL" sz="2800" dirty="0">
              <a:latin typeface="Times New Roman" panose="02020603050405020304" pitchFamily="18" charset="0"/>
              <a:ea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6455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61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 descr="Empuzjon Olga Tokarczuk - miniaturka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6663" y="214010"/>
            <a:ext cx="5058383" cy="64980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47196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95463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078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622570" y="-1961386"/>
            <a:ext cx="11031167" cy="10751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pl-PL" dirty="0">
                <a:latin typeface="Times New Roman" panose="02020603050405020304" pitchFamily="18" charset="0"/>
                <a:ea typeface="Tahoma" panose="020B0604030504040204" pitchFamily="34" charset="0"/>
              </a:rPr>
              <a:t> </a:t>
            </a:r>
          </a:p>
          <a:p>
            <a:pPr algn="ctr">
              <a:lnSpc>
                <a:spcPct val="106000"/>
              </a:lnSpc>
              <a:spcAft>
                <a:spcPts val="800"/>
              </a:spcAft>
            </a:pPr>
            <a:r>
              <a:rPr lang="pl-PL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Olga Tokarczuk: „EMPUZJON”</a:t>
            </a:r>
            <a:endParaRPr lang="pl-PL" dirty="0">
              <a:latin typeface="Times New Roman" panose="02020603050405020304" pitchFamily="18" charset="0"/>
              <a:ea typeface="Tahoma" panose="020B0604030504040204" pitchFamily="34" charset="0"/>
            </a:endParaRPr>
          </a:p>
          <a:p>
            <a:r>
              <a:rPr lang="pl-PL" i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….</a:t>
            </a:r>
            <a:r>
              <a:rPr lang="pl-PL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pl-PL" dirty="0"/>
              <a:t> </a:t>
            </a:r>
          </a:p>
        </p:txBody>
      </p:sp>
      <p:sp>
        <p:nvSpPr>
          <p:cNvPr id="3" name="Prostokąt 2"/>
          <p:cNvSpPr/>
          <p:nvPr/>
        </p:nvSpPr>
        <p:spPr>
          <a:xfrm>
            <a:off x="1361871" y="2274838"/>
            <a:ext cx="10291865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pl-PL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Recenzje z </a:t>
            </a:r>
            <a:r>
              <a:rPr lang="pl-PL" sz="2800">
                <a:latin typeface="Times New Roman" panose="02020603050405020304" pitchFamily="18" charset="0"/>
                <a:ea typeface="Calibri" panose="020F0502020204030204" pitchFamily="34" charset="0"/>
              </a:rPr>
              <a:t>zaplanowanych </a:t>
            </a:r>
            <a:r>
              <a:rPr lang="pl-PL" sz="2800" smtClean="0">
                <a:latin typeface="Times New Roman" panose="02020603050405020304" pitchFamily="18" charset="0"/>
                <a:ea typeface="Calibri" panose="020F0502020204030204" pitchFamily="34" charset="0"/>
              </a:rPr>
              <a:t>pozycji </a:t>
            </a:r>
            <a:r>
              <a:rPr lang="pl-PL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dla DKK pisała również kol. Maria Suchy, zostały one zamieszczone  na stronie internetowej UTW-UR w zakładce Dyskusyjny Klub Książki oraz na FB Biblioteki Głównej.</a:t>
            </a:r>
            <a:endParaRPr lang="pl-PL" sz="2800" dirty="0">
              <a:latin typeface="Times New Roman" panose="02020603050405020304" pitchFamily="18" charset="0"/>
              <a:ea typeface="Tahoma" panose="020B060403050404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pl-PL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W/w książki były do wypożyczenia  w bibliotece,</a:t>
            </a:r>
            <a:r>
              <a:rPr lang="pl-PL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l-PL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 czuwała nad tym pani Jolanta Jędryka, - bibliotekarka Filii nr 10, opiekująca się Dyskusyjnym Klubem </a:t>
            </a:r>
            <a:r>
              <a:rPr lang="pl-PL" sz="28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Książki</a:t>
            </a:r>
            <a:r>
              <a:rPr lang="pl-PL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endParaRPr lang="pl-PL" sz="2800" dirty="0">
              <a:latin typeface="Times New Roman" panose="02020603050405020304" pitchFamily="18" charset="0"/>
              <a:ea typeface="Tahoma" panose="020B060403050404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pl-PL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pl-PL" sz="2800" dirty="0">
              <a:latin typeface="Times New Roman" panose="02020603050405020304" pitchFamily="18" charset="0"/>
              <a:ea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3545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766" y="0"/>
            <a:ext cx="109144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115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1264595" y="2543533"/>
            <a:ext cx="10194587" cy="44381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pl-PL" sz="4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Dyskusyjny Klub  Książki </a:t>
            </a:r>
            <a:r>
              <a:rPr lang="pl-PL" sz="4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to spotkania seniorów, którzy lubią czytać </a:t>
            </a:r>
            <a:r>
              <a:rPr lang="pl-PL" sz="4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dobrą </a:t>
            </a:r>
            <a:r>
              <a:rPr lang="pl-PL" sz="4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literaturę chcą dzielić się swoimi wrażeniami, dyskutować o przeczytanej książce.  Polecam w/w książki do przeczytania.</a:t>
            </a:r>
            <a:endParaRPr lang="pl-PL" sz="4000" dirty="0">
              <a:latin typeface="Times New Roman" panose="02020603050405020304" pitchFamily="18" charset="0"/>
              <a:ea typeface="Tahoma" panose="020B060403050404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pl-PL" sz="4000" dirty="0">
                <a:latin typeface="Times New Roman" panose="02020603050405020304" pitchFamily="18" charset="0"/>
                <a:ea typeface="Calibri" panose="020F0502020204030204" pitchFamily="34" charset="0"/>
              </a:rPr>
              <a:t> </a:t>
            </a:r>
            <a:endParaRPr lang="pl-PL" sz="4000" dirty="0">
              <a:latin typeface="Times New Roman" panose="02020603050405020304" pitchFamily="18" charset="0"/>
              <a:ea typeface="Tahoma" panose="020B0604030504040204" pitchFamily="34" charset="0"/>
            </a:endParaRPr>
          </a:p>
          <a:p>
            <a:pPr>
              <a:lnSpc>
                <a:spcPct val="106000"/>
              </a:lnSpc>
              <a:spcAft>
                <a:spcPts val="800"/>
              </a:spcAft>
            </a:pPr>
            <a:r>
              <a:rPr lang="pl-PL" sz="4000" dirty="0">
                <a:latin typeface="Times New Roman" panose="02020603050405020304" pitchFamily="18" charset="0"/>
                <a:ea typeface="Calibri" panose="020F0502020204030204" pitchFamily="34" charset="0"/>
              </a:rPr>
              <a:t>                 </a:t>
            </a:r>
            <a:endParaRPr lang="pl-PL" sz="4000" dirty="0">
              <a:latin typeface="Times New Roman" panose="02020603050405020304" pitchFamily="18" charset="0"/>
              <a:ea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4576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757" y="0"/>
            <a:ext cx="1054478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100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296</Words>
  <Application>Microsoft Office PowerPoint</Application>
  <PresentationFormat>Panoramiczny</PresentationFormat>
  <Paragraphs>22</Paragraphs>
  <Slides>12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Tahoma</vt:lpstr>
      <vt:lpstr>Times New Roman</vt:lpstr>
      <vt:lpstr>Motyw pakietu Office</vt:lpstr>
      <vt:lpstr>Sprawozdanie z działalności Dyskusyjnego Klubu Książki                                                              w sem. II w roku adm. 2022/2023. 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Sprawozdanie z działalności Dyskusyjnego Klubu Książki                                                              w semestrze II w roku adm. 2022/2023.</dc:title>
  <dc:creator>DOM</dc:creator>
  <cp:lastModifiedBy>Konto Microsoft</cp:lastModifiedBy>
  <cp:revision>7</cp:revision>
  <dcterms:created xsi:type="dcterms:W3CDTF">2023-05-23T16:37:27Z</dcterms:created>
  <dcterms:modified xsi:type="dcterms:W3CDTF">2023-05-26T12:00:41Z</dcterms:modified>
</cp:coreProperties>
</file>