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51C3561-DF32-0A48-424B-D46C05F0391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E0FC8A99-F0BF-B887-7DA7-4E2344A4F4F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F252DE1C-FDDF-0EB6-E545-14AA4D2D17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33EA9-00CF-4E37-A8A7-689F52DBE1F7}" type="datetimeFigureOut">
              <a:rPr lang="pl-PL" smtClean="0"/>
              <a:t>30.03.2023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20101534-1819-4029-9CB4-31E9B0AC61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77812979-7456-455D-11FA-B85B2570E1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85B30F-4FF3-49CA-AF85-B9B13186E38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781741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05A7A92-DB8E-8247-88FD-898A2B8DD3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C2EAD06-A694-67BD-29E8-BD4AD76A24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3AC0D71D-AF2F-C4BD-3019-8DAA61ACCF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33EA9-00CF-4E37-A8A7-689F52DBE1F7}" type="datetimeFigureOut">
              <a:rPr lang="pl-PL" smtClean="0"/>
              <a:t>30.03.2023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72905C5B-63F9-CA42-B26C-8224543DA0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0FFA844F-24EB-4767-D162-C96EB5FF4C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85B30F-4FF3-49CA-AF85-B9B13186E38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872382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2D4AC5A-0201-0280-FC6E-7B5A459A5D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D855FBA1-2905-47BA-48FA-CC2EEE171A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56E2432A-403D-E5DD-E2FD-D11B323507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33EA9-00CF-4E37-A8A7-689F52DBE1F7}" type="datetimeFigureOut">
              <a:rPr lang="pl-PL" smtClean="0"/>
              <a:t>30.03.2023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5A9F0232-2E4B-7D66-D248-1398516465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E33F54F2-A101-2A38-A173-3149411C1F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85B30F-4FF3-49CA-AF85-B9B13186E38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357114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A260A63-667A-C6FF-0630-1585ACBAFD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9A0104D-8AB1-A663-F45A-EB575329D95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97FE55FF-47E8-2873-1101-6919438E22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E37EEEB0-C5F9-C564-BCE8-75EC4BB8BB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33EA9-00CF-4E37-A8A7-689F52DBE1F7}" type="datetimeFigureOut">
              <a:rPr lang="pl-PL" smtClean="0"/>
              <a:t>30.03.2023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2B6B6792-4691-0346-FB8E-C7CC613FCC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D7009977-C37C-F10B-6019-E7449E9886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85B30F-4FF3-49CA-AF85-B9B13186E38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784216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BAA66C7-E449-282E-D041-5CAFCE1B3D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4B697F04-6557-9F3F-C397-433228AC63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E3B1E94F-324A-A3C8-22A0-3D1F88F3F91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B6EF85DA-E479-4C8B-2F40-462BC546FEA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E4A065C2-6005-D2F7-E170-01B2887F2C7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31347388-1031-6346-B47B-6AE71DE5C5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33EA9-00CF-4E37-A8A7-689F52DBE1F7}" type="datetimeFigureOut">
              <a:rPr lang="pl-PL" smtClean="0"/>
              <a:t>30.03.2023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E92EDE38-C5EF-184C-AA6B-26AFB62137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09AA18A9-5B37-0967-FB7E-3B68E27A82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85B30F-4FF3-49CA-AF85-B9B13186E38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146654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CCE58E3-5BE0-5C3C-974E-D751C88089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BE2391F1-5E55-CBD1-ED7A-ED0FC1B6EF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33EA9-00CF-4E37-A8A7-689F52DBE1F7}" type="datetimeFigureOut">
              <a:rPr lang="pl-PL" smtClean="0"/>
              <a:t>30.03.2023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41F493D1-FB7C-1112-F61D-8892F6E477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004A574C-F1A5-502F-E02A-550BE44DDC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85B30F-4FF3-49CA-AF85-B9B13186E38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164976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C2D9B89B-4AB5-4E74-BA19-ECDC477D16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33EA9-00CF-4E37-A8A7-689F52DBE1F7}" type="datetimeFigureOut">
              <a:rPr lang="pl-PL" smtClean="0"/>
              <a:t>30.03.2023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2F8A516C-E0FE-629F-2C19-3C21097AD1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CAFEFA34-B593-DE09-D15A-49B66816E4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85B30F-4FF3-49CA-AF85-B9B13186E38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77512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D062ED5-3C56-2483-D592-C5310192A7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90852CD6-C29C-70F1-858D-176965312A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2E7ADD47-A1C9-3B34-1D35-A6D369C3B7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A28E6454-44D9-CDB6-83A8-864CD2C131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33EA9-00CF-4E37-A8A7-689F52DBE1F7}" type="datetimeFigureOut">
              <a:rPr lang="pl-PL" smtClean="0"/>
              <a:t>30.03.2023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87A0EF82-48CD-8598-E49F-8E8ED38250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1835DA47-95D7-62D2-8409-116FE3C291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85B30F-4FF3-49CA-AF85-B9B13186E38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100377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FEA44AD-7508-870D-62C0-DCA5DA2310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E92D0C0B-9138-9D8B-12EB-D0CE2019BC0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2BC30E84-06DB-EC2D-C414-58DAC564FB6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4E05E4B6-4DE3-A1E2-D4DB-0309360BAB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33EA9-00CF-4E37-A8A7-689F52DBE1F7}" type="datetimeFigureOut">
              <a:rPr lang="pl-PL" smtClean="0"/>
              <a:t>30.03.2023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84A1A86F-32F9-CA7B-AAC6-5DFFC4B497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CF95CB98-A8F9-D498-791D-3F5E872737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85B30F-4FF3-49CA-AF85-B9B13186E38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245448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DD6C210-4AD6-E000-C22B-A50FB0A66C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37394A04-DA24-C7FA-03E6-DC1AFD2EAEB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233A30DE-FBF4-338F-64E2-4B2EC758FE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33EA9-00CF-4E37-A8A7-689F52DBE1F7}" type="datetimeFigureOut">
              <a:rPr lang="pl-PL" smtClean="0"/>
              <a:t>30.03.2023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4916F154-63F5-2CCD-B09B-17291C93BD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5BDA13D2-68FA-2935-BD25-CD432B1896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85B30F-4FF3-49CA-AF85-B9B13186E38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001554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C3D3D1E7-6FB9-A78E-1DE0-5B08FC4006E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34B1BECC-99C6-02F1-2EFB-B08AC81CBE6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3B9402F9-FB3C-88CF-5AFA-48037605B0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33EA9-00CF-4E37-A8A7-689F52DBE1F7}" type="datetimeFigureOut">
              <a:rPr lang="pl-PL" smtClean="0"/>
              <a:t>30.03.2023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821021BF-B001-C0A5-412F-1735355A5C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40859F16-F042-AAF8-0841-572A69B8CB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85B30F-4FF3-49CA-AF85-B9B13186E38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864815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490A0763-6F8E-81AF-FF8F-7C89C06FBF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EDF34320-363B-8FDB-9481-3547428ACD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2B0F48EC-F548-A790-CBE2-5A001EE7C6A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F33EA9-00CF-4E37-A8A7-689F52DBE1F7}" type="datetimeFigureOut">
              <a:rPr lang="pl-PL" smtClean="0"/>
              <a:t>30.03.2023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C8374533-581D-92BE-CB26-D8703A1DFF4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217036DF-B963-008C-B1DC-BC50DC925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85B30F-4FF3-49CA-AF85-B9B13186E38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029433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99F1FFA9-D672-408C-9220-ADEEC6ABDD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03FAF606-DF17-4294-518C-3F25B2A51D1A}"/>
              </a:ext>
            </a:extLst>
          </p:cNvPr>
          <p:cNvSpPr txBox="1"/>
          <p:nvPr/>
        </p:nvSpPr>
        <p:spPr>
          <a:xfrm>
            <a:off x="-10156" y="0"/>
            <a:ext cx="5452168" cy="685800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/>
          <a:p>
            <a:pPr indent="-228600">
              <a:lnSpc>
                <a:spcPct val="9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en-US" sz="1400" b="1" i="1" dirty="0"/>
          </a:p>
          <a:p>
            <a:pPr algn="ctr">
              <a:lnSpc>
                <a:spcPct val="90000"/>
              </a:lnSpc>
              <a:spcAft>
                <a:spcPts val="800"/>
              </a:spcAft>
            </a:pPr>
            <a:r>
              <a:rPr lang="en-US" sz="2200" b="1" i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KOMUNIKAT</a:t>
            </a:r>
            <a:endParaRPr lang="en-US" sz="22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  <a:spcAft>
                <a:spcPts val="800"/>
              </a:spcAft>
            </a:pPr>
            <a:r>
              <a:rPr lang="en-US" sz="1400" dirty="0">
                <a:effectLst/>
              </a:rPr>
              <a:t> </a:t>
            </a:r>
          </a:p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en-US" sz="2000" b="1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Uniwersytet</a:t>
            </a:r>
            <a:r>
              <a:rPr lang="en-US" sz="20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Trzeciego</a:t>
            </a:r>
            <a:r>
              <a:rPr lang="en-US" sz="20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Wieku</a:t>
            </a:r>
            <a:r>
              <a:rPr lang="en-US" sz="20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UR we  </a:t>
            </a:r>
            <a:r>
              <a:rPr lang="en-US" sz="2000" b="1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współpracy</a:t>
            </a:r>
            <a:r>
              <a:rPr lang="en-US" sz="20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z </a:t>
            </a:r>
            <a:r>
              <a:rPr lang="en-US" sz="2000" b="1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Biurem</a:t>
            </a:r>
            <a:r>
              <a:rPr lang="en-US" sz="20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Usługowo</a:t>
            </a:r>
            <a:r>
              <a:rPr lang="en-US" sz="20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sz="2000" b="1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Turystycznym</a:t>
            </a:r>
            <a:r>
              <a:rPr lang="en-US" sz="20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„ATLANTIC” </a:t>
            </a:r>
            <a:r>
              <a:rPr lang="en-US" sz="2000" b="1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organizuje</a:t>
            </a:r>
            <a:r>
              <a:rPr lang="en-US" sz="20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w </a:t>
            </a:r>
            <a:r>
              <a:rPr lang="en-US" sz="2000" b="1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dniach</a:t>
            </a:r>
            <a:r>
              <a:rPr lang="en-US" sz="20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09 - 10 </a:t>
            </a:r>
            <a:r>
              <a:rPr lang="en-US" sz="2000" b="1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czerwca</a:t>
            </a:r>
            <a:r>
              <a:rPr lang="en-US" sz="20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2023 r. </a:t>
            </a:r>
            <a:r>
              <a:rPr lang="en-US" sz="2000" b="1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wycieczkę</a:t>
            </a:r>
            <a:r>
              <a:rPr lang="en-US" sz="20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do </a:t>
            </a:r>
            <a:r>
              <a:rPr lang="en-US" sz="2000" b="1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Warszawy</a:t>
            </a:r>
            <a:r>
              <a:rPr lang="en-US" sz="20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. </a:t>
            </a:r>
          </a:p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en-US" sz="2000" b="1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Zapisy</a:t>
            </a:r>
            <a:r>
              <a:rPr lang="en-US" sz="20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en-US" sz="20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wycieczkę</a:t>
            </a:r>
            <a:r>
              <a:rPr lang="en-US" sz="20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prowadzone</a:t>
            </a:r>
            <a:r>
              <a:rPr lang="en-US" sz="20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są</a:t>
            </a:r>
            <a:r>
              <a:rPr lang="en-US" sz="20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do </a:t>
            </a:r>
            <a:r>
              <a:rPr lang="en-US" sz="2000" b="1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dnia</a:t>
            </a:r>
            <a:r>
              <a:rPr lang="en-US" sz="20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26.04.2023 r. w </a:t>
            </a:r>
            <a:r>
              <a:rPr lang="en-US" sz="2000" b="1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godzinach</a:t>
            </a:r>
            <a:r>
              <a:rPr lang="en-US" sz="20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pracy</a:t>
            </a:r>
            <a:r>
              <a:rPr lang="en-US" sz="20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biura</a:t>
            </a:r>
            <a:r>
              <a:rPr lang="en-US" sz="20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UTW, </a:t>
            </a:r>
            <a:r>
              <a:rPr lang="en-US" sz="2000" b="1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pokój</a:t>
            </a:r>
            <a:r>
              <a:rPr lang="en-US" sz="20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026, </a:t>
            </a:r>
            <a:r>
              <a:rPr lang="en-US" sz="2000" b="1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pn-śr</a:t>
            </a:r>
            <a:r>
              <a:rPr lang="en-US" sz="20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 10:00-14:00, tel.</a:t>
            </a:r>
            <a:r>
              <a:rPr lang="pl-PL" sz="20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178722911, 178722910.</a:t>
            </a:r>
          </a:p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en-US" sz="20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Plan </a:t>
            </a:r>
            <a:r>
              <a:rPr lang="en-US" sz="2000" b="1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wycieczki</a:t>
            </a:r>
            <a:r>
              <a:rPr lang="en-US" sz="20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obejmuje</a:t>
            </a:r>
            <a:r>
              <a:rPr lang="en-US" sz="20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zwiedzanie</a:t>
            </a:r>
            <a:r>
              <a:rPr lang="en-US" sz="20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Zamku</a:t>
            </a:r>
            <a:r>
              <a:rPr lang="en-US" sz="20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Królewskiego</a:t>
            </a:r>
            <a:r>
              <a:rPr lang="en-US" sz="20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Muzeum</a:t>
            </a:r>
            <a:r>
              <a:rPr lang="en-US" sz="20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Historii</a:t>
            </a:r>
            <a:r>
              <a:rPr lang="en-US" sz="20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Żydów</a:t>
            </a:r>
            <a:r>
              <a:rPr lang="en-US" sz="20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Polskich</a:t>
            </a:r>
            <a:r>
              <a:rPr lang="en-US" sz="20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POLIN.</a:t>
            </a:r>
            <a:r>
              <a:rPr lang="pl-PL" sz="20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pl-PL" sz="2000" b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Koszt </a:t>
            </a:r>
            <a:r>
              <a:rPr lang="pl-PL" sz="20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wycieczki wynosi 585 zł</a:t>
            </a:r>
            <a:r>
              <a:rPr lang="pl-PL" sz="2000" b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/osobę.</a:t>
            </a:r>
            <a:endParaRPr lang="pl-PL" sz="2000" b="1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800"/>
              </a:spcAft>
            </a:pPr>
            <a:endParaRPr lang="en-US" sz="2000" b="1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1400" dirty="0"/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4B27BBBF-770B-D8BD-242E-E72B7E179B7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2010" r="-1" b="-1"/>
          <a:stretch/>
        </p:blipFill>
        <p:spPr>
          <a:xfrm>
            <a:off x="5392844" y="247646"/>
            <a:ext cx="6799156" cy="3446721"/>
          </a:xfrm>
          <a:custGeom>
            <a:avLst/>
            <a:gdLst/>
            <a:ahLst/>
            <a:cxnLst/>
            <a:rect l="l" t="t" r="r" b="b"/>
            <a:pathLst>
              <a:path w="7287684" h="3694372">
                <a:moveTo>
                  <a:pt x="1047969" y="0"/>
                </a:moveTo>
                <a:lnTo>
                  <a:pt x="7287684" y="0"/>
                </a:lnTo>
                <a:lnTo>
                  <a:pt x="7287684" y="814388"/>
                </a:lnTo>
                <a:lnTo>
                  <a:pt x="7287684" y="3694372"/>
                </a:lnTo>
                <a:lnTo>
                  <a:pt x="471411" y="3694372"/>
                </a:lnTo>
                <a:lnTo>
                  <a:pt x="470992" y="3686621"/>
                </a:lnTo>
                <a:cubicBezTo>
                  <a:pt x="458999" y="3642419"/>
                  <a:pt x="427907" y="3602236"/>
                  <a:pt x="376383" y="3554015"/>
                </a:cubicBezTo>
                <a:cubicBezTo>
                  <a:pt x="315976" y="3500438"/>
                  <a:pt x="255568" y="3454003"/>
                  <a:pt x="170288" y="3407569"/>
                </a:cubicBezTo>
                <a:cubicBezTo>
                  <a:pt x="365723" y="3382565"/>
                  <a:pt x="163181" y="3296841"/>
                  <a:pt x="230695" y="3243263"/>
                </a:cubicBezTo>
                <a:cubicBezTo>
                  <a:pt x="369276" y="3221831"/>
                  <a:pt x="479431" y="3393282"/>
                  <a:pt x="667759" y="3343275"/>
                </a:cubicBezTo>
                <a:cubicBezTo>
                  <a:pt x="440344" y="3196828"/>
                  <a:pt x="184501" y="3150393"/>
                  <a:pt x="17493" y="2953940"/>
                </a:cubicBezTo>
                <a:cubicBezTo>
                  <a:pt x="56580" y="2911078"/>
                  <a:pt x="95667" y="2953940"/>
                  <a:pt x="127647" y="2936081"/>
                </a:cubicBezTo>
                <a:cubicBezTo>
                  <a:pt x="127647" y="2925365"/>
                  <a:pt x="500751" y="2993232"/>
                  <a:pt x="522071" y="2714625"/>
                </a:cubicBezTo>
                <a:cubicBezTo>
                  <a:pt x="529178" y="2714625"/>
                  <a:pt x="536285" y="2714625"/>
                  <a:pt x="543391" y="2703909"/>
                </a:cubicBezTo>
                <a:cubicBezTo>
                  <a:pt x="582478" y="2664619"/>
                  <a:pt x="546945" y="2571750"/>
                  <a:pt x="610905" y="2564606"/>
                </a:cubicBezTo>
                <a:cubicBezTo>
                  <a:pt x="681973" y="2557462"/>
                  <a:pt x="749487" y="2525315"/>
                  <a:pt x="824107" y="2543175"/>
                </a:cubicBezTo>
                <a:cubicBezTo>
                  <a:pt x="880961" y="2557462"/>
                  <a:pt x="941368" y="2575322"/>
                  <a:pt x="1001776" y="2575322"/>
                </a:cubicBezTo>
                <a:cubicBezTo>
                  <a:pt x="1065736" y="2575322"/>
                  <a:pt x="1154570" y="2696766"/>
                  <a:pt x="1193658" y="2536031"/>
                </a:cubicBezTo>
                <a:cubicBezTo>
                  <a:pt x="1193658" y="2528888"/>
                  <a:pt x="1303812" y="2546747"/>
                  <a:pt x="1364219" y="2553891"/>
                </a:cubicBezTo>
                <a:cubicBezTo>
                  <a:pt x="1413966" y="2561035"/>
                  <a:pt x="1474374" y="2593181"/>
                  <a:pt x="1509907" y="2528888"/>
                </a:cubicBezTo>
                <a:cubicBezTo>
                  <a:pt x="1527674" y="2489596"/>
                  <a:pt x="1442393" y="2418159"/>
                  <a:pt x="1367772" y="2411015"/>
                </a:cubicBezTo>
                <a:cubicBezTo>
                  <a:pt x="1300259" y="2403872"/>
                  <a:pt x="1232745" y="2396728"/>
                  <a:pt x="1168784" y="2411015"/>
                </a:cubicBezTo>
                <a:cubicBezTo>
                  <a:pt x="1090610" y="2428875"/>
                  <a:pt x="1047969" y="2400300"/>
                  <a:pt x="1026649" y="2336007"/>
                </a:cubicBezTo>
                <a:cubicBezTo>
                  <a:pt x="1001776" y="2268141"/>
                  <a:pt x="955582" y="2232422"/>
                  <a:pt x="891621" y="2200275"/>
                </a:cubicBezTo>
                <a:cubicBezTo>
                  <a:pt x="735273" y="2121694"/>
                  <a:pt x="586032" y="2028825"/>
                  <a:pt x="415470" y="1982390"/>
                </a:cubicBezTo>
                <a:cubicBezTo>
                  <a:pt x="383490" y="1975246"/>
                  <a:pt x="344403" y="1960959"/>
                  <a:pt x="330189" y="1900238"/>
                </a:cubicBezTo>
                <a:cubicBezTo>
                  <a:pt x="792127" y="1993106"/>
                  <a:pt x="1211424" y="2232422"/>
                  <a:pt x="1687576" y="2218135"/>
                </a:cubicBezTo>
                <a:cubicBezTo>
                  <a:pt x="1559654" y="2143125"/>
                  <a:pt x="1406860" y="2139554"/>
                  <a:pt x="1268278" y="2085975"/>
                </a:cubicBezTo>
                <a:cubicBezTo>
                  <a:pt x="1367772" y="2046685"/>
                  <a:pt x="1460160" y="2089547"/>
                  <a:pt x="1552548" y="2110978"/>
                </a:cubicBezTo>
                <a:cubicBezTo>
                  <a:pt x="1630722" y="2128837"/>
                  <a:pt x="1701789" y="2132410"/>
                  <a:pt x="1708896" y="2021681"/>
                </a:cubicBezTo>
                <a:cubicBezTo>
                  <a:pt x="1708896" y="2010965"/>
                  <a:pt x="1708896" y="2003821"/>
                  <a:pt x="1708896" y="1993106"/>
                </a:cubicBezTo>
                <a:cubicBezTo>
                  <a:pt x="1680469" y="1946672"/>
                  <a:pt x="1641382" y="1925240"/>
                  <a:pt x="1591635" y="1910953"/>
                </a:cubicBezTo>
                <a:cubicBezTo>
                  <a:pt x="1563208" y="1903809"/>
                  <a:pt x="1524121" y="1889522"/>
                  <a:pt x="1524121" y="1857375"/>
                </a:cubicBezTo>
                <a:cubicBezTo>
                  <a:pt x="1527674" y="1735931"/>
                  <a:pt x="1431733" y="1700212"/>
                  <a:pt x="1339346" y="1664493"/>
                </a:cubicBezTo>
                <a:cubicBezTo>
                  <a:pt x="1389093" y="1603772"/>
                  <a:pt x="1431733" y="1646635"/>
                  <a:pt x="1470820" y="1643062"/>
                </a:cubicBezTo>
                <a:cubicBezTo>
                  <a:pt x="1495694" y="1639491"/>
                  <a:pt x="1520567" y="1635919"/>
                  <a:pt x="1520567" y="1603772"/>
                </a:cubicBezTo>
                <a:cubicBezTo>
                  <a:pt x="1520567" y="1578769"/>
                  <a:pt x="1509907" y="1546622"/>
                  <a:pt x="1485034" y="1546622"/>
                </a:cubicBezTo>
                <a:cubicBezTo>
                  <a:pt x="1328686" y="1543050"/>
                  <a:pt x="1239851" y="1371600"/>
                  <a:pt x="1076396" y="1371600"/>
                </a:cubicBezTo>
                <a:cubicBezTo>
                  <a:pt x="976902" y="1371600"/>
                  <a:pt x="1126144" y="1275159"/>
                  <a:pt x="1044416" y="1235869"/>
                </a:cubicBezTo>
                <a:cubicBezTo>
                  <a:pt x="1026649" y="1225153"/>
                  <a:pt x="1094163" y="1210866"/>
                  <a:pt x="1122590" y="1214437"/>
                </a:cubicBezTo>
                <a:cubicBezTo>
                  <a:pt x="1151017" y="1218009"/>
                  <a:pt x="1175891" y="1243013"/>
                  <a:pt x="1211424" y="1225153"/>
                </a:cubicBezTo>
                <a:cubicBezTo>
                  <a:pt x="1229191" y="1160860"/>
                  <a:pt x="1182997" y="1135856"/>
                  <a:pt x="1140357" y="1117997"/>
                </a:cubicBezTo>
                <a:cubicBezTo>
                  <a:pt x="1047969" y="1075135"/>
                  <a:pt x="955582" y="1025129"/>
                  <a:pt x="852534" y="1010841"/>
                </a:cubicBezTo>
                <a:cubicBezTo>
                  <a:pt x="817001" y="1007269"/>
                  <a:pt x="795680" y="989409"/>
                  <a:pt x="799234" y="953690"/>
                </a:cubicBezTo>
                <a:cubicBezTo>
                  <a:pt x="806340" y="907256"/>
                  <a:pt x="841874" y="921544"/>
                  <a:pt x="870301" y="925115"/>
                </a:cubicBezTo>
                <a:cubicBezTo>
                  <a:pt x="888068" y="928688"/>
                  <a:pt x="905835" y="939403"/>
                  <a:pt x="923602" y="914400"/>
                </a:cubicBezTo>
                <a:cubicBezTo>
                  <a:pt x="611794" y="724198"/>
                  <a:pt x="409919" y="684684"/>
                  <a:pt x="132090" y="589415"/>
                </a:cubicBezTo>
                <a:lnTo>
                  <a:pt x="31922" y="552917"/>
                </a:lnTo>
                <a:lnTo>
                  <a:pt x="26859" y="541335"/>
                </a:lnTo>
                <a:cubicBezTo>
                  <a:pt x="20137" y="534929"/>
                  <a:pt x="8953" y="532232"/>
                  <a:pt x="0" y="527681"/>
                </a:cubicBezTo>
                <a:cubicBezTo>
                  <a:pt x="5969" y="516305"/>
                  <a:pt x="7617" y="502963"/>
                  <a:pt x="17905" y="493550"/>
                </a:cubicBezTo>
                <a:cubicBezTo>
                  <a:pt x="23947" y="488022"/>
                  <a:pt x="35344" y="487159"/>
                  <a:pt x="44763" y="486724"/>
                </a:cubicBezTo>
                <a:lnTo>
                  <a:pt x="165722" y="483650"/>
                </a:lnTo>
                <a:lnTo>
                  <a:pt x="193385" y="498723"/>
                </a:lnTo>
                <a:cubicBezTo>
                  <a:pt x="210263" y="511671"/>
                  <a:pt x="227142" y="525066"/>
                  <a:pt x="315976" y="535781"/>
                </a:cubicBezTo>
                <a:cubicBezTo>
                  <a:pt x="401257" y="546497"/>
                  <a:pt x="479431" y="582216"/>
                  <a:pt x="575372" y="525066"/>
                </a:cubicBezTo>
                <a:cubicBezTo>
                  <a:pt x="639332" y="485775"/>
                  <a:pt x="742380" y="528637"/>
                  <a:pt x="820554" y="560785"/>
                </a:cubicBezTo>
                <a:cubicBezTo>
                  <a:pt x="884515" y="589360"/>
                  <a:pt x="948475" y="596503"/>
                  <a:pt x="1033756" y="560785"/>
                </a:cubicBezTo>
                <a:cubicBezTo>
                  <a:pt x="955582" y="539354"/>
                  <a:pt x="895175" y="521494"/>
                  <a:pt x="834767" y="507206"/>
                </a:cubicBezTo>
                <a:cubicBezTo>
                  <a:pt x="785020" y="496491"/>
                  <a:pt x="756593" y="471488"/>
                  <a:pt x="760147" y="417909"/>
                </a:cubicBezTo>
                <a:cubicBezTo>
                  <a:pt x="760147" y="389334"/>
                  <a:pt x="749487" y="350044"/>
                  <a:pt x="785020" y="335757"/>
                </a:cubicBezTo>
                <a:cubicBezTo>
                  <a:pt x="813447" y="321469"/>
                  <a:pt x="852534" y="335757"/>
                  <a:pt x="866748" y="360759"/>
                </a:cubicBezTo>
                <a:cubicBezTo>
                  <a:pt x="884515" y="407194"/>
                  <a:pt x="902281" y="450056"/>
                  <a:pt x="962689" y="453629"/>
                </a:cubicBezTo>
                <a:cubicBezTo>
                  <a:pt x="1044416" y="460771"/>
                  <a:pt x="998222" y="432197"/>
                  <a:pt x="984009" y="396478"/>
                </a:cubicBezTo>
                <a:cubicBezTo>
                  <a:pt x="969795" y="357188"/>
                  <a:pt x="1012436" y="346472"/>
                  <a:pt x="1040863" y="353615"/>
                </a:cubicBezTo>
                <a:cubicBezTo>
                  <a:pt x="1147464" y="385763"/>
                  <a:pt x="1257618" y="328613"/>
                  <a:pt x="1367772" y="375047"/>
                </a:cubicBezTo>
                <a:cubicBezTo>
                  <a:pt x="1339346" y="260747"/>
                  <a:pt x="1278938" y="210741"/>
                  <a:pt x="1151017" y="192881"/>
                </a:cubicBezTo>
                <a:cubicBezTo>
                  <a:pt x="1104823" y="189310"/>
                  <a:pt x="1055076" y="196453"/>
                  <a:pt x="1012436" y="164306"/>
                </a:cubicBezTo>
                <a:cubicBezTo>
                  <a:pt x="987562" y="146447"/>
                  <a:pt x="962689" y="125016"/>
                  <a:pt x="980456" y="89297"/>
                </a:cubicBezTo>
                <a:cubicBezTo>
                  <a:pt x="991116" y="64294"/>
                  <a:pt x="1019542" y="64294"/>
                  <a:pt x="1044416" y="71437"/>
                </a:cubicBezTo>
                <a:cubicBezTo>
                  <a:pt x="1147464" y="110728"/>
                  <a:pt x="1257618" y="121444"/>
                  <a:pt x="1364219" y="135731"/>
                </a:cubicBezTo>
                <a:cubicBezTo>
                  <a:pt x="1381986" y="139303"/>
                  <a:pt x="1399753" y="146447"/>
                  <a:pt x="1417520" y="110728"/>
                </a:cubicBezTo>
                <a:cubicBezTo>
                  <a:pt x="1293152" y="78581"/>
                  <a:pt x="1172337" y="35719"/>
                  <a:pt x="1047969" y="0"/>
                </a:cubicBezTo>
                <a:close/>
              </a:path>
            </a:pathLst>
          </a:custGeom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409AE1F2-7B55-738E-7769-66579F75050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6819" r="-1" b="2752"/>
          <a:stretch/>
        </p:blipFill>
        <p:spPr>
          <a:xfrm>
            <a:off x="5211192" y="3802962"/>
            <a:ext cx="6987917" cy="2856972"/>
          </a:xfrm>
          <a:custGeom>
            <a:avLst/>
            <a:gdLst/>
            <a:ahLst/>
            <a:cxnLst/>
            <a:rect l="l" t="t" r="r" b="b"/>
            <a:pathLst>
              <a:path w="7472381" h="3055043">
                <a:moveTo>
                  <a:pt x="638975" y="0"/>
                </a:moveTo>
                <a:lnTo>
                  <a:pt x="7472381" y="0"/>
                </a:lnTo>
                <a:lnTo>
                  <a:pt x="7472381" y="2579984"/>
                </a:lnTo>
                <a:lnTo>
                  <a:pt x="7472381" y="3055043"/>
                </a:lnTo>
                <a:lnTo>
                  <a:pt x="6992676" y="3055043"/>
                </a:lnTo>
                <a:lnTo>
                  <a:pt x="1946893" y="3055043"/>
                </a:lnTo>
                <a:cubicBezTo>
                  <a:pt x="1801205" y="2983605"/>
                  <a:pt x="1662624" y="2897880"/>
                  <a:pt x="1506276" y="2855018"/>
                </a:cubicBezTo>
                <a:cubicBezTo>
                  <a:pt x="1399675" y="2826443"/>
                  <a:pt x="1296627" y="2776437"/>
                  <a:pt x="1314394" y="2626417"/>
                </a:cubicBezTo>
                <a:cubicBezTo>
                  <a:pt x="1317947" y="2583555"/>
                  <a:pt x="1289520" y="2551409"/>
                  <a:pt x="1246880" y="2562124"/>
                </a:cubicBezTo>
                <a:cubicBezTo>
                  <a:pt x="1165153" y="2583555"/>
                  <a:pt x="1126065" y="2522833"/>
                  <a:pt x="1079872" y="2476399"/>
                </a:cubicBezTo>
                <a:cubicBezTo>
                  <a:pt x="998144" y="2394247"/>
                  <a:pt x="919970" y="2308520"/>
                  <a:pt x="788495" y="2294233"/>
                </a:cubicBezTo>
                <a:cubicBezTo>
                  <a:pt x="813369" y="2229939"/>
                  <a:pt x="856009" y="2237083"/>
                  <a:pt x="895097" y="2251371"/>
                </a:cubicBezTo>
                <a:cubicBezTo>
                  <a:pt x="998144" y="2287090"/>
                  <a:pt x="1101192" y="2326380"/>
                  <a:pt x="1204239" y="2362099"/>
                </a:cubicBezTo>
                <a:cubicBezTo>
                  <a:pt x="1271754" y="2383530"/>
                  <a:pt x="1339267" y="2415677"/>
                  <a:pt x="1428102" y="2390674"/>
                </a:cubicBezTo>
                <a:cubicBezTo>
                  <a:pt x="1349928" y="2262087"/>
                  <a:pt x="1218453" y="2237083"/>
                  <a:pt x="1111852" y="2197793"/>
                </a:cubicBezTo>
                <a:cubicBezTo>
                  <a:pt x="980377" y="2147787"/>
                  <a:pt x="902203" y="2054918"/>
                  <a:pt x="806262" y="1947762"/>
                </a:cubicBezTo>
                <a:cubicBezTo>
                  <a:pt x="902203" y="1919187"/>
                  <a:pt x="962610" y="1997768"/>
                  <a:pt x="1040785" y="1994196"/>
                </a:cubicBezTo>
                <a:cubicBezTo>
                  <a:pt x="1044338" y="1983480"/>
                  <a:pt x="1051445" y="1962049"/>
                  <a:pt x="1051445" y="1962049"/>
                </a:cubicBezTo>
                <a:cubicBezTo>
                  <a:pt x="923523" y="1904899"/>
                  <a:pt x="866670" y="1797743"/>
                  <a:pt x="845349" y="1665583"/>
                </a:cubicBezTo>
                <a:cubicBezTo>
                  <a:pt x="838243" y="1597718"/>
                  <a:pt x="792049" y="1576287"/>
                  <a:pt x="745855" y="1544140"/>
                </a:cubicBezTo>
                <a:cubicBezTo>
                  <a:pt x="589507" y="1433411"/>
                  <a:pt x="422499" y="1333399"/>
                  <a:pt x="291024" y="1183381"/>
                </a:cubicBezTo>
                <a:cubicBezTo>
                  <a:pt x="443819" y="1201239"/>
                  <a:pt x="564633" y="1301252"/>
                  <a:pt x="724535" y="1344115"/>
                </a:cubicBezTo>
                <a:cubicBezTo>
                  <a:pt x="596614" y="1179808"/>
                  <a:pt x="429605" y="1094083"/>
                  <a:pt x="276811" y="994071"/>
                </a:cubicBezTo>
                <a:cubicBezTo>
                  <a:pt x="205743" y="947637"/>
                  <a:pt x="141783" y="890486"/>
                  <a:pt x="60055" y="865484"/>
                </a:cubicBezTo>
                <a:cubicBezTo>
                  <a:pt x="31628" y="858340"/>
                  <a:pt x="-18119" y="840481"/>
                  <a:pt x="6755" y="790474"/>
                </a:cubicBezTo>
                <a:cubicBezTo>
                  <a:pt x="28075" y="747612"/>
                  <a:pt x="67162" y="761900"/>
                  <a:pt x="102696" y="772614"/>
                </a:cubicBezTo>
                <a:cubicBezTo>
                  <a:pt x="187976" y="801190"/>
                  <a:pt x="280364" y="801190"/>
                  <a:pt x="397625" y="801190"/>
                </a:cubicBezTo>
                <a:cubicBezTo>
                  <a:pt x="298131" y="665458"/>
                  <a:pt x="116909" y="708321"/>
                  <a:pt x="31628" y="565446"/>
                </a:cubicBezTo>
                <a:cubicBezTo>
                  <a:pt x="138229" y="540444"/>
                  <a:pt x="219957" y="590450"/>
                  <a:pt x="305237" y="601165"/>
                </a:cubicBezTo>
                <a:cubicBezTo>
                  <a:pt x="383412" y="611881"/>
                  <a:pt x="401178" y="586877"/>
                  <a:pt x="383412" y="508296"/>
                </a:cubicBezTo>
                <a:cubicBezTo>
                  <a:pt x="354985" y="386853"/>
                  <a:pt x="397625" y="326130"/>
                  <a:pt x="511333" y="358278"/>
                </a:cubicBezTo>
                <a:cubicBezTo>
                  <a:pt x="617934" y="390424"/>
                  <a:pt x="628594" y="343990"/>
                  <a:pt x="600167" y="276124"/>
                </a:cubicBezTo>
                <a:cubicBezTo>
                  <a:pt x="557527" y="176112"/>
                  <a:pt x="603720" y="97531"/>
                  <a:pt x="635701" y="1180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518292292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</TotalTime>
  <Words>80</Words>
  <Application>Microsoft Office PowerPoint</Application>
  <PresentationFormat>Panoramiczny</PresentationFormat>
  <Paragraphs>7</Paragraphs>
  <Slides>1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Motyw pakietu Office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Nawojka Kolijewicz</dc:creator>
  <cp:lastModifiedBy>Nawojka Kolijewicz</cp:lastModifiedBy>
  <cp:revision>5</cp:revision>
  <dcterms:created xsi:type="dcterms:W3CDTF">2023-03-29T13:30:39Z</dcterms:created>
  <dcterms:modified xsi:type="dcterms:W3CDTF">2023-03-30T15:21:58Z</dcterms:modified>
</cp:coreProperties>
</file>