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978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17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66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281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05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7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993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51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8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3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177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1F98E-9033-4EE7-8BF6-132EE55CC40E}" type="datetimeFigureOut">
              <a:rPr lang="pl-PL" smtClean="0"/>
              <a:t>14.03.2023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59DBEA5-4FAF-4AB7-A600-0E594EB3E470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46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92DDB6-3F15-EA0E-CA0D-591046FBAC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099150E-0EA3-EEB6-F147-767069E6BC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Obraz zawierający tekst, zewnętrzne, niebieski, znak">
            <a:extLst>
              <a:ext uri="{FF2B5EF4-FFF2-40B4-BE49-F238E27FC236}">
                <a16:creationId xmlns:a16="http://schemas.microsoft.com/office/drawing/2014/main" id="{120AAD12-F3E2-D27C-9025-E0177077A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37" y="300037"/>
            <a:ext cx="999172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C6F198E-F7A1-4125-910D-641C0C2A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7C3A25-D9A7-4F2D-B44C-FA8EB24C7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66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E8515E-B8C8-482A-A9B5-CE57BC080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102B24-D92C-85F6-FFBE-947D35257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8098" y="1486175"/>
            <a:ext cx="5420044" cy="4023880"/>
          </a:xfrm>
        </p:spPr>
        <p:txBody>
          <a:bodyPr>
            <a:normAutofit fontScale="92500"/>
          </a:bodyPr>
          <a:lstStyle/>
          <a:p>
            <a:pPr marL="0" indent="0" algn="just" defTabSz="1060704">
              <a:lnSpc>
                <a:spcPct val="110000"/>
              </a:lnSpc>
              <a:spcBef>
                <a:spcPts val="1160"/>
              </a:spcBef>
              <a:buNone/>
            </a:pPr>
            <a:r>
              <a:rPr lang="pl-PL" sz="1400" b="1" kern="120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lutego 2023 r., w Uniwersyteckim Centrum Lekkoatletycznym odbyło się oficjalne rozpoczęcie projektu realizowanego przez Instytut Nauk o Kulturze Fizycznej Uniwersytetu Rzeszowskiego.</a:t>
            </a:r>
          </a:p>
          <a:p>
            <a:pPr marL="0" indent="0" algn="just" defTabSz="1060704">
              <a:lnSpc>
                <a:spcPct val="110000"/>
              </a:lnSpc>
              <a:spcBef>
                <a:spcPts val="1160"/>
              </a:spcBef>
              <a:buNone/>
            </a:pPr>
            <a:r>
              <a:rPr lang="pl-PL" sz="1400" b="1" kern="120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just" defTabSz="1060704">
              <a:lnSpc>
                <a:spcPct val="110000"/>
              </a:lnSpc>
              <a:spcBef>
                <a:spcPts val="1160"/>
              </a:spcBef>
              <a:buNone/>
            </a:pPr>
            <a:r>
              <a:rPr lang="pl-PL" sz="1400" b="1" kern="120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 realizowany jest w ramach grantu Ministerstwa Edukacji i Nauki z programu "Społeczna odpowiedzialność nauki - promocja sportu i nauki" pt.: Międzypokoleniowy wymiar sprawności fizycznej po pandemii Covid-19.</a:t>
            </a:r>
          </a:p>
          <a:p>
            <a:pPr marL="265176" indent="-265176" algn="just" defTabSz="1060704">
              <a:lnSpc>
                <a:spcPct val="110000"/>
              </a:lnSpc>
              <a:spcBef>
                <a:spcPts val="1160"/>
              </a:spcBef>
            </a:pPr>
            <a:endParaRPr lang="pl-PL" sz="1400" b="1" kern="1200" dirty="0">
              <a:solidFill>
                <a:srgbClr val="39393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 defTabSz="1060704">
              <a:lnSpc>
                <a:spcPct val="110000"/>
              </a:lnSpc>
              <a:spcBef>
                <a:spcPts val="1160"/>
              </a:spcBef>
              <a:buNone/>
            </a:pPr>
            <a:r>
              <a:rPr lang="pl-PL" sz="1400" b="1" kern="120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Instytut Nauk o Kulturze fizycznej Uniwersytetu Rzeszowskiego rozpoczyna projekt, którego głównym celem jest promocja aktywności ruchowej po pandemii COVID- 19 z wykorzystaniem innowacyjnych rozwiązań w sporcie i osiągnięć nauki wśród osób w wieku od 15 do 60+</a:t>
            </a:r>
          </a:p>
          <a:p>
            <a:pPr>
              <a:lnSpc>
                <a:spcPct val="110000"/>
              </a:lnSpc>
            </a:pPr>
            <a:endParaRPr lang="pl-PL" sz="1100" dirty="0"/>
          </a:p>
        </p:txBody>
      </p:sp>
      <p:pic>
        <p:nvPicPr>
          <p:cNvPr id="7" name="Symbol zastępczy zawartości 6" descr="Obraz zawierający tekst&#10;&#10;Opis wygenerowany automatycznie">
            <a:extLst>
              <a:ext uri="{FF2B5EF4-FFF2-40B4-BE49-F238E27FC236}">
                <a16:creationId xmlns:a16="http://schemas.microsoft.com/office/drawing/2014/main" id="{54D621F7-33B5-9037-8DC0-1BC7F4F766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51831" y="1439540"/>
            <a:ext cx="4443838" cy="3697193"/>
          </a:xfrm>
        </p:spPr>
      </p:pic>
    </p:spTree>
    <p:extLst>
      <p:ext uri="{BB962C8B-B14F-4D97-AF65-F5344CB8AC3E}">
        <p14:creationId xmlns:p14="http://schemas.microsoft.com/office/powerpoint/2010/main" val="152989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C6F198E-F7A1-4125-910D-641C0C2A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7C3A25-D9A7-4F2D-B44C-FA8EB24C7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66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E8515E-B8C8-482A-A9B5-CE57BC080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102B24-D92C-85F6-FFBE-947D35257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8098" y="1486175"/>
            <a:ext cx="4160339" cy="4023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1400" b="1" i="0" dirty="0">
              <a:solidFill>
                <a:srgbClr val="39393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 ramach projektu osoby z grup docelowych zostaną zdiagnozowane pod względem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sprawności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motorycznej, w tym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wydolności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organizmu (pracy serca, wydolności krążeniowo- oddechowej, stabilności posturalnej), następnie zostaną poddani treningowi zdrowotnemu,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mającemu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 celu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określenie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poziomu ich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sprawności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motorycznej, a w konsekwencji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poprawe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̨ wszystkich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zdolności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motorycznych.</a:t>
            </a:r>
          </a:p>
          <a:p>
            <a:pPr>
              <a:lnSpc>
                <a:spcPct val="110000"/>
              </a:lnSpc>
            </a:pPr>
            <a:endParaRPr lang="pl-PL" sz="1100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A97A1A91-CE9B-C837-F6CE-DD9ED2A417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0096" y="1641285"/>
            <a:ext cx="5468430" cy="3645620"/>
          </a:xfrm>
        </p:spPr>
      </p:pic>
    </p:spTree>
    <p:extLst>
      <p:ext uri="{BB962C8B-B14F-4D97-AF65-F5344CB8AC3E}">
        <p14:creationId xmlns:p14="http://schemas.microsoft.com/office/powerpoint/2010/main" val="324785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C6F198E-F7A1-4125-910D-641C0C2A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7C3A25-D9A7-4F2D-B44C-FA8EB24C7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66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E8515E-B8C8-482A-A9B5-CE57BC080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102B24-D92C-85F6-FFBE-947D35257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8098" y="1486175"/>
            <a:ext cx="4160339" cy="40238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l-PL" sz="1400" b="1" i="0" dirty="0">
              <a:solidFill>
                <a:srgbClr val="39393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 konferencji wzięło udział liczne grono słuchaczy Uniwersytetu Trzeciego Wieku.</a:t>
            </a:r>
          </a:p>
          <a:p>
            <a:pPr marL="0" indent="0" algn="just">
              <a:buNone/>
            </a:pPr>
            <a:r>
              <a:rPr lang="pl-PL" sz="1400" b="1" dirty="0">
                <a:solidFill>
                  <a:srgbClr val="3939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Wysłuchano </a:t>
            </a:r>
            <a:r>
              <a:rPr lang="pl-PL" sz="1400" b="1">
                <a:solidFill>
                  <a:srgbClr val="3939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ciekawych prelekcji  </a:t>
            </a:r>
            <a:r>
              <a:rPr lang="pl-PL" sz="1400" b="1" dirty="0">
                <a:solidFill>
                  <a:srgbClr val="3939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zaproszonych gości, skorzystano,           </a:t>
            </a:r>
            <a:br>
              <a:rPr lang="pl-PL" sz="1400" b="1" dirty="0">
                <a:solidFill>
                  <a:srgbClr val="3939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1400" b="1" dirty="0">
                <a:solidFill>
                  <a:srgbClr val="3939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 zachwycającego smakiem, cateringu.</a:t>
            </a: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Zaplanowane działania mają na celu podniesienie świadomości uczestników projektu nt. roli sprawności fizycznej w ograniczaniu skutków zdrowotnych pandemii COVID-19 i włączenie Uniwersytetu Rzeszowskiego do kręgu jednostek </a:t>
            </a:r>
            <a:r>
              <a:rPr lang="pl-PL" sz="1400" b="1" i="0" dirty="0" err="1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aktywizujących</a:t>
            </a:r>
            <a:r>
              <a:rPr lang="pl-PL" sz="1400" b="1" i="0" dirty="0">
                <a:solidFill>
                  <a:srgbClr val="39393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 grupy wiekowe. </a:t>
            </a:r>
          </a:p>
          <a:p>
            <a:pPr>
              <a:lnSpc>
                <a:spcPct val="110000"/>
              </a:lnSpc>
            </a:pPr>
            <a:endParaRPr lang="pl-PL" sz="1100" dirty="0"/>
          </a:p>
        </p:txBody>
      </p:sp>
      <p:pic>
        <p:nvPicPr>
          <p:cNvPr id="19" name="Symbol zastępczy zawartości 18">
            <a:extLst>
              <a:ext uri="{FF2B5EF4-FFF2-40B4-BE49-F238E27FC236}">
                <a16:creationId xmlns:a16="http://schemas.microsoft.com/office/drawing/2014/main" id="{61C959D8-74B5-4852-9673-981A1BB94B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72898" y="1539416"/>
            <a:ext cx="5398393" cy="39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56043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38</TotalTime>
  <Words>212</Words>
  <Application>Microsoft Office PowerPoint</Application>
  <PresentationFormat>Panoramiczny</PresentationFormat>
  <Paragraphs>11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Gill Sans MT</vt:lpstr>
      <vt:lpstr>Tahoma</vt:lpstr>
      <vt:lpstr>Galeria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Nawojka Kolijewicz</dc:creator>
  <cp:lastModifiedBy>Nawojka Kolijewicz</cp:lastModifiedBy>
  <cp:revision>6</cp:revision>
  <dcterms:created xsi:type="dcterms:W3CDTF">2023-03-13T07:44:41Z</dcterms:created>
  <dcterms:modified xsi:type="dcterms:W3CDTF">2023-03-14T10:03:16Z</dcterms:modified>
</cp:coreProperties>
</file>