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ACB248-D50E-4312-A3E5-6C674F16C73A}" v="131" dt="2024-12-02T18:10:03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0" autoAdjust="0"/>
  </p:normalViewPr>
  <p:slideViewPr>
    <p:cSldViewPr snapToGrid="0">
      <p:cViewPr varScale="1">
        <p:scale>
          <a:sx n="78" d="100"/>
          <a:sy n="78" d="100"/>
        </p:scale>
        <p:origin x="878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wojka Kolijewicz" userId="07ef273f44e14be8" providerId="LiveId" clId="{D7ACB248-D50E-4312-A3E5-6C674F16C73A}"/>
    <pc:docChg chg="undo custSel addSld delSld modSld">
      <pc:chgData name="Nawojka Kolijewicz" userId="07ef273f44e14be8" providerId="LiveId" clId="{D7ACB248-D50E-4312-A3E5-6C674F16C73A}" dt="2024-12-02T18:21:07.999" v="940" actId="1076"/>
      <pc:docMkLst>
        <pc:docMk/>
      </pc:docMkLst>
      <pc:sldChg chg="addSp delSp modSp mod setBg modClrScheme chgLayout">
        <pc:chgData name="Nawojka Kolijewicz" userId="07ef273f44e14be8" providerId="LiveId" clId="{D7ACB248-D50E-4312-A3E5-6C674F16C73A}" dt="2024-12-02T18:21:07.999" v="940" actId="1076"/>
        <pc:sldMkLst>
          <pc:docMk/>
          <pc:sldMk cId="801670358" sldId="256"/>
        </pc:sldMkLst>
        <pc:spChg chg="mod ord">
          <ac:chgData name="Nawojka Kolijewicz" userId="07ef273f44e14be8" providerId="LiveId" clId="{D7ACB248-D50E-4312-A3E5-6C674F16C73A}" dt="2024-12-02T18:20:46.031" v="938" actId="255"/>
          <ac:spMkLst>
            <pc:docMk/>
            <pc:sldMk cId="801670358" sldId="256"/>
            <ac:spMk id="5" creationId="{1E9EC487-461C-1674-C23B-3FDD16FF4608}"/>
          </ac:spMkLst>
        </pc:spChg>
        <pc:spChg chg="add del mod ord">
          <ac:chgData name="Nawojka Kolijewicz" userId="07ef273f44e14be8" providerId="LiveId" clId="{D7ACB248-D50E-4312-A3E5-6C674F16C73A}" dt="2024-11-30T16:42:15.165" v="9" actId="700"/>
          <ac:spMkLst>
            <pc:docMk/>
            <pc:sldMk cId="801670358" sldId="256"/>
            <ac:spMk id="23" creationId="{56A6B122-98A9-F9D6-EC50-213A515D79E8}"/>
          </ac:spMkLst>
        </pc:spChg>
        <pc:spChg chg="add del mod ord">
          <ac:chgData name="Nawojka Kolijewicz" userId="07ef273f44e14be8" providerId="LiveId" clId="{D7ACB248-D50E-4312-A3E5-6C674F16C73A}" dt="2024-11-30T16:42:15.165" v="9" actId="700"/>
          <ac:spMkLst>
            <pc:docMk/>
            <pc:sldMk cId="801670358" sldId="256"/>
            <ac:spMk id="24" creationId="{15237747-4950-DB32-3378-91BE4B0C109E}"/>
          </ac:spMkLst>
        </pc:spChg>
        <pc:spChg chg="add del mod ord">
          <ac:chgData name="Nawojka Kolijewicz" userId="07ef273f44e14be8" providerId="LiveId" clId="{D7ACB248-D50E-4312-A3E5-6C674F16C73A}" dt="2024-11-30T16:42:13.544" v="8" actId="700"/>
          <ac:spMkLst>
            <pc:docMk/>
            <pc:sldMk cId="801670358" sldId="256"/>
            <ac:spMk id="25" creationId="{EE3AC6E4-3E09-327D-F789-E89F509E7141}"/>
          </ac:spMkLst>
        </pc:spChg>
        <pc:spChg chg="add del mod ord">
          <ac:chgData name="Nawojka Kolijewicz" userId="07ef273f44e14be8" providerId="LiveId" clId="{D7ACB248-D50E-4312-A3E5-6C674F16C73A}" dt="2024-11-30T16:42:13.544" v="8" actId="700"/>
          <ac:spMkLst>
            <pc:docMk/>
            <pc:sldMk cId="801670358" sldId="256"/>
            <ac:spMk id="26" creationId="{95C13701-1836-9C7B-2046-4F9A61C78BF8}"/>
          </ac:spMkLst>
        </pc:spChg>
        <pc:picChg chg="add mod">
          <ac:chgData name="Nawojka Kolijewicz" userId="07ef273f44e14be8" providerId="LiveId" clId="{D7ACB248-D50E-4312-A3E5-6C674F16C73A}" dt="2024-12-02T18:21:07.999" v="940" actId="1076"/>
          <ac:picMkLst>
            <pc:docMk/>
            <pc:sldMk cId="801670358" sldId="256"/>
            <ac:picMk id="2" creationId="{5C98B0C1-9A9A-5A73-4944-18FFF4B58DDC}"/>
          </ac:picMkLst>
        </pc:picChg>
        <pc:picChg chg="del">
          <ac:chgData name="Nawojka Kolijewicz" userId="07ef273f44e14be8" providerId="LiveId" clId="{D7ACB248-D50E-4312-A3E5-6C674F16C73A}" dt="2024-12-02T17:57:58.752" v="815" actId="21"/>
          <ac:picMkLst>
            <pc:docMk/>
            <pc:sldMk cId="801670358" sldId="256"/>
            <ac:picMk id="11" creationId="{CFC02CDA-15B5-E054-CAC4-7C670C30C233}"/>
          </ac:picMkLst>
        </pc:picChg>
        <pc:picChg chg="mod">
          <ac:chgData name="Nawojka Kolijewicz" userId="07ef273f44e14be8" providerId="LiveId" clId="{D7ACB248-D50E-4312-A3E5-6C674F16C73A}" dt="2024-12-02T18:00:20.835" v="819" actId="1076"/>
          <ac:picMkLst>
            <pc:docMk/>
            <pc:sldMk cId="801670358" sldId="256"/>
            <ac:picMk id="12" creationId="{D6AD330F-BDB6-4CD9-28D2-94C9AFC9E4CD}"/>
          </ac:picMkLst>
        </pc:picChg>
        <pc:picChg chg="del mod">
          <ac:chgData name="Nawojka Kolijewicz" userId="07ef273f44e14be8" providerId="LiveId" clId="{D7ACB248-D50E-4312-A3E5-6C674F16C73A}" dt="2024-11-30T16:48:03.727" v="23" actId="21"/>
          <ac:picMkLst>
            <pc:docMk/>
            <pc:sldMk cId="801670358" sldId="256"/>
            <ac:picMk id="14" creationId="{45AAF062-474E-08BF-E202-C8C616CA4232}"/>
          </ac:picMkLst>
        </pc:picChg>
        <pc:picChg chg="add del mod ord">
          <ac:chgData name="Nawojka Kolijewicz" userId="07ef273f44e14be8" providerId="LiveId" clId="{D7ACB248-D50E-4312-A3E5-6C674F16C73A}" dt="2024-11-30T16:42:11.320" v="7" actId="22"/>
          <ac:picMkLst>
            <pc:docMk/>
            <pc:sldMk cId="801670358" sldId="256"/>
            <ac:picMk id="28" creationId="{825E7150-177E-8069-D8A5-40A4C85C71F4}"/>
          </ac:picMkLst>
        </pc:picChg>
        <pc:picChg chg="add mod">
          <ac:chgData name="Nawojka Kolijewicz" userId="07ef273f44e14be8" providerId="LiveId" clId="{D7ACB248-D50E-4312-A3E5-6C674F16C73A}" dt="2024-12-02T18:02:28.239" v="829" actId="14100"/>
          <ac:picMkLst>
            <pc:docMk/>
            <pc:sldMk cId="801670358" sldId="256"/>
            <ac:picMk id="29" creationId="{D73B199B-2380-E435-9F6C-796FB0548AF2}"/>
          </ac:picMkLst>
        </pc:picChg>
        <pc:picChg chg="add mod">
          <ac:chgData name="Nawojka Kolijewicz" userId="07ef273f44e14be8" providerId="LiveId" clId="{D7ACB248-D50E-4312-A3E5-6C674F16C73A}" dt="2024-12-02T18:02:18.294" v="827" actId="14100"/>
          <ac:picMkLst>
            <pc:docMk/>
            <pc:sldMk cId="801670358" sldId="256"/>
            <ac:picMk id="30" creationId="{B8343388-0ECA-ADEE-B9E8-D91C8BDDFDD1}"/>
          </ac:picMkLst>
        </pc:picChg>
      </pc:sldChg>
      <pc:sldChg chg="addSp delSp modSp new mod setBg modClrScheme chgLayout">
        <pc:chgData name="Nawojka Kolijewicz" userId="07ef273f44e14be8" providerId="LiveId" clId="{D7ACB248-D50E-4312-A3E5-6C674F16C73A}" dt="2024-12-02T18:20:03.824" v="933" actId="20577"/>
        <pc:sldMkLst>
          <pc:docMk/>
          <pc:sldMk cId="1119640880" sldId="257"/>
        </pc:sldMkLst>
        <pc:spChg chg="add mod">
          <ac:chgData name="Nawojka Kolijewicz" userId="07ef273f44e14be8" providerId="LiveId" clId="{D7ACB248-D50E-4312-A3E5-6C674F16C73A}" dt="2024-12-02T18:19:04.868" v="927" actId="14100"/>
          <ac:spMkLst>
            <pc:docMk/>
            <pc:sldMk cId="1119640880" sldId="257"/>
            <ac:spMk id="2" creationId="{673C84CA-8455-6217-9B6B-DEAF1037CADA}"/>
          </ac:spMkLst>
        </pc:spChg>
        <pc:spChg chg="add del mod">
          <ac:chgData name="Nawojka Kolijewicz" userId="07ef273f44e14be8" providerId="LiveId" clId="{D7ACB248-D50E-4312-A3E5-6C674F16C73A}" dt="2024-11-30T17:02:27.803" v="56"/>
          <ac:spMkLst>
            <pc:docMk/>
            <pc:sldMk cId="1119640880" sldId="257"/>
            <ac:spMk id="3" creationId="{637DB1B9-A0C0-423B-E221-E0E5F5CCC543}"/>
          </ac:spMkLst>
        </pc:spChg>
        <pc:spChg chg="add mod">
          <ac:chgData name="Nawojka Kolijewicz" userId="07ef273f44e14be8" providerId="LiveId" clId="{D7ACB248-D50E-4312-A3E5-6C674F16C73A}" dt="2024-12-02T18:20:03.824" v="933" actId="20577"/>
          <ac:spMkLst>
            <pc:docMk/>
            <pc:sldMk cId="1119640880" sldId="257"/>
            <ac:spMk id="4" creationId="{A5806E8A-1906-DF21-5A35-75426E075857}"/>
          </ac:spMkLst>
        </pc:spChg>
        <pc:picChg chg="add mod">
          <ac:chgData name="Nawojka Kolijewicz" userId="07ef273f44e14be8" providerId="LiveId" clId="{D7ACB248-D50E-4312-A3E5-6C674F16C73A}" dt="2024-11-30T17:02:04.985" v="55"/>
          <ac:picMkLst>
            <pc:docMk/>
            <pc:sldMk cId="1119640880" sldId="257"/>
            <ac:picMk id="5" creationId="{9C316ED3-386F-773D-8489-9E6B237B4F37}"/>
          </ac:picMkLst>
        </pc:picChg>
        <pc:picChg chg="add mod">
          <ac:chgData name="Nawojka Kolijewicz" userId="07ef273f44e14be8" providerId="LiveId" clId="{D7ACB248-D50E-4312-A3E5-6C674F16C73A}" dt="2024-12-02T18:19:13.213" v="928" actId="14100"/>
          <ac:picMkLst>
            <pc:docMk/>
            <pc:sldMk cId="1119640880" sldId="257"/>
            <ac:picMk id="6" creationId="{6E78D997-9BBD-255D-C119-A1B3B1CE056E}"/>
          </ac:picMkLst>
        </pc:picChg>
      </pc:sldChg>
      <pc:sldChg chg="addSp delSp modSp new mod setBg modClrScheme chgLayout">
        <pc:chgData name="Nawojka Kolijewicz" userId="07ef273f44e14be8" providerId="LiveId" clId="{D7ACB248-D50E-4312-A3E5-6C674F16C73A}" dt="2024-12-02T05:57:41.621" v="790"/>
        <pc:sldMkLst>
          <pc:docMk/>
          <pc:sldMk cId="2797418781" sldId="258"/>
        </pc:sldMkLst>
        <pc:spChg chg="add mod">
          <ac:chgData name="Nawojka Kolijewicz" userId="07ef273f44e14be8" providerId="LiveId" clId="{D7ACB248-D50E-4312-A3E5-6C674F16C73A}" dt="2024-11-30T17:40:01.120" v="247" actId="14100"/>
          <ac:spMkLst>
            <pc:docMk/>
            <pc:sldMk cId="2797418781" sldId="258"/>
            <ac:spMk id="2" creationId="{13B99B4A-D98E-77ED-E2E1-B215825E661B}"/>
          </ac:spMkLst>
        </pc:spChg>
        <pc:spChg chg="add del mod">
          <ac:chgData name="Nawojka Kolijewicz" userId="07ef273f44e14be8" providerId="LiveId" clId="{D7ACB248-D50E-4312-A3E5-6C674F16C73A}" dt="2024-11-30T17:18:57.012" v="83"/>
          <ac:spMkLst>
            <pc:docMk/>
            <pc:sldMk cId="2797418781" sldId="258"/>
            <ac:spMk id="3" creationId="{294A8C1A-1285-1D25-2187-EC9E1E958D4A}"/>
          </ac:spMkLst>
        </pc:spChg>
        <pc:spChg chg="add mod">
          <ac:chgData name="Nawojka Kolijewicz" userId="07ef273f44e14be8" providerId="LiveId" clId="{D7ACB248-D50E-4312-A3E5-6C674F16C73A}" dt="2024-11-30T17:41:17.269" v="255" actId="123"/>
          <ac:spMkLst>
            <pc:docMk/>
            <pc:sldMk cId="2797418781" sldId="258"/>
            <ac:spMk id="4" creationId="{69EA33B1-30E8-5AEB-6B69-C6FF258F76DA}"/>
          </ac:spMkLst>
        </pc:spChg>
        <pc:spChg chg="add del mod">
          <ac:chgData name="Nawojka Kolijewicz" userId="07ef273f44e14be8" providerId="LiveId" clId="{D7ACB248-D50E-4312-A3E5-6C674F16C73A}" dt="2024-12-01T14:25:33.215" v="600"/>
          <ac:spMkLst>
            <pc:docMk/>
            <pc:sldMk cId="2797418781" sldId="258"/>
            <ac:spMk id="5" creationId="{FD5C839E-4A63-4D8D-8D0E-BD097282B8EE}"/>
          </ac:spMkLst>
        </pc:spChg>
        <pc:picChg chg="add del mod">
          <ac:chgData name="Nawojka Kolijewicz" userId="07ef273f44e14be8" providerId="LiveId" clId="{D7ACB248-D50E-4312-A3E5-6C674F16C73A}" dt="2024-11-30T17:16:37.505" v="82" actId="21"/>
          <ac:picMkLst>
            <pc:docMk/>
            <pc:sldMk cId="2797418781" sldId="258"/>
            <ac:picMk id="5" creationId="{33DC7E7F-4E55-29EE-9C0E-2E7EC53B9E73}"/>
          </ac:picMkLst>
        </pc:picChg>
        <pc:picChg chg="add del mod">
          <ac:chgData name="Nawojka Kolijewicz" userId="07ef273f44e14be8" providerId="LiveId" clId="{D7ACB248-D50E-4312-A3E5-6C674F16C73A}" dt="2024-12-01T14:23:17.646" v="599" actId="21"/>
          <ac:picMkLst>
            <pc:docMk/>
            <pc:sldMk cId="2797418781" sldId="258"/>
            <ac:picMk id="6" creationId="{49BABA28-6028-04D2-6CFD-4E9AB730612D}"/>
          </ac:picMkLst>
        </pc:picChg>
        <pc:picChg chg="add mod">
          <ac:chgData name="Nawojka Kolijewicz" userId="07ef273f44e14be8" providerId="LiveId" clId="{D7ACB248-D50E-4312-A3E5-6C674F16C73A}" dt="2024-12-01T14:25:34.104" v="602" actId="962"/>
          <ac:picMkLst>
            <pc:docMk/>
            <pc:sldMk cId="2797418781" sldId="258"/>
            <ac:picMk id="8" creationId="{46880866-3D0F-F75C-AD63-55D8446FC215}"/>
          </ac:picMkLst>
        </pc:picChg>
        <pc:picChg chg="add mod">
          <ac:chgData name="Nawojka Kolijewicz" userId="07ef273f44e14be8" providerId="LiveId" clId="{D7ACB248-D50E-4312-A3E5-6C674F16C73A}" dt="2024-11-30T17:19:44.254" v="91"/>
          <ac:picMkLst>
            <pc:docMk/>
            <pc:sldMk cId="2797418781" sldId="258"/>
            <ac:picMk id="8" creationId="{8B661C77-A9BB-5178-5F03-4FFE17443F08}"/>
          </ac:picMkLst>
        </pc:picChg>
      </pc:sldChg>
      <pc:sldChg chg="addSp modSp new mod setBg modClrScheme chgLayout">
        <pc:chgData name="Nawojka Kolijewicz" userId="07ef273f44e14be8" providerId="LiveId" clId="{D7ACB248-D50E-4312-A3E5-6C674F16C73A}" dt="2024-12-02T18:17:39.529" v="919" actId="20577"/>
        <pc:sldMkLst>
          <pc:docMk/>
          <pc:sldMk cId="269705720" sldId="259"/>
        </pc:sldMkLst>
        <pc:spChg chg="add mod">
          <ac:chgData name="Nawojka Kolijewicz" userId="07ef273f44e14be8" providerId="LiveId" clId="{D7ACB248-D50E-4312-A3E5-6C674F16C73A}" dt="2024-12-02T18:17:10.676" v="916" actId="14100"/>
          <ac:spMkLst>
            <pc:docMk/>
            <pc:sldMk cId="269705720" sldId="259"/>
            <ac:spMk id="2" creationId="{846043DA-14E6-C8C2-4D5B-0B36B87C9273}"/>
          </ac:spMkLst>
        </pc:spChg>
        <pc:spChg chg="add mod">
          <ac:chgData name="Nawojka Kolijewicz" userId="07ef273f44e14be8" providerId="LiveId" clId="{D7ACB248-D50E-4312-A3E5-6C674F16C73A}" dt="2024-12-02T18:17:39.529" v="919" actId="20577"/>
          <ac:spMkLst>
            <pc:docMk/>
            <pc:sldMk cId="269705720" sldId="259"/>
            <ac:spMk id="3" creationId="{BD957A76-CAEF-1813-C199-D77D60977A6F}"/>
          </ac:spMkLst>
        </pc:spChg>
      </pc:sldChg>
      <pc:sldChg chg="addSp delSp modSp new mod setBg modClrScheme chgLayout">
        <pc:chgData name="Nawojka Kolijewicz" userId="07ef273f44e14be8" providerId="LiveId" clId="{D7ACB248-D50E-4312-A3E5-6C674F16C73A}" dt="2024-12-02T18:18:22.920" v="924" actId="313"/>
        <pc:sldMkLst>
          <pc:docMk/>
          <pc:sldMk cId="1645504884" sldId="260"/>
        </pc:sldMkLst>
        <pc:spChg chg="add mod">
          <ac:chgData name="Nawojka Kolijewicz" userId="07ef273f44e14be8" providerId="LiveId" clId="{D7ACB248-D50E-4312-A3E5-6C674F16C73A}" dt="2024-12-02T18:18:22.920" v="924" actId="313"/>
          <ac:spMkLst>
            <pc:docMk/>
            <pc:sldMk cId="1645504884" sldId="260"/>
            <ac:spMk id="2" creationId="{8BE1E753-1BE6-3784-3D57-3BA78AE3345D}"/>
          </ac:spMkLst>
        </pc:spChg>
        <pc:spChg chg="add mod">
          <ac:chgData name="Nawojka Kolijewicz" userId="07ef273f44e14be8" providerId="LiveId" clId="{D7ACB248-D50E-4312-A3E5-6C674F16C73A}" dt="2024-11-30T17:35:39.897" v="207" actId="700"/>
          <ac:spMkLst>
            <pc:docMk/>
            <pc:sldMk cId="1645504884" sldId="260"/>
            <ac:spMk id="3" creationId="{BBA21FE7-7D91-FF96-59AB-36F903D35820}"/>
          </ac:spMkLst>
        </pc:spChg>
        <pc:spChg chg="add del mod">
          <ac:chgData name="Nawojka Kolijewicz" userId="07ef273f44e14be8" providerId="LiveId" clId="{D7ACB248-D50E-4312-A3E5-6C674F16C73A}" dt="2024-11-30T17:37:22.466" v="236"/>
          <ac:spMkLst>
            <pc:docMk/>
            <pc:sldMk cId="1645504884" sldId="260"/>
            <ac:spMk id="4" creationId="{A7298284-5BE2-8BDC-9C5E-2D610F8C82E0}"/>
          </ac:spMkLst>
        </pc:spChg>
        <pc:spChg chg="add mod">
          <ac:chgData name="Nawojka Kolijewicz" userId="07ef273f44e14be8" providerId="LiveId" clId="{D7ACB248-D50E-4312-A3E5-6C674F16C73A}" dt="2024-11-30T17:35:39.897" v="207" actId="700"/>
          <ac:spMkLst>
            <pc:docMk/>
            <pc:sldMk cId="1645504884" sldId="260"/>
            <ac:spMk id="5" creationId="{5880B2DF-F361-82F6-916E-D961898D5B5A}"/>
          </ac:spMkLst>
        </pc:spChg>
        <pc:spChg chg="add del mod">
          <ac:chgData name="Nawojka Kolijewicz" userId="07ef273f44e14be8" providerId="LiveId" clId="{D7ACB248-D50E-4312-A3E5-6C674F16C73A}" dt="2024-11-30T17:38:31.694" v="241"/>
          <ac:spMkLst>
            <pc:docMk/>
            <pc:sldMk cId="1645504884" sldId="260"/>
            <ac:spMk id="6" creationId="{B4B0DB73-039B-F438-5622-BBB290F9F240}"/>
          </ac:spMkLst>
        </pc:spChg>
        <pc:spChg chg="add del mod">
          <ac:chgData name="Nawojka Kolijewicz" userId="07ef273f44e14be8" providerId="LiveId" clId="{D7ACB248-D50E-4312-A3E5-6C674F16C73A}" dt="2024-12-02T18:04:05.637" v="856"/>
          <ac:spMkLst>
            <pc:docMk/>
            <pc:sldMk cId="1645504884" sldId="260"/>
            <ac:spMk id="9" creationId="{9295BA88-2A44-5416-3478-3580A5681257}"/>
          </ac:spMkLst>
        </pc:spChg>
        <pc:spChg chg="add del mod">
          <ac:chgData name="Nawojka Kolijewicz" userId="07ef273f44e14be8" providerId="LiveId" clId="{D7ACB248-D50E-4312-A3E5-6C674F16C73A}" dt="2024-12-02T18:05:13.095" v="859"/>
          <ac:spMkLst>
            <pc:docMk/>
            <pc:sldMk cId="1645504884" sldId="260"/>
            <ac:spMk id="10" creationId="{5DF57B39-4EAD-8560-B9D3-FD7CC488E7CA}"/>
          </ac:spMkLst>
        </pc:spChg>
        <pc:spChg chg="add del mod">
          <ac:chgData name="Nawojka Kolijewicz" userId="07ef273f44e14be8" providerId="LiveId" clId="{D7ACB248-D50E-4312-A3E5-6C674F16C73A}" dt="2024-12-02T18:05:32.910" v="861"/>
          <ac:spMkLst>
            <pc:docMk/>
            <pc:sldMk cId="1645504884" sldId="260"/>
            <ac:spMk id="13" creationId="{9C953CB7-EF74-3E27-4F02-8574E01C3F44}"/>
          </ac:spMkLst>
        </pc:spChg>
        <pc:spChg chg="add del mod">
          <ac:chgData name="Nawojka Kolijewicz" userId="07ef273f44e14be8" providerId="LiveId" clId="{D7ACB248-D50E-4312-A3E5-6C674F16C73A}" dt="2024-12-02T18:07:00.901" v="863"/>
          <ac:spMkLst>
            <pc:docMk/>
            <pc:sldMk cId="1645504884" sldId="260"/>
            <ac:spMk id="16" creationId="{ED82A421-C0C4-259B-9878-45038A143DF9}"/>
          </ac:spMkLst>
        </pc:spChg>
        <pc:picChg chg="add del mod">
          <ac:chgData name="Nawojka Kolijewicz" userId="07ef273f44e14be8" providerId="LiveId" clId="{D7ACB248-D50E-4312-A3E5-6C674F16C73A}" dt="2024-12-02T18:04:10.127" v="857" actId="21"/>
          <ac:picMkLst>
            <pc:docMk/>
            <pc:sldMk cId="1645504884" sldId="260"/>
            <ac:picMk id="4" creationId="{A5279976-5AD2-0955-798E-54B1336AAA73}"/>
          </ac:picMkLst>
        </pc:picChg>
        <pc:picChg chg="add del mod">
          <ac:chgData name="Nawojka Kolijewicz" userId="07ef273f44e14be8" providerId="LiveId" clId="{D7ACB248-D50E-4312-A3E5-6C674F16C73A}" dt="2024-12-02T18:05:08.932" v="858" actId="21"/>
          <ac:picMkLst>
            <pc:docMk/>
            <pc:sldMk cId="1645504884" sldId="260"/>
            <ac:picMk id="6" creationId="{6C3DD8DB-8B5C-3330-F57E-71D61B1EDC31}"/>
          </ac:picMkLst>
        </pc:picChg>
        <pc:picChg chg="add del mod">
          <ac:chgData name="Nawojka Kolijewicz" userId="07ef273f44e14be8" providerId="LiveId" clId="{D7ACB248-D50E-4312-A3E5-6C674F16C73A}" dt="2024-12-01T14:22:11.242" v="592" actId="21"/>
          <ac:picMkLst>
            <pc:docMk/>
            <pc:sldMk cId="1645504884" sldId="260"/>
            <ac:picMk id="7" creationId="{EEEBF2DC-AE71-5ED0-2B87-D36529277263}"/>
          </ac:picMkLst>
        </pc:picChg>
        <pc:picChg chg="add mod">
          <ac:chgData name="Nawojka Kolijewicz" userId="07ef273f44e14be8" providerId="LiveId" clId="{D7ACB248-D50E-4312-A3E5-6C674F16C73A}" dt="2024-12-01T14:23:03.182" v="598" actId="14100"/>
          <ac:picMkLst>
            <pc:docMk/>
            <pc:sldMk cId="1645504884" sldId="260"/>
            <ac:picMk id="8" creationId="{EBA4E22F-343C-E88A-5332-6EB515B9C6E9}"/>
          </ac:picMkLst>
        </pc:picChg>
        <pc:picChg chg="add del mod">
          <ac:chgData name="Nawojka Kolijewicz" userId="07ef273f44e14be8" providerId="LiveId" clId="{D7ACB248-D50E-4312-A3E5-6C674F16C73A}" dt="2024-12-02T18:05:18.176" v="860" actId="21"/>
          <ac:picMkLst>
            <pc:docMk/>
            <pc:sldMk cId="1645504884" sldId="260"/>
            <ac:picMk id="11" creationId="{28E6A1E0-52DB-9DEB-44A5-87320E3CBB13}"/>
          </ac:picMkLst>
        </pc:picChg>
        <pc:picChg chg="add del mod">
          <ac:chgData name="Nawojka Kolijewicz" userId="07ef273f44e14be8" providerId="LiveId" clId="{D7ACB248-D50E-4312-A3E5-6C674F16C73A}" dt="2024-12-02T18:05:36.267" v="862" actId="478"/>
          <ac:picMkLst>
            <pc:docMk/>
            <pc:sldMk cId="1645504884" sldId="260"/>
            <ac:picMk id="14" creationId="{0BEB8984-BD24-EC41-05ED-D17B6E251DCA}"/>
          </ac:picMkLst>
        </pc:picChg>
        <pc:picChg chg="add mod">
          <ac:chgData name="Nawojka Kolijewicz" userId="07ef273f44e14be8" providerId="LiveId" clId="{D7ACB248-D50E-4312-A3E5-6C674F16C73A}" dt="2024-12-02T18:07:10.518" v="865" actId="1076"/>
          <ac:picMkLst>
            <pc:docMk/>
            <pc:sldMk cId="1645504884" sldId="260"/>
            <ac:picMk id="17" creationId="{6913A77B-CAE5-5263-0D25-C466321FA3E9}"/>
          </ac:picMkLst>
        </pc:picChg>
      </pc:sldChg>
      <pc:sldChg chg="addSp delSp modSp new mod setBg modClrScheme chgLayout">
        <pc:chgData name="Nawojka Kolijewicz" userId="07ef273f44e14be8" providerId="LiveId" clId="{D7ACB248-D50E-4312-A3E5-6C674F16C73A}" dt="2024-12-02T18:10:21.673" v="876" actId="1076"/>
        <pc:sldMkLst>
          <pc:docMk/>
          <pc:sldMk cId="3957172339" sldId="261"/>
        </pc:sldMkLst>
        <pc:spChg chg="add mod ord">
          <ac:chgData name="Nawojka Kolijewicz" userId="07ef273f44e14be8" providerId="LiveId" clId="{D7ACB248-D50E-4312-A3E5-6C674F16C73A}" dt="2024-11-30T17:45:05.379" v="296" actId="122"/>
          <ac:spMkLst>
            <pc:docMk/>
            <pc:sldMk cId="3957172339" sldId="261"/>
            <ac:spMk id="3" creationId="{2AE15F87-7AB3-A755-3505-CACA6FC7E981}"/>
          </ac:spMkLst>
        </pc:spChg>
        <pc:picChg chg="add mod">
          <ac:chgData name="Nawojka Kolijewicz" userId="07ef273f44e14be8" providerId="LiveId" clId="{D7ACB248-D50E-4312-A3E5-6C674F16C73A}" dt="2024-11-30T17:46:40.719" v="304" actId="1076"/>
          <ac:picMkLst>
            <pc:docMk/>
            <pc:sldMk cId="3957172339" sldId="261"/>
            <ac:picMk id="2" creationId="{2D1DD0C7-620A-EEC0-A747-885138A4322F}"/>
          </ac:picMkLst>
        </pc:picChg>
        <pc:picChg chg="add del mod">
          <ac:chgData name="Nawojka Kolijewicz" userId="07ef273f44e14be8" providerId="LiveId" clId="{D7ACB248-D50E-4312-A3E5-6C674F16C73A}" dt="2024-12-02T18:07:41.992" v="866" actId="21"/>
          <ac:picMkLst>
            <pc:docMk/>
            <pc:sldMk cId="3957172339" sldId="261"/>
            <ac:picMk id="4" creationId="{50C3EF54-2AD2-9CF6-B6D4-1D461638E18D}"/>
          </ac:picMkLst>
        </pc:picChg>
        <pc:picChg chg="add del mod">
          <ac:chgData name="Nawojka Kolijewicz" userId="07ef273f44e14be8" providerId="LiveId" clId="{D7ACB248-D50E-4312-A3E5-6C674F16C73A}" dt="2024-12-02T18:08:53.404" v="870" actId="21"/>
          <ac:picMkLst>
            <pc:docMk/>
            <pc:sldMk cId="3957172339" sldId="261"/>
            <ac:picMk id="5" creationId="{3F097B35-DF0E-654E-2A72-7EBC438FC39F}"/>
          </ac:picMkLst>
        </pc:picChg>
        <pc:picChg chg="add mod">
          <ac:chgData name="Nawojka Kolijewicz" userId="07ef273f44e14be8" providerId="LiveId" clId="{D7ACB248-D50E-4312-A3E5-6C674F16C73A}" dt="2024-12-02T18:10:21.673" v="876" actId="1076"/>
          <ac:picMkLst>
            <pc:docMk/>
            <pc:sldMk cId="3957172339" sldId="261"/>
            <ac:picMk id="6" creationId="{187972C2-558A-C4AF-CE77-30F74C9F772B}"/>
          </ac:picMkLst>
        </pc:picChg>
      </pc:sldChg>
      <pc:sldChg chg="addSp delSp modSp new mod setBg modClrScheme chgLayout">
        <pc:chgData name="Nawojka Kolijewicz" userId="07ef273f44e14be8" providerId="LiveId" clId="{D7ACB248-D50E-4312-A3E5-6C674F16C73A}" dt="2024-12-02T18:16:25.517" v="913" actId="20577"/>
        <pc:sldMkLst>
          <pc:docMk/>
          <pc:sldMk cId="482458498" sldId="262"/>
        </pc:sldMkLst>
        <pc:spChg chg="mod ord">
          <ac:chgData name="Nawojka Kolijewicz" userId="07ef273f44e14be8" providerId="LiveId" clId="{D7ACB248-D50E-4312-A3E5-6C674F16C73A}" dt="2024-11-30T17:48:42.614" v="339" actId="700"/>
          <ac:spMkLst>
            <pc:docMk/>
            <pc:sldMk cId="482458498" sldId="262"/>
            <ac:spMk id="2" creationId="{B2E734D2-B431-9106-880F-4002AC2E08F9}"/>
          </ac:spMkLst>
        </pc:spChg>
        <pc:spChg chg="add mod ord">
          <ac:chgData name="Nawojka Kolijewicz" userId="07ef273f44e14be8" providerId="LiveId" clId="{D7ACB248-D50E-4312-A3E5-6C674F16C73A}" dt="2024-12-02T18:16:25.517" v="913" actId="20577"/>
          <ac:spMkLst>
            <pc:docMk/>
            <pc:sldMk cId="482458498" sldId="262"/>
            <ac:spMk id="3" creationId="{39C179F3-2C0F-6DA9-F173-57A503460490}"/>
          </ac:spMkLst>
        </pc:spChg>
        <pc:picChg chg="add del mod">
          <ac:chgData name="Nawojka Kolijewicz" userId="07ef273f44e14be8" providerId="LiveId" clId="{D7ACB248-D50E-4312-A3E5-6C674F16C73A}" dt="2024-12-01T14:25:55.303" v="603" actId="21"/>
          <ac:picMkLst>
            <pc:docMk/>
            <pc:sldMk cId="482458498" sldId="262"/>
            <ac:picMk id="5" creationId="{FB2B89FA-5BA5-68FA-2EF1-80D4C7502FC6}"/>
          </ac:picMkLst>
        </pc:picChg>
      </pc:sldChg>
      <pc:sldChg chg="addSp delSp modSp new mod setBg modClrScheme chgLayout">
        <pc:chgData name="Nawojka Kolijewicz" userId="07ef273f44e14be8" providerId="LiveId" clId="{D7ACB248-D50E-4312-A3E5-6C674F16C73A}" dt="2024-12-02T18:11:24.138" v="881" actId="14100"/>
        <pc:sldMkLst>
          <pc:docMk/>
          <pc:sldMk cId="3344774331" sldId="263"/>
        </pc:sldMkLst>
        <pc:spChg chg="mod ord">
          <ac:chgData name="Nawojka Kolijewicz" userId="07ef273f44e14be8" providerId="LiveId" clId="{D7ACB248-D50E-4312-A3E5-6C674F16C73A}" dt="2024-12-02T18:11:24.138" v="881" actId="14100"/>
          <ac:spMkLst>
            <pc:docMk/>
            <pc:sldMk cId="3344774331" sldId="263"/>
            <ac:spMk id="2" creationId="{56E0CAE8-46BA-D7DA-76B7-5A62822F1B15}"/>
          </ac:spMkLst>
        </pc:spChg>
        <pc:spChg chg="del mod ord">
          <ac:chgData name="Nawojka Kolijewicz" userId="07ef273f44e14be8" providerId="LiveId" clId="{D7ACB248-D50E-4312-A3E5-6C674F16C73A}" dt="2024-11-30T17:59:53.036" v="556" actId="700"/>
          <ac:spMkLst>
            <pc:docMk/>
            <pc:sldMk cId="3344774331" sldId="263"/>
            <ac:spMk id="3" creationId="{5950B051-1C42-DF15-C266-A3DE490B24D9}"/>
          </ac:spMkLst>
        </pc:spChg>
        <pc:spChg chg="add del mod ord">
          <ac:chgData name="Nawojka Kolijewicz" userId="07ef273f44e14be8" providerId="LiveId" clId="{D7ACB248-D50E-4312-A3E5-6C674F16C73A}" dt="2024-11-30T17:59:29.794" v="552" actId="700"/>
          <ac:spMkLst>
            <pc:docMk/>
            <pc:sldMk cId="3344774331" sldId="263"/>
            <ac:spMk id="5" creationId="{50983538-B8EC-FB11-AF84-F79A30D38200}"/>
          </ac:spMkLst>
        </pc:spChg>
        <pc:spChg chg="add mod ord">
          <ac:chgData name="Nawojka Kolijewicz" userId="07ef273f44e14be8" providerId="LiveId" clId="{D7ACB248-D50E-4312-A3E5-6C674F16C73A}" dt="2024-11-30T17:59:53.036" v="556" actId="700"/>
          <ac:spMkLst>
            <pc:docMk/>
            <pc:sldMk cId="3344774331" sldId="263"/>
            <ac:spMk id="6" creationId="{5A629AF5-965F-E715-8D5D-1C4B2C4E214E}"/>
          </ac:spMkLst>
        </pc:spChg>
        <pc:spChg chg="add mod ord">
          <ac:chgData name="Nawojka Kolijewicz" userId="07ef273f44e14be8" providerId="LiveId" clId="{D7ACB248-D50E-4312-A3E5-6C674F16C73A}" dt="2024-12-02T18:11:13.126" v="879" actId="255"/>
          <ac:spMkLst>
            <pc:docMk/>
            <pc:sldMk cId="3344774331" sldId="263"/>
            <ac:spMk id="7" creationId="{6D989F60-6B09-C39B-4501-D6CF4EB31663}"/>
          </ac:spMkLst>
        </pc:spChg>
        <pc:picChg chg="add mod">
          <ac:chgData name="Nawojka Kolijewicz" userId="07ef273f44e14be8" providerId="LiveId" clId="{D7ACB248-D50E-4312-A3E5-6C674F16C73A}" dt="2024-11-30T18:00:03.147" v="558" actId="1076"/>
          <ac:picMkLst>
            <pc:docMk/>
            <pc:sldMk cId="3344774331" sldId="263"/>
            <ac:picMk id="4" creationId="{44E6CF91-B824-217B-5FEA-5E243D9C4877}"/>
          </ac:picMkLst>
        </pc:picChg>
        <pc:picChg chg="add del mod">
          <ac:chgData name="Nawojka Kolijewicz" userId="07ef273f44e14be8" providerId="LiveId" clId="{D7ACB248-D50E-4312-A3E5-6C674F16C73A}" dt="2024-12-02T18:10:51.004" v="877" actId="21"/>
          <ac:picMkLst>
            <pc:docMk/>
            <pc:sldMk cId="3344774331" sldId="263"/>
            <ac:picMk id="8" creationId="{34D3BAC2-5532-2400-6A9E-0AF5A232F146}"/>
          </ac:picMkLst>
        </pc:picChg>
      </pc:sldChg>
      <pc:sldChg chg="new del">
        <pc:chgData name="Nawojka Kolijewicz" userId="07ef273f44e14be8" providerId="LiveId" clId="{D7ACB248-D50E-4312-A3E5-6C674F16C73A}" dt="2024-12-01T14:18:04.474" v="582" actId="680"/>
        <pc:sldMkLst>
          <pc:docMk/>
          <pc:sldMk cId="360814918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93EAC3-7347-E4A3-A570-57074DDC4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5C0380D-BD54-01C4-2FF6-00E15E01E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9055AD-B17E-AD31-5BE1-5E46FEDE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0BEB1D-C0B9-85F1-02FA-4BB431D47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9758D2-FA6D-E536-F4E6-1CE05EBA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729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DD8DCF-312E-AC20-9DBB-BD90AB1F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3BA633-0A88-0756-525D-094ACA77F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569F22-5B91-7A27-40B2-6C6CC244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54A4FB-E05B-D70B-06A6-75B55AE6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DF982E-4CFC-2D3F-BA14-C5D33B59E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53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6D1379-E762-7B42-D94E-ED284395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F05530E-5AAC-29AD-5873-0182B116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719D55-8FC4-0C67-7D37-5EBB79E5F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075825-C5EA-6F77-F86E-2FF95087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132617-C1E9-40D0-B9EA-10FD7B2F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3834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568DD-9397-C5F9-D62F-38903B10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25BF69-A8AF-FE48-6B09-B7DB1FCB8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667F112-3070-31D4-17B0-B530AE379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56CFE84-AFC4-56BB-4ED1-588B4ECB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A1270B-F67F-AEE2-0950-A6FDD608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62EDD7F-0EAE-BFED-6EEC-D7509461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159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EFD3EC-D696-D2AC-AA6D-2475A75C2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B65B6BC-432B-90A1-04B4-B4258F3CC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FC4625-3F25-C1F0-B1C7-5CB4028BF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D898C24-E858-9FEE-BE6F-A7519A858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D1DCECD-174A-688E-6BCB-CB2BB6AEF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A7D0BC8-46D2-DDE3-BD75-AA1E00191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0556AB1-D900-6D34-DB2A-69354BB62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CED85FC-A741-B290-8824-A348B78A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575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38B0AE-BB61-BC78-88CF-82744D0F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B97A0EE-8075-EB16-84CB-C20B098A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11FBDE4-7F94-D89A-6B82-C6F30145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29FC80C-4AB2-F46D-3B8E-E4E4DCE1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72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A43389A-14BF-4F57-7191-F2103F35A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6842F5B-5E8D-EBA3-E349-17C87DFA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BC240DD-8EC0-72F4-19D6-499FD3C8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20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C62991-7F14-9961-6AF4-F42B03D01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8A350D-5FCA-EFE2-ABF0-C480AB971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E8F03FF-E77C-CF07-F142-DCD2935F8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27C1121-E697-4E6E-BCB2-7027B7F7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370EBD5-9CDF-05F7-0D11-EE8A0718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1B6B3E-8A50-8E1F-9613-BE963895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962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99FDCE-72F1-D339-348A-60736E11F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456E7B7-D483-213B-D8D2-54361F74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317D43C-2454-90C2-FD4F-81D980524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8208BB0-20B8-1FC5-5FB0-C208E7216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DFFA49B-A085-013E-EF9F-12CB2EF7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7CB669E-85FF-52C1-D299-F66EE986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904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5A83EE-1544-4F3C-D8F7-528C26F25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0B4C1D4-7F89-90C4-36FB-CD65CE36F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8914F0-9670-C356-84A1-729B02CE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3B2EA9-E856-554B-F804-E294D2F3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C0B4B5-58A3-52E6-3DBF-F356623A1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53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58DDC98-ED6B-D016-F0A9-6238A0446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C566C63-1AA3-445A-B463-85BF94E30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397A52-8411-69DF-28CE-EA33AF51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7600427-E444-A7DE-F79D-9D27C49D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4654A6-9822-0A4B-6F23-7ED75E9D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72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33FEC4B-3B21-0196-D7F8-F7A19F9F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7209DF1-1029-039D-446D-30744B5C3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3F76CA6-9FEF-4BAC-F48A-2B2815F31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12BF4E-E9F0-4CE2-B994-AF4F43C77808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24F113-981D-F40B-9824-3A8B8EC35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C42B8-446D-B309-ADBB-87E2E19CD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642D6-6970-4729-9BF7-FE35600511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544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E9EC487-461C-1674-C23B-3FDD16FF46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60270" y="233462"/>
            <a:ext cx="7321484" cy="6624538"/>
          </a:xfrm>
        </p:spPr>
        <p:txBody>
          <a:bodyPr>
            <a:normAutofit fontScale="85000" lnSpcReduction="20000"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endParaRPr lang="pl-PL" sz="3200" b="1" i="1" dirty="0"/>
          </a:p>
          <a:p>
            <a:pPr marL="0" indent="0" algn="ctr">
              <a:buNone/>
            </a:pPr>
            <a:r>
              <a:rPr lang="pl-PL" sz="3300" b="1" i="1" dirty="0"/>
              <a:t>Stowarzyszenie Przyjaciół UTW </a:t>
            </a:r>
          </a:p>
          <a:p>
            <a:pPr marL="0" indent="0" algn="ctr">
              <a:buNone/>
            </a:pPr>
            <a:r>
              <a:rPr lang="pl-PL" sz="3300" b="1" i="1" dirty="0"/>
              <a:t>w Rzeszowie</a:t>
            </a:r>
          </a:p>
          <a:p>
            <a:pPr marL="0" indent="0" algn="ctr">
              <a:buNone/>
            </a:pPr>
            <a:r>
              <a:rPr lang="pl-PL" sz="3300" b="1" i="1" dirty="0"/>
              <a:t> Uniwersytet Trzeciego Wieku - UR</a:t>
            </a:r>
            <a:endParaRPr lang="pl-PL" sz="3300" i="1" dirty="0"/>
          </a:p>
          <a:p>
            <a:pPr marL="0" indent="0" algn="ctr">
              <a:buNone/>
            </a:pPr>
            <a:endParaRPr lang="pl-PL" sz="3300" i="1" dirty="0"/>
          </a:p>
          <a:p>
            <a:pPr marL="0" indent="0" algn="ctr">
              <a:buNone/>
            </a:pPr>
            <a:r>
              <a:rPr lang="pl-PL" sz="3300" b="1" i="1" dirty="0"/>
              <a:t>Zadanie publiczne „Działaj z nami – seniorami” dofinansowane z budżetu miasta Rzeszowa na podstawie umowy </a:t>
            </a:r>
          </a:p>
          <a:p>
            <a:pPr marL="0" indent="0" algn="ctr">
              <a:buNone/>
            </a:pPr>
            <a:r>
              <a:rPr lang="pl-PL" sz="3300" b="1" i="1" dirty="0"/>
              <a:t>Nr 85/2024  z dnia 22.07.2024 roku</a:t>
            </a:r>
          </a:p>
          <a:p>
            <a:pPr marL="0" indent="0" algn="ctr">
              <a:buNone/>
            </a:pPr>
            <a:endParaRPr lang="pl-PL" sz="3300" b="1" i="1" dirty="0"/>
          </a:p>
          <a:p>
            <a:pPr marL="0" indent="0" algn="ctr">
              <a:buNone/>
            </a:pPr>
            <a:r>
              <a:rPr lang="pl-PL" sz="3300" b="1" i="1" dirty="0"/>
              <a:t>Rzeszów 10.12.2024 r.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6AD330F-BDB6-4CD9-28D2-94C9AFC9E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920" y="665438"/>
            <a:ext cx="3166639" cy="1510243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D73B199B-2380-E435-9F6C-796FB0548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0877" y="233463"/>
            <a:ext cx="1544570" cy="1881950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8343388-0ECA-ADEE-B9E8-D91C8BDDF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11" y="293732"/>
            <a:ext cx="2043260" cy="18819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C98B0C1-9A9A-5A73-4944-18FFF4B58D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6246" y="2996119"/>
            <a:ext cx="4709197" cy="27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70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3C84CA-8455-6217-9B6B-DEAF1037C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2194"/>
          </a:xfrm>
        </p:spPr>
        <p:txBody>
          <a:bodyPr/>
          <a:lstStyle/>
          <a:p>
            <a:pPr algn="ctr"/>
            <a:r>
              <a:rPr lang="pl-PL" b="1" dirty="0"/>
              <a:t>„</a:t>
            </a:r>
            <a:r>
              <a:rPr lang="pl-PL" sz="3600" b="1" dirty="0"/>
              <a:t>Działaj z nami – seniorami”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E78D997-9BBD-255D-C119-A1B3B1CE05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819" y="1916205"/>
            <a:ext cx="5549418" cy="4166131"/>
          </a:xfrm>
          <a:prstGeom prst="rect">
            <a:avLst/>
          </a:prstGeo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5806E8A-1906-DF21-5A35-75426E075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1599" y="1329484"/>
            <a:ext cx="6619572" cy="508114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l-PL" sz="3500" dirty="0"/>
              <a:t>W dniach  </a:t>
            </a:r>
            <a:r>
              <a:rPr lang="pl-PL" sz="3500" b="1" dirty="0"/>
              <a:t>23.09. - 02.12.2024r. </a:t>
            </a:r>
            <a:r>
              <a:rPr lang="pl-PL" sz="3500" dirty="0"/>
              <a:t>zaplanowano zajęcia z gimnastyki   </a:t>
            </a:r>
            <a:br>
              <a:rPr lang="pl-PL" sz="3500" dirty="0"/>
            </a:br>
            <a:r>
              <a:rPr lang="pl-PL" sz="3500" dirty="0"/>
              <a:t>w wodzie – ćwiczenia relaksacyjno – rehabilitacyjne. </a:t>
            </a:r>
          </a:p>
          <a:p>
            <a:pPr>
              <a:spcBef>
                <a:spcPts val="0"/>
              </a:spcBef>
            </a:pPr>
            <a:r>
              <a:rPr lang="pl-PL" sz="3500" dirty="0"/>
              <a:t>Wzięło w nich udział 24 słuchaczy Uniwersytetu Trzeciego Wieku - UR.</a:t>
            </a:r>
          </a:p>
          <a:p>
            <a:pPr>
              <a:spcBef>
                <a:spcPts val="0"/>
              </a:spcBef>
            </a:pPr>
            <a:r>
              <a:rPr lang="pl-PL" sz="3500" dirty="0"/>
              <a:t> Uczestników podzielono na 2 grupy po 12 osób w grupie. </a:t>
            </a:r>
          </a:p>
          <a:p>
            <a:pPr>
              <a:spcBef>
                <a:spcPts val="0"/>
              </a:spcBef>
            </a:pPr>
            <a:r>
              <a:rPr lang="pl-PL" sz="3500" dirty="0"/>
              <a:t>Zajęcia dla I grupy odbywały się we wtorki o13:15 i czwartki o 09:30; </a:t>
            </a:r>
          </a:p>
          <a:p>
            <a:pPr>
              <a:spcBef>
                <a:spcPts val="0"/>
              </a:spcBef>
            </a:pPr>
            <a:r>
              <a:rPr lang="pl-PL" sz="3500" dirty="0"/>
              <a:t>dla grupy II we środy o10:15 i piątki </a:t>
            </a:r>
            <a:br>
              <a:rPr lang="pl-PL" sz="3500" dirty="0"/>
            </a:br>
            <a:r>
              <a:rPr lang="pl-PL" sz="3500" dirty="0"/>
              <a:t>o godzinie 14:00. </a:t>
            </a:r>
          </a:p>
          <a:p>
            <a:pPr>
              <a:spcBef>
                <a:spcPts val="0"/>
              </a:spcBef>
            </a:pPr>
            <a:r>
              <a:rPr lang="pl-PL" sz="3500" dirty="0"/>
              <a:t>Wszystkie zajęcia trwały po 45 minut.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964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B99B4A-D98E-77ED-E2E1-B215825E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58" y="196645"/>
            <a:ext cx="8695587" cy="696208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/>
              <a:t>„ Działaj z nami – seniorami”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9EA33B1-30E8-5AEB-6B69-C6FF258F7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4393" y="1335305"/>
            <a:ext cx="5220929" cy="57685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l-PL" sz="3200" dirty="0"/>
              <a:t>Zajęcia prowadzone były przez wykwalifikowaną trenerkę, Panią Annę Marię Musiał – Gardzielik, posiadającą doświadczenie w prowadzeniu zajęć AQUA FITNESS oraz </a:t>
            </a:r>
          </a:p>
          <a:p>
            <a:pPr>
              <a:spcBef>
                <a:spcPts val="0"/>
              </a:spcBef>
            </a:pPr>
            <a:r>
              <a:rPr lang="pl-PL" sz="3200" dirty="0"/>
              <a:t>certyfikat AQUA FITNESS  </a:t>
            </a:r>
          </a:p>
          <a:p>
            <a:pPr>
              <a:spcBef>
                <a:spcPts val="0"/>
              </a:spcBef>
            </a:pPr>
            <a:r>
              <a:rPr lang="pl-PL" sz="3200" dirty="0"/>
              <a:t>i ukończony specjalistyczny kurs Instruktora Fitness.</a:t>
            </a:r>
          </a:p>
        </p:txBody>
      </p:sp>
      <p:pic>
        <p:nvPicPr>
          <p:cNvPr id="8" name="Symbol zastępczy obrazu 7" descr="Obraz zawierający sport, basen, pływanie, Centrum wypoczynkowe&#10;&#10;Opis wygenerowany automatycznie">
            <a:extLst>
              <a:ext uri="{FF2B5EF4-FFF2-40B4-BE49-F238E27FC236}">
                <a16:creationId xmlns:a16="http://schemas.microsoft.com/office/drawing/2014/main" id="{46880866-3D0F-F75C-AD63-55D8446FC2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5322" y="1582314"/>
            <a:ext cx="6172200" cy="4873625"/>
          </a:xfrm>
        </p:spPr>
      </p:pic>
    </p:spTree>
    <p:extLst>
      <p:ext uri="{BB962C8B-B14F-4D97-AF65-F5344CB8AC3E}">
        <p14:creationId xmlns:p14="http://schemas.microsoft.com/office/powerpoint/2010/main" val="279741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6043DA-14E6-C8C2-4D5B-0B36B87C9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371"/>
            <a:ext cx="10515600" cy="1138135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/>
              <a:t>„Działaj z nami – seniorami”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957A76-CAEF-1813-C199-D77D60977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783"/>
            <a:ext cx="10515600" cy="4776180"/>
          </a:xfrm>
        </p:spPr>
        <p:txBody>
          <a:bodyPr>
            <a:noAutofit/>
          </a:bodyPr>
          <a:lstStyle/>
          <a:p>
            <a:r>
              <a:rPr lang="pl-PL" sz="3200" dirty="0"/>
              <a:t>Aqua aerobik to ćwiczenia wykonywane w wodzie, które oferują wiele korzyści zdrowotnych i </a:t>
            </a:r>
            <a:r>
              <a:rPr lang="pl-PL" sz="3200" dirty="0" err="1"/>
              <a:t>fitnessowych</a:t>
            </a:r>
            <a:r>
              <a:rPr lang="pl-PL" sz="3200" dirty="0"/>
              <a:t>. </a:t>
            </a:r>
          </a:p>
          <a:p>
            <a:r>
              <a:rPr lang="pl-PL" sz="3200" dirty="0"/>
              <a:t>Woda zmniejsza nacisk na stawy, co sprawia, że ćwiczenia są mniej bolesne dla osób z problemami stawowymi lub bólami pleców. </a:t>
            </a:r>
          </a:p>
          <a:p>
            <a:r>
              <a:rPr lang="pl-PL" sz="3200" dirty="0"/>
              <a:t>Aqua aerobik pomaga wzmocnić serce i poprawić krążenie krwi. Opór wody sprawia, że mięśnie muszą pracować ciężej, co przyczynia się do ich wzmocnienia.</a:t>
            </a:r>
          </a:p>
          <a:p>
            <a:r>
              <a:rPr lang="pl-PL" sz="3200" dirty="0"/>
              <a:t>Ćwiczenia w wodzie mogą pomóc w poprawie równowagi </a:t>
            </a:r>
            <a:br>
              <a:rPr lang="pl-PL" sz="3200" dirty="0"/>
            </a:br>
            <a:r>
              <a:rPr lang="pl-PL" sz="3200" dirty="0"/>
              <a:t>i koordynacji, co może zmniejszyć ryzyko upadków.</a:t>
            </a:r>
          </a:p>
        </p:txBody>
      </p:sp>
    </p:spTree>
    <p:extLst>
      <p:ext uri="{BB962C8B-B14F-4D97-AF65-F5344CB8AC3E}">
        <p14:creationId xmlns:p14="http://schemas.microsoft.com/office/powerpoint/2010/main" val="269705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E1E753-1BE6-3784-3D57-3BA78AE3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/>
              <a:t>„</a:t>
            </a:r>
            <a:r>
              <a:rPr lang="pl-PL" sz="3600" b="1" dirty="0"/>
              <a:t>Działaj z nami – seniorami”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A21FE7-7D91-FF96-59AB-36F903D35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880B2DF-F361-82F6-916E-D961898D5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EBA4E22F-343C-E88A-5332-6EB515B9C6E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81161"/>
            <a:ext cx="5918922" cy="4439191"/>
          </a:xfrm>
          <a:prstGeom prst="rect">
            <a:avLst/>
          </a:prstGeom>
        </p:spPr>
      </p:pic>
      <p:pic>
        <p:nvPicPr>
          <p:cNvPr id="17" name="Symbol zastępczy zawartości 16">
            <a:extLst>
              <a:ext uri="{FF2B5EF4-FFF2-40B4-BE49-F238E27FC236}">
                <a16:creationId xmlns:a16="http://schemas.microsoft.com/office/drawing/2014/main" id="{6913A77B-CAE5-5263-0D25-C466321FA3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80" y="1681160"/>
            <a:ext cx="5918921" cy="443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04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2D1DD0C7-620A-EEC0-A747-885138A432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282" y="2327005"/>
            <a:ext cx="5457216" cy="4396835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2AE15F87-7AB3-A755-3505-CACA6FC7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„</a:t>
            </a:r>
            <a:r>
              <a:rPr lang="pl-PL" sz="3600" b="1" dirty="0"/>
              <a:t>Działaj z nami – seniorami”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87972C2-558A-C4AF-CE77-30F74C9F77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327005"/>
            <a:ext cx="5862446" cy="43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7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E734D2-B431-9106-880F-4002AC2E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„</a:t>
            </a:r>
            <a:r>
              <a:rPr lang="pl-PL" sz="3600" b="1" dirty="0"/>
              <a:t>Działaj z nami – seniorami”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C179F3-2C0F-6DA9-F173-57A503460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97" y="1478604"/>
            <a:ext cx="11342451" cy="4698359"/>
          </a:xfrm>
        </p:spPr>
        <p:txBody>
          <a:bodyPr>
            <a:normAutofit/>
          </a:bodyPr>
          <a:lstStyle/>
          <a:p>
            <a:r>
              <a:rPr lang="pl-PL" sz="3200" dirty="0"/>
              <a:t>Seniorzy, którzy regularnie uczestniczą w zajęciach </a:t>
            </a:r>
            <a:r>
              <a:rPr lang="pl-PL" sz="3200" dirty="0" err="1"/>
              <a:t>aqua</a:t>
            </a:r>
            <a:r>
              <a:rPr lang="pl-PL" sz="3200" dirty="0"/>
              <a:t> aerobiku, często zgłaszają poprawę ogólnej kondycji fizycznej </a:t>
            </a:r>
            <a:br>
              <a:rPr lang="pl-PL" sz="3200" dirty="0"/>
            </a:br>
            <a:r>
              <a:rPr lang="pl-PL" sz="3200" dirty="0"/>
              <a:t>i psychicznej. </a:t>
            </a:r>
          </a:p>
          <a:p>
            <a:r>
              <a:rPr lang="pl-PL" sz="3200" dirty="0"/>
              <a:t>Ćwiczenia w wodzie mogą działać relaksująco, pomagając </a:t>
            </a:r>
            <a:br>
              <a:rPr lang="pl-PL" sz="3200" dirty="0"/>
            </a:br>
            <a:r>
              <a:rPr lang="pl-PL" sz="3200" dirty="0"/>
              <a:t>w redukcji stresu i poprawie samopoczucia.</a:t>
            </a:r>
          </a:p>
          <a:p>
            <a:r>
              <a:rPr lang="pl-PL" sz="3200" dirty="0"/>
              <a:t>Regularne ćwiczenia w wodzie mogą poprawić zdrowie serca </a:t>
            </a:r>
            <a:br>
              <a:rPr lang="pl-PL" sz="3200" dirty="0"/>
            </a:br>
            <a:r>
              <a:rPr lang="pl-PL" sz="3200" dirty="0"/>
              <a:t>i układu krążenia.</a:t>
            </a:r>
          </a:p>
          <a:p>
            <a:r>
              <a:rPr lang="pl-PL" sz="3200" dirty="0"/>
              <a:t>Uczestnicy zajęć byli bardzo zadowoleni z ćwiczeń, regularnie </a:t>
            </a:r>
            <a:br>
              <a:rPr lang="pl-PL" sz="3200" dirty="0"/>
            </a:br>
            <a:r>
              <a:rPr lang="pl-PL" sz="3200" dirty="0"/>
              <a:t>w nich uczestniczyli, osiągając wiele korzyści prozdrowotnych.</a:t>
            </a:r>
          </a:p>
        </p:txBody>
      </p:sp>
    </p:spTree>
    <p:extLst>
      <p:ext uri="{BB962C8B-B14F-4D97-AF65-F5344CB8AC3E}">
        <p14:creationId xmlns:p14="http://schemas.microsoft.com/office/powerpoint/2010/main" val="48245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E0CAE8-46BA-D7DA-76B7-5A62822F1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657" y="-420823"/>
            <a:ext cx="10366129" cy="1273068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/>
              <a:t>„ Działaj z nami – seniorami”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A629AF5-965F-E715-8D5D-1C4B2C4E2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907458"/>
            <a:ext cx="6035418" cy="395359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D989F60-6B09-C39B-4501-D6CF4EB31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191" y="996950"/>
            <a:ext cx="5027997" cy="5462844"/>
          </a:xfrm>
        </p:spPr>
        <p:txBody>
          <a:bodyPr>
            <a:noAutofit/>
          </a:bodyPr>
          <a:lstStyle/>
          <a:p>
            <a:r>
              <a:rPr lang="pl-PL" sz="2800" dirty="0"/>
              <a:t>Budynek pływalni jest przystosowany dla osób ze szczególnymi potrzebami: w obszarze architektonicznym (podjazdy, miejsca parkingowe dla osób niepełnosprawnych, szatnie, prysznic), cyfrowym (udostępniony jest dostęp do Internetu przez Wi-Fi) oraz komunikacyjno-informacyjnym (na korytarzach umieszczony jest plan pomieszczeń).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4E6CF91-B824-217B-5FEA-5E243D9C48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88" y="949662"/>
            <a:ext cx="6611566" cy="495867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5176C58-C029-0A83-AA42-DB1CE2CA627F}"/>
              </a:ext>
            </a:extLst>
          </p:cNvPr>
          <p:cNvSpPr txBox="1"/>
          <p:nvPr/>
        </p:nvSpPr>
        <p:spPr>
          <a:xfrm>
            <a:off x="255639" y="6142834"/>
            <a:ext cx="11781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i="1" dirty="0"/>
              <a:t>Opracowanie: Nawojka Kolijewicz, koordynator sekcji sportowo – turystycznej UTW-UR </a:t>
            </a:r>
          </a:p>
        </p:txBody>
      </p:sp>
    </p:spTree>
    <p:extLst>
      <p:ext uri="{BB962C8B-B14F-4D97-AF65-F5344CB8AC3E}">
        <p14:creationId xmlns:p14="http://schemas.microsoft.com/office/powerpoint/2010/main" val="33447743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406</Words>
  <Application>Microsoft Office PowerPoint</Application>
  <PresentationFormat>Panoramiczny</PresentationFormat>
  <Paragraphs>40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Motyw pakietu Office</vt:lpstr>
      <vt:lpstr>Prezentacja programu PowerPoint</vt:lpstr>
      <vt:lpstr>„Działaj z nami – seniorami” </vt:lpstr>
      <vt:lpstr>„ Działaj z nami – seniorami”</vt:lpstr>
      <vt:lpstr>„Działaj z nami – seniorami”</vt:lpstr>
      <vt:lpstr>„Działaj z nami – seniorami”</vt:lpstr>
      <vt:lpstr>„Działaj z nami – seniorami”</vt:lpstr>
      <vt:lpstr>„Działaj z nami – seniorami”</vt:lpstr>
      <vt:lpstr>„ Działaj z nami – seniorami”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Nawojka Kolijewicz</dc:creator>
  <cp:lastModifiedBy>Maria Suchy</cp:lastModifiedBy>
  <cp:revision>8</cp:revision>
  <dcterms:created xsi:type="dcterms:W3CDTF">2024-11-30T16:21:09Z</dcterms:created>
  <dcterms:modified xsi:type="dcterms:W3CDTF">2024-12-03T16:33:28Z</dcterms:modified>
</cp:coreProperties>
</file>