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60" r:id="rId2"/>
    <p:sldId id="374" r:id="rId3"/>
    <p:sldId id="279" r:id="rId4"/>
    <p:sldId id="274" r:id="rId5"/>
    <p:sldId id="277" r:id="rId6"/>
    <p:sldId id="377" r:id="rId7"/>
    <p:sldId id="273" r:id="rId8"/>
    <p:sldId id="276" r:id="rId9"/>
    <p:sldId id="375" r:id="rId10"/>
    <p:sldId id="280" r:id="rId11"/>
    <p:sldId id="381" r:id="rId12"/>
    <p:sldId id="384" r:id="rId13"/>
    <p:sldId id="382" r:id="rId14"/>
    <p:sldId id="383" r:id="rId15"/>
    <p:sldId id="379" r:id="rId16"/>
    <p:sldId id="281" r:id="rId17"/>
    <p:sldId id="283" r:id="rId18"/>
    <p:sldId id="284" r:id="rId19"/>
    <p:sldId id="376" r:id="rId20"/>
    <p:sldId id="373" r:id="rId21"/>
    <p:sldId id="378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38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24B178-2E80-4DAB-948B-BC28DD3C1378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C3ECDB-6316-4F78-AE6F-C467AE9E40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013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B6F08-4DFD-4B72-B9CD-7288ED061686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282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8668C26-3863-4F92-A71B-A5249562DC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41FF529-19BF-4528-9366-9D448C5A57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63D736C-065D-4A3A-A642-81A96D3C3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A213B-D6E5-4D49-86CB-63448D8F8A23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7224044-0035-40E9-A6A2-8F7DFF447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F9A60FB-24E9-4C54-8CFD-06BB19477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BF6C4-98B4-4FA4-B977-E66AB7DB4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418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5DD87C-EC55-408F-A6BF-AB4A582F4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B956E5-345F-42EA-B3DF-F619B3A09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6C398CB-DC13-4791-86F8-315FD4AD2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A213B-D6E5-4D49-86CB-63448D8F8A23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D02F0DB-7159-4C7A-9870-051F8F4B9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9E04C79-EA20-4F66-B2E9-0CAB32F44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BF6C4-98B4-4FA4-B977-E66AB7DB4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811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0BCDEBD-4F64-4602-8A2F-9DD0365C7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AC3E005-0AD9-40B0-BEBB-CA94103A95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AC0E355-E31B-4F7C-9E26-CCA6FB366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A213B-D6E5-4D49-86CB-63448D8F8A23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6D5005A-02BF-4D62-8F7E-C48B793E3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EC4C78D-B5D1-4C0E-8A04-C2F05A1BA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BF6C4-98B4-4FA4-B977-E66AB7DB4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565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FE2EE05-505C-40C6-97B3-8EEBD26C5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A432EBE-8525-4520-8DA0-3882900886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BF9DDE0D-8D85-44A8-A24F-D48ECF5F46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96CD7C8-4C95-4BFC-807F-EF2D0B53D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A213B-D6E5-4D49-86CB-63448D8F8A23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C8D8767-5FE2-4EB0-AD3E-0553F2F56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FF6ED20-23E5-4CDD-8BCF-E1ED5A1C9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BF6C4-98B4-4FA4-B977-E66AB7DB4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419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AF14F1-14C8-4EA3-8AEF-5D413ABA8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17A225F-F7AB-47D1-B2D5-A6363F66C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5FC340D-3F70-4711-BCE2-6A74FF3371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007296D2-983B-4B38-9702-1C2203C183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A77AA48-2DE9-42B8-B43A-C2964F76A2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0817B0DA-6AC9-4CB0-925F-603E585DA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A213B-D6E5-4D49-86CB-63448D8F8A23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CCF14B1-D23E-4BE0-85D0-FE89F268A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01D23E2F-2882-4B45-AF7B-6DBF7DC42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BF6C4-98B4-4FA4-B977-E66AB7DB4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827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8F13DA-2E7A-4DDC-AB8B-6C21F3007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88B43D1A-EDD2-4788-9DDB-E2CF60D61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A213B-D6E5-4D49-86CB-63448D8F8A23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31CDF90E-0126-48AE-AAC7-D975F62E2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C911E75-49C0-48CD-86C0-63E14F963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BF6C4-98B4-4FA4-B977-E66AB7DB4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632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770295BE-E489-4A7C-8341-541437AC7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A213B-D6E5-4D49-86CB-63448D8F8A23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68857960-F670-4B6D-A86C-F555773F4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FF934A0-F299-4A07-B0A3-75B136423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BF6C4-98B4-4FA4-B977-E66AB7DB4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026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1DB0A17-23B7-4202-B106-F832AC1C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63FB13B-07DD-4782-800B-D0DA02C34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E091F5A-7A23-45B1-AADE-D1DEC12034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8DDA92F-F0F0-4E61-A81B-698FEC371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A213B-D6E5-4D49-86CB-63448D8F8A23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7191D63-85AD-4C2B-A659-B008A2DF7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58C7C8C-A527-4DDD-AB06-AC9E73C29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BF6C4-98B4-4FA4-B977-E66AB7DB4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470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2DB4504-D995-4840-BD16-8F08ED17B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BB87980A-7330-4E4E-BE26-FE9A421331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9E8F3D3-72A4-4548-A1E3-43C2A6FA9C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7ED0B02-CC9E-4EEF-B063-6DBDE808A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A213B-D6E5-4D49-86CB-63448D8F8A23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D3B7EE9-618A-4FAB-A4C3-5E7584B61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CB11688-1D39-4179-B0EC-DF8E9272C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BF6C4-98B4-4FA4-B977-E66AB7DB4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191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5A22BF-24E8-4993-A913-2405A2211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8974C0CB-C752-4F85-BBAA-035DBF52A9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C0E4366-5B06-4A9A-A963-9005A4F40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A213B-D6E5-4D49-86CB-63448D8F8A23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F1D0669-D51D-4E19-8430-0EAC87851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06222A6-DD2B-4A19-8802-83ED4D94E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BF6C4-98B4-4FA4-B977-E66AB7DB4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27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20C03348-0EDD-4F0E-AC47-72B05FDBB0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32E205B-D04D-43C8-8DED-C4AEA7F777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A51929D-ADD3-4263-9E02-C1A1966BF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A213B-D6E5-4D49-86CB-63448D8F8A23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44DE845-2011-40A2-BECB-F6D020140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D5E3573-9400-44C6-AC70-1402D5D4A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BF6C4-98B4-4FA4-B977-E66AB7DB4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085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CF7633-03AF-4899-8393-AD067FF8A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D3208E8-455B-4719-984B-675DD4F61D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CA493CC-1514-426D-878D-E073F18BB9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A213B-D6E5-4D49-86CB-63448D8F8A23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E46D385-E31C-4717-AAD5-71D6C53CA7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94A5042-DCED-4B7A-AB92-A1C0A6E257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BF6C4-98B4-4FA4-B977-E66AB7DB4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606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8751" y="2835132"/>
            <a:ext cx="10363200" cy="13620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/>
              <a:t/>
            </a:r>
            <a:br>
              <a:rPr lang="ru-RU" sz="4800" dirty="0"/>
            </a:br>
            <a:r>
              <a:rPr lang="ru-RU" sz="4133" cap="all" dirty="0"/>
              <a:t/>
            </a:r>
            <a:br>
              <a:rPr lang="ru-RU" sz="4133" cap="all" dirty="0"/>
            </a:br>
            <a:endParaRPr lang="en-US" sz="2667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524000"/>
            <a:ext cx="12191999" cy="524034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4000" b="1" cap="all" dirty="0">
                <a:solidFill>
                  <a:schemeClr val="tx1"/>
                </a:solidFill>
              </a:rPr>
              <a:t>Евгения Кравченкова</a:t>
            </a:r>
          </a:p>
          <a:p>
            <a:pPr algn="ctr"/>
            <a:endParaRPr lang="ru-RU" sz="4000" b="1" cap="all" dirty="0">
              <a:solidFill>
                <a:schemeClr val="tx1"/>
              </a:solidFill>
            </a:endParaRPr>
          </a:p>
          <a:p>
            <a:pPr algn="ctr"/>
            <a:r>
              <a:rPr lang="ru-RU" sz="5200" dirty="0">
                <a:solidFill>
                  <a:schemeClr val="tx1"/>
                </a:solidFill>
              </a:rPr>
              <a:t>Монстрации и флешмобы</a:t>
            </a:r>
          </a:p>
          <a:p>
            <a:pPr algn="ctr"/>
            <a:r>
              <a:rPr lang="ru-RU" sz="5200" dirty="0">
                <a:solidFill>
                  <a:schemeClr val="tx1"/>
                </a:solidFill>
              </a:rPr>
              <a:t>как способ бытования русской литературы</a:t>
            </a:r>
          </a:p>
          <a:p>
            <a:pPr algn="ctr"/>
            <a:r>
              <a:rPr lang="ru-RU" sz="5200" dirty="0">
                <a:solidFill>
                  <a:schemeClr val="tx1"/>
                </a:solidFill>
              </a:rPr>
              <a:t>в современном молодежном сознании</a:t>
            </a:r>
          </a:p>
          <a:p>
            <a:pPr algn="r"/>
            <a:r>
              <a:rPr lang="ru-RU" sz="3000" b="0" i="0" dirty="0">
                <a:solidFill>
                  <a:srgbClr val="333333"/>
                </a:solidFill>
                <a:effectLst/>
              </a:rPr>
              <a:t>XXIII Международная заочная научная конференция</a:t>
            </a:r>
            <a:r>
              <a:rPr lang="ru-RU" sz="3000" dirty="0"/>
              <a:t/>
            </a:r>
            <a:br>
              <a:rPr lang="ru-RU" sz="3000" dirty="0"/>
            </a:br>
            <a:r>
              <a:rPr lang="ru-RU" sz="3000" b="0" i="0" dirty="0">
                <a:solidFill>
                  <a:srgbClr val="333333"/>
                </a:solidFill>
                <a:effectLst/>
              </a:rPr>
              <a:t>РУСИСТИКА И СОВРЕМЕННОСТЬ</a:t>
            </a:r>
            <a:r>
              <a:rPr lang="ru-RU" sz="3000" dirty="0"/>
              <a:t/>
            </a:r>
            <a:br>
              <a:rPr lang="ru-RU" sz="3000" dirty="0"/>
            </a:br>
            <a:r>
              <a:rPr lang="ru-RU" sz="3000" b="0" i="0" dirty="0">
                <a:solidFill>
                  <a:srgbClr val="333333"/>
                </a:solidFill>
                <a:effectLst/>
              </a:rPr>
              <a:t>Жешув (Польша) 15-17 октября 2020 г.</a:t>
            </a:r>
            <a:r>
              <a:rPr lang="ru-RU" sz="3000" dirty="0"/>
              <a:t/>
            </a:r>
            <a:br>
              <a:rPr lang="ru-RU" sz="3000" dirty="0"/>
            </a:br>
            <a:r>
              <a:rPr lang="ru-RU" sz="3000" b="0" i="0" dirty="0">
                <a:solidFill>
                  <a:srgbClr val="333333"/>
                </a:solidFill>
                <a:effectLst/>
              </a:rPr>
              <a:t>Кафедра русистики </a:t>
            </a:r>
            <a:r>
              <a:rPr lang="ru-RU" sz="3000" b="0" i="0" dirty="0" err="1">
                <a:solidFill>
                  <a:srgbClr val="333333"/>
                </a:solidFill>
                <a:effectLst/>
              </a:rPr>
              <a:t>Жешувского</a:t>
            </a:r>
            <a:r>
              <a:rPr lang="ru-RU" sz="3000" b="0" i="0" dirty="0">
                <a:solidFill>
                  <a:srgbClr val="333333"/>
                </a:solidFill>
                <a:effectLst/>
              </a:rPr>
              <a:t> университета</a:t>
            </a:r>
            <a:endParaRPr lang="ru-RU" sz="3000" b="1" cap="all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" y="1194383"/>
            <a:ext cx="12191999" cy="19244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5" name="Прямоугольник 4"/>
          <p:cNvSpPr/>
          <p:nvPr/>
        </p:nvSpPr>
        <p:spPr>
          <a:xfrm>
            <a:off x="5440353" y="3491393"/>
            <a:ext cx="97930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7200" dirty="0"/>
          </a:p>
        </p:txBody>
      </p:sp>
      <p:pic>
        <p:nvPicPr>
          <p:cNvPr id="6" name="Picture 2" descr="D:\logo\png\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4299" y="93660"/>
            <a:ext cx="3105197" cy="1253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959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FD66B22-9D88-4B75-88FF-2DF26BDADA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Флешмоб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B0B9684-1A02-45D0-9D1C-B786235523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554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FF9C9F8-FE8B-4C4C-B52B-5A3096767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Флешмоб - 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8D6A4BF-9415-4328-9EA7-AB9414CACC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just">
              <a:buNone/>
            </a:pPr>
            <a:r>
              <a:rPr lang="ru-RU" dirty="0"/>
              <a:t>– заранее спланированная массовая акция, в которой большая группа людей появляется в общественном месте, выполняет заранее оговорённые действия (</a:t>
            </a:r>
            <a:r>
              <a:rPr lang="ru-RU" i="1" dirty="0"/>
              <a:t>сценарий</a:t>
            </a:r>
            <a:r>
              <a:rPr lang="ru-RU" dirty="0"/>
              <a:t>) и затем расходится.</a:t>
            </a:r>
          </a:p>
        </p:txBody>
      </p:sp>
    </p:spTree>
    <p:extLst>
      <p:ext uri="{BB962C8B-B14F-4D97-AF65-F5344CB8AC3E}">
        <p14:creationId xmlns:p14="http://schemas.microsoft.com/office/powerpoint/2010/main" val="1831411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22D555D-67FA-4F9D-A23F-7A721CE47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12 июля 2017 года, флешмоб</a:t>
            </a:r>
            <a:br>
              <a:rPr lang="ru-RU" b="1" dirty="0"/>
            </a:br>
            <a:r>
              <a:rPr lang="ru-RU" b="1" dirty="0"/>
              <a:t>«Одесса читает. Одессу читают»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5275892-29BA-4FAE-899D-C142962B9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/>
              <a:t>Десятки людей встали в линию от </a:t>
            </a:r>
            <a:r>
              <a:rPr lang="ru-RU" u="sng" dirty="0"/>
              <a:t>Литературного музея</a:t>
            </a:r>
            <a:r>
              <a:rPr lang="ru-RU" dirty="0"/>
              <a:t> до </a:t>
            </a:r>
            <a:r>
              <a:rPr lang="ru-RU" u="sng" dirty="0"/>
              <a:t>памятника </a:t>
            </a:r>
            <a:r>
              <a:rPr lang="ru-RU" u="sng" dirty="0" err="1"/>
              <a:t>И.Бабелю</a:t>
            </a:r>
            <a:r>
              <a:rPr lang="ru-RU" dirty="0"/>
              <a:t> и одновременно читали отрывки из произведений своих любимых писателей.</a:t>
            </a:r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dirty="0"/>
              <a:t>Читали на </a:t>
            </a:r>
            <a:r>
              <a:rPr lang="ru-RU" b="1" dirty="0"/>
              <a:t>украинском, русском, молдавском, армянском, японском, английском, немецком, китайском, французском, грузинском, эстонском, латышском, литовском и греческом </a:t>
            </a:r>
            <a:r>
              <a:rPr lang="ru-RU" dirty="0"/>
              <a:t>языках.</a:t>
            </a:r>
          </a:p>
        </p:txBody>
      </p:sp>
    </p:spTree>
    <p:extLst>
      <p:ext uri="{BB962C8B-B14F-4D97-AF65-F5344CB8AC3E}">
        <p14:creationId xmlns:p14="http://schemas.microsoft.com/office/powerpoint/2010/main" val="2464037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22D555D-67FA-4F9D-A23F-7A721CE47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887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Участница флешмоба читает книгу </a:t>
            </a:r>
            <a:r>
              <a:rPr lang="ru-RU" dirty="0" err="1"/>
              <a:t>А.Ахматовой</a:t>
            </a:r>
            <a:endParaRPr lang="ru-RU" dirty="0"/>
          </a:p>
        </p:txBody>
      </p:sp>
      <p:pic>
        <p:nvPicPr>
          <p:cNvPr id="5" name="Объект 4" descr="Изображение выглядит как человек, здание, мужч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233CA2B8-A2AC-42AA-9CE0-6AEB265F4D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284" y="1285002"/>
            <a:ext cx="9402916" cy="5391006"/>
          </a:xfrm>
        </p:spPr>
      </p:pic>
    </p:spTree>
    <p:extLst>
      <p:ext uri="{BB962C8B-B14F-4D97-AF65-F5344CB8AC3E}">
        <p14:creationId xmlns:p14="http://schemas.microsoft.com/office/powerpoint/2010/main" val="3941175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22D555D-67FA-4F9D-A23F-7A721CE47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868" y="365125"/>
            <a:ext cx="10635449" cy="86887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Участница флешмоба читает</a:t>
            </a:r>
            <a:br>
              <a:rPr lang="ru-RU" dirty="0"/>
            </a:br>
            <a:r>
              <a:rPr lang="ru-RU" dirty="0"/>
              <a:t>«Евгения Онегина» А.С. Пушкина</a:t>
            </a:r>
          </a:p>
        </p:txBody>
      </p:sp>
      <p:pic>
        <p:nvPicPr>
          <p:cNvPr id="7" name="Объект 6" descr="Изображение выглядит как человек, внешний, здание, держит&#10;&#10;Автоматически созданное описание">
            <a:extLst>
              <a:ext uri="{FF2B5EF4-FFF2-40B4-BE49-F238E27FC236}">
                <a16:creationId xmlns:a16="http://schemas.microsoft.com/office/drawing/2014/main" xmlns="" id="{FB54D9AA-E485-4286-933E-85389FE685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045" y="1376040"/>
            <a:ext cx="8803686" cy="5282212"/>
          </a:xfrm>
        </p:spPr>
      </p:pic>
    </p:spTree>
    <p:extLst>
      <p:ext uri="{BB962C8B-B14F-4D97-AF65-F5344CB8AC3E}">
        <p14:creationId xmlns:p14="http://schemas.microsoft.com/office/powerpoint/2010/main" val="3731278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EE8D4CD-C4CE-4FC0-AE5B-97532E5BF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Литературный музей в Одессе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3A66239-8033-4F7B-8CCE-36F33EFEF7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 descr="Изображение выглядит как здание, внешний, дорога&#10;&#10;Автоматически созданное описание">
            <a:extLst>
              <a:ext uri="{FF2B5EF4-FFF2-40B4-BE49-F238E27FC236}">
                <a16:creationId xmlns:a16="http://schemas.microsoft.com/office/drawing/2014/main" xmlns="" id="{404737E0-914B-49CA-A9B7-48F82FC84A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10540"/>
            <a:ext cx="5885505" cy="4414129"/>
          </a:xfr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222AFA6-BF04-4809-B01F-2BCCA58469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Объект 9" descr="Изображение выглядит как пол, здание, внутренний, сте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FFBF0BEA-7C0C-41AD-B3E2-892E67B0905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754" y="1473693"/>
            <a:ext cx="6165542" cy="4110361"/>
          </a:xfrm>
        </p:spPr>
      </p:pic>
    </p:spTree>
    <p:extLst>
      <p:ext uri="{BB962C8B-B14F-4D97-AF65-F5344CB8AC3E}">
        <p14:creationId xmlns:p14="http://schemas.microsoft.com/office/powerpoint/2010/main" val="821405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EE8D4CD-C4CE-4FC0-AE5B-97532E5BF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8777"/>
            <a:ext cx="10515600" cy="710213"/>
          </a:xfrm>
        </p:spPr>
        <p:txBody>
          <a:bodyPr/>
          <a:lstStyle/>
          <a:p>
            <a:pPr algn="ctr"/>
            <a:r>
              <a:rPr lang="ru-RU" dirty="0"/>
              <a:t>Памятник </a:t>
            </a:r>
            <a:r>
              <a:rPr lang="ru-RU" dirty="0" err="1"/>
              <a:t>И.Бабелю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3A66239-8033-4F7B-8CCE-36F33EFEF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380" y="798991"/>
            <a:ext cx="7992565" cy="967666"/>
          </a:xfrm>
        </p:spPr>
        <p:txBody>
          <a:bodyPr>
            <a:normAutofit/>
          </a:bodyPr>
          <a:lstStyle/>
          <a:p>
            <a:r>
              <a:rPr lang="ru-RU" dirty="0"/>
              <a:t>«Колесо тачанки», «колесо судьбы», «колесо истории»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222AFA6-BF04-4809-B01F-2BCCA58469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pic>
        <p:nvPicPr>
          <p:cNvPr id="10" name="Объект 9" descr="Изображение выглядит как здание, внешний, земля, птица&#10;&#10;Автоматически созданное описание">
            <a:extLst>
              <a:ext uri="{FF2B5EF4-FFF2-40B4-BE49-F238E27FC236}">
                <a16:creationId xmlns:a16="http://schemas.microsoft.com/office/drawing/2014/main" xmlns="" id="{CA0DDF9F-F2E3-4158-ACB0-7EE2C9C5788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24" y="1860672"/>
            <a:ext cx="5858195" cy="4393646"/>
          </a:xfrm>
        </p:spPr>
      </p:pic>
      <p:pic>
        <p:nvPicPr>
          <p:cNvPr id="13" name="Объект 12" descr="Изображение выглядит как человек, дерево, внешний, мужч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AEDACCAD-C2C2-40D8-BE37-7326074CDDD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829" y="2375577"/>
            <a:ext cx="4759783" cy="4393646"/>
          </a:xfrm>
        </p:spPr>
      </p:pic>
    </p:spTree>
    <p:extLst>
      <p:ext uri="{BB962C8B-B14F-4D97-AF65-F5344CB8AC3E}">
        <p14:creationId xmlns:p14="http://schemas.microsoft.com/office/powerpoint/2010/main" val="984314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FD66B22-9D88-4B75-88FF-2DF26BDADA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Монстрация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B0B9684-1A02-45D0-9D1C-B786235523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424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406252-99CF-476D-9907-B6F270D82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Монстрация -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F2B186D-15C1-439B-916D-B0F200160C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006" y="1825625"/>
            <a:ext cx="1091879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u="sng" dirty="0"/>
          </a:p>
          <a:p>
            <a:pPr marL="0" indent="0" algn="just">
              <a:buNone/>
            </a:pPr>
            <a:r>
              <a:rPr lang="ru-RU" dirty="0"/>
              <a:t>массовая художественная акция в форме демонстрации с часто абсурдными лозунгами и транспарантами. Первая монстрация – Новосибирск, 1 мая 2004 года. Лидер акции – Артем Лоскутов.</a:t>
            </a:r>
          </a:p>
          <a:p>
            <a:pPr marL="0" indent="0">
              <a:buNone/>
            </a:pPr>
            <a:endParaRPr lang="ru-RU" u="sng" dirty="0"/>
          </a:p>
        </p:txBody>
      </p:sp>
    </p:spTree>
    <p:extLst>
      <p:ext uri="{BB962C8B-B14F-4D97-AF65-F5344CB8AC3E}">
        <p14:creationId xmlns:p14="http://schemas.microsoft.com/office/powerpoint/2010/main" val="914425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22D555D-67FA-4F9D-A23F-7A721CE47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868" y="365125"/>
            <a:ext cx="10635449" cy="868871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Монстрация-2019, Новосибирск</a:t>
            </a:r>
          </a:p>
        </p:txBody>
      </p:sp>
      <p:pic>
        <p:nvPicPr>
          <p:cNvPr id="11" name="Объект 10" descr="Изображение выглядит как человек, здание, держит, мужч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22D15C12-0783-4D5B-A63B-C03B38FC27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806" y="1444741"/>
            <a:ext cx="7774969" cy="5186878"/>
          </a:xfrm>
        </p:spPr>
      </p:pic>
    </p:spTree>
    <p:extLst>
      <p:ext uri="{BB962C8B-B14F-4D97-AF65-F5344CB8AC3E}">
        <p14:creationId xmlns:p14="http://schemas.microsoft.com/office/powerpoint/2010/main" val="4025584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22D555D-67FA-4F9D-A23F-7A721CE47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868" y="365125"/>
            <a:ext cx="10635449" cy="868871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Монстрация-2014, Новосибирск</a:t>
            </a:r>
          </a:p>
        </p:txBody>
      </p:sp>
      <p:pic>
        <p:nvPicPr>
          <p:cNvPr id="7" name="Объект 6" descr="Изображение выглядит как человек, внешний, знак, люди&#10;&#10;Автоматически созданное описание">
            <a:extLst>
              <a:ext uri="{FF2B5EF4-FFF2-40B4-BE49-F238E27FC236}">
                <a16:creationId xmlns:a16="http://schemas.microsoft.com/office/drawing/2014/main" xmlns="" id="{A2846781-CE65-4ABA-927D-7075E4840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979" y="1322773"/>
            <a:ext cx="7904568" cy="5273336"/>
          </a:xfrm>
        </p:spPr>
      </p:pic>
    </p:spTree>
    <p:extLst>
      <p:ext uri="{BB962C8B-B14F-4D97-AF65-F5344CB8AC3E}">
        <p14:creationId xmlns:p14="http://schemas.microsoft.com/office/powerpoint/2010/main" val="4259844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22D555D-67FA-4F9D-A23F-7A721CE47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868" y="365125"/>
            <a:ext cx="10635449" cy="86887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Монстрация-2020</a:t>
            </a:r>
            <a:br>
              <a:rPr lang="ru-RU" dirty="0"/>
            </a:br>
            <a:r>
              <a:rPr lang="ru-RU" dirty="0"/>
              <a:t>(проходила онлайн из-за карантина)</a:t>
            </a:r>
          </a:p>
        </p:txBody>
      </p:sp>
      <p:pic>
        <p:nvPicPr>
          <p:cNvPr id="6" name="Объект 5" descr="Изображение выглядит как внутренний, человек, в позе, держит&#10;&#10;Автоматически созданное описание">
            <a:extLst>
              <a:ext uri="{FF2B5EF4-FFF2-40B4-BE49-F238E27FC236}">
                <a16:creationId xmlns:a16="http://schemas.microsoft.com/office/drawing/2014/main" xmlns="" id="{48FAFF74-A2AC-4755-AB72-567A387E2F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894" y="1494580"/>
            <a:ext cx="3850876" cy="5137039"/>
          </a:xfrm>
        </p:spPr>
      </p:pic>
    </p:spTree>
    <p:extLst>
      <p:ext uri="{BB962C8B-B14F-4D97-AF65-F5344CB8AC3E}">
        <p14:creationId xmlns:p14="http://schemas.microsoft.com/office/powerpoint/2010/main" val="1947195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22D555D-67FA-4F9D-A23F-7A721CE47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868" y="365125"/>
            <a:ext cx="10635449" cy="86887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Монстрация-2020</a:t>
            </a:r>
            <a:br>
              <a:rPr lang="ru-RU" dirty="0"/>
            </a:br>
            <a:r>
              <a:rPr lang="ru-RU" dirty="0"/>
              <a:t>(проходила онлайн из-за карантина)</a:t>
            </a:r>
          </a:p>
        </p:txBody>
      </p:sp>
      <p:pic>
        <p:nvPicPr>
          <p:cNvPr id="7" name="Объект 6" descr="Изображение выглядит как знак, человек, торт, держит&#10;&#10;Автоматически созданное описание">
            <a:extLst>
              <a:ext uri="{FF2B5EF4-FFF2-40B4-BE49-F238E27FC236}">
                <a16:creationId xmlns:a16="http://schemas.microsoft.com/office/drawing/2014/main" xmlns="" id="{8A3974C5-7BBF-4A48-9F56-679EAAF1E1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584" y="1407154"/>
            <a:ext cx="4199064" cy="5251098"/>
          </a:xfrm>
        </p:spPr>
      </p:pic>
    </p:spTree>
    <p:extLst>
      <p:ext uri="{BB962C8B-B14F-4D97-AF65-F5344CB8AC3E}">
        <p14:creationId xmlns:p14="http://schemas.microsoft.com/office/powerpoint/2010/main" val="19530304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406252-99CF-476D-9907-B6F270D82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День Достоевского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F2B186D-15C1-439B-916D-B0F200160C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006" y="1825625"/>
            <a:ext cx="10918794" cy="435133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dirty="0"/>
              <a:t>Отмечается в Санкт-Петербурге в первую субботу июля (с 2010 года).</a:t>
            </a:r>
          </a:p>
          <a:p>
            <a:pPr marL="0" indent="0">
              <a:buNone/>
            </a:pPr>
            <a:endParaRPr lang="ru-RU" u="sng" dirty="0"/>
          </a:p>
          <a:p>
            <a:pPr marL="0" indent="0">
              <a:buNone/>
            </a:pPr>
            <a:r>
              <a:rPr lang="ru-RU" dirty="0"/>
              <a:t>В том числе проводится «Литературная монстрация».</a:t>
            </a:r>
            <a:endParaRPr lang="ru-RU" u="sng" dirty="0"/>
          </a:p>
        </p:txBody>
      </p:sp>
    </p:spTree>
    <p:extLst>
      <p:ext uri="{BB962C8B-B14F-4D97-AF65-F5344CB8AC3E}">
        <p14:creationId xmlns:p14="http://schemas.microsoft.com/office/powerpoint/2010/main" val="21196807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человек, люди, идет, толпа&#10;&#10;Автоматически созданное описание">
            <a:extLst>
              <a:ext uri="{FF2B5EF4-FFF2-40B4-BE49-F238E27FC236}">
                <a16:creationId xmlns:a16="http://schemas.microsoft.com/office/drawing/2014/main" xmlns="" id="{8830C40E-2777-4750-9E22-91E60A6568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7" b="1262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5439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человек, здание, внешний, мужч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F62EF6E7-7C82-4820-8476-11F44803B1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78" b="413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4711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B4892B8-DA74-4CEA-AB48-5232D9B8C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здание, внешний, человек, стоит&#10;&#10;Автоматически созданное описание">
            <a:extLst>
              <a:ext uri="{FF2B5EF4-FFF2-40B4-BE49-F238E27FC236}">
                <a16:creationId xmlns:a16="http://schemas.microsoft.com/office/drawing/2014/main" xmlns="" id="{96BF74FD-3C32-4AE9-9227-BD07FC4057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579" y="1"/>
            <a:ext cx="10124842" cy="6857999"/>
          </a:xfrm>
        </p:spPr>
      </p:pic>
    </p:spTree>
    <p:extLst>
      <p:ext uri="{BB962C8B-B14F-4D97-AF65-F5344CB8AC3E}">
        <p14:creationId xmlns:p14="http://schemas.microsoft.com/office/powerpoint/2010/main" val="18744504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FD66B22-9D88-4B75-88FF-2DF26BDADA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Митинг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B0B9684-1A02-45D0-9D1C-B786235523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07343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B813086-2551-4ECB-AAD5-711054CA7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4640"/>
            <a:ext cx="11896078" cy="754095"/>
          </a:xfrm>
        </p:spPr>
        <p:txBody>
          <a:bodyPr>
            <a:noAutofit/>
          </a:bodyPr>
          <a:lstStyle/>
          <a:p>
            <a:pPr algn="ctr"/>
            <a:r>
              <a:rPr lang="ru-RU" sz="3600" dirty="0"/>
              <a:t>Митинг против блокировки </a:t>
            </a:r>
            <a:r>
              <a:rPr lang="en-US" sz="3600" dirty="0"/>
              <a:t>Telegram</a:t>
            </a:r>
            <a:r>
              <a:rPr lang="ru-RU" sz="3600" dirty="0"/>
              <a:t> (Москва, 30.04.2018)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23C0D974-D30A-4BE5-9221-2F3BDA781E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942" y="1028735"/>
            <a:ext cx="8422433" cy="5829267"/>
          </a:xfrm>
        </p:spPr>
      </p:pic>
    </p:spTree>
    <p:extLst>
      <p:ext uri="{BB962C8B-B14F-4D97-AF65-F5344CB8AC3E}">
        <p14:creationId xmlns:p14="http://schemas.microsoft.com/office/powerpoint/2010/main" val="38881011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xmlns="" id="{80DF40B2-80F7-4E71-B46C-284163F3654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B813086-2551-4ECB-AAD5-711054CA7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48464"/>
            <a:ext cx="3807187" cy="2228074"/>
          </a:xfrm>
        </p:spPr>
        <p:txBody>
          <a:bodyPr>
            <a:normAutofit/>
          </a:bodyPr>
          <a:lstStyle/>
          <a:p>
            <a:r>
              <a:rPr lang="ru-RU" sz="3700" dirty="0"/>
              <a:t>Митинг против блокировки </a:t>
            </a:r>
            <a:r>
              <a:rPr lang="en-US" sz="3700" dirty="0"/>
              <a:t>Telegram</a:t>
            </a:r>
            <a:r>
              <a:rPr lang="ru-RU" sz="3700" dirty="0"/>
              <a:t> (Москва, 30.04.2018)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xmlns="" id="{3BEBC39E-4289-4F75-A1C6-8E1AD7DC8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962279"/>
            <a:ext cx="3799425" cy="31432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Цитата из стихотворения </a:t>
            </a:r>
            <a:r>
              <a:rPr lang="ru-RU" sz="2000" dirty="0" err="1"/>
              <a:t>И.Бродского</a:t>
            </a:r>
            <a:r>
              <a:rPr lang="ru-RU" sz="2000" dirty="0"/>
              <a:t> «Не выходи из комнаты, не совершай ошибку…»</a:t>
            </a:r>
            <a:endParaRPr lang="en-US" sz="2000" dirty="0"/>
          </a:p>
        </p:txBody>
      </p:sp>
      <p:pic>
        <p:nvPicPr>
          <p:cNvPr id="7" name="Объект 6" descr="Изображение выглядит как человек, группа, ребенок, сидит&#10;&#10;Автоматически созданное описание">
            <a:extLst>
              <a:ext uri="{FF2B5EF4-FFF2-40B4-BE49-F238E27FC236}">
                <a16:creationId xmlns:a16="http://schemas.microsoft.com/office/drawing/2014/main" xmlns="" id="{1A2EAF0F-E85D-40D1-9224-30AA2A86F1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" r="9599"/>
          <a:stretch/>
        </p:blipFill>
        <p:spPr>
          <a:xfrm>
            <a:off x="5010386" y="10"/>
            <a:ext cx="7181613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4375956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229</Words>
  <Application>Microsoft Office PowerPoint</Application>
  <PresentationFormat>Panoramiczny</PresentationFormat>
  <Paragraphs>37</Paragraphs>
  <Slides>21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Verdana</vt:lpstr>
      <vt:lpstr>Тема Office</vt:lpstr>
      <vt:lpstr>  </vt:lpstr>
      <vt:lpstr>Флешмоб</vt:lpstr>
      <vt:lpstr>Флешмоб -  </vt:lpstr>
      <vt:lpstr>12 июля 2017 года, флешмоб «Одесса читает. Одессу читают»</vt:lpstr>
      <vt:lpstr>Участница флешмоба читает книгу А.Ахматовой</vt:lpstr>
      <vt:lpstr>Участница флешмоба читает «Евгения Онегина» А.С. Пушкина</vt:lpstr>
      <vt:lpstr>Литературный музей в Одессе</vt:lpstr>
      <vt:lpstr>Памятник И.Бабелю</vt:lpstr>
      <vt:lpstr>Монстрация</vt:lpstr>
      <vt:lpstr>Монстрация -</vt:lpstr>
      <vt:lpstr>Монстрация-2019, Новосибирск</vt:lpstr>
      <vt:lpstr>Монстрация-2014, Новосибирск</vt:lpstr>
      <vt:lpstr>Монстрация-2020 (проходила онлайн из-за карантина)</vt:lpstr>
      <vt:lpstr>Монстрация-2020 (проходила онлайн из-за карантина)</vt:lpstr>
      <vt:lpstr>День Достоевского</vt:lpstr>
      <vt:lpstr>Prezentacja programu PowerPoint</vt:lpstr>
      <vt:lpstr>Prezentacja programu PowerPoint</vt:lpstr>
      <vt:lpstr>Prezentacja programu PowerPoint</vt:lpstr>
      <vt:lpstr>Митинг</vt:lpstr>
      <vt:lpstr>Митинг против блокировки Telegram (Москва, 30.04.2018)</vt:lpstr>
      <vt:lpstr>Митинг против блокировки Telegram (Москва, 30.04.2018)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Евгения Кравченкова</dc:creator>
  <cp:lastModifiedBy>Maria Kossakowska-Maras</cp:lastModifiedBy>
  <cp:revision>4</cp:revision>
  <dcterms:created xsi:type="dcterms:W3CDTF">2020-10-11T19:30:20Z</dcterms:created>
  <dcterms:modified xsi:type="dcterms:W3CDTF">2020-10-12T04:18:59Z</dcterms:modified>
</cp:coreProperties>
</file>