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6" r:id="rId18"/>
    <p:sldId id="264" r:id="rId19"/>
    <p:sldId id="265" r:id="rId20"/>
    <p:sldId id="267" r:id="rId21"/>
    <p:sldId id="268" r:id="rId22"/>
    <p:sldId id="26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6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AC9BA-8B25-4545-BC66-D612736E1255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2670F-DB6F-4E9A-980D-5A85BBC39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500063"/>
            <a:ext cx="7772400" cy="3100387"/>
          </a:xfrm>
        </p:spPr>
        <p:txBody>
          <a:bodyPr>
            <a:normAutofit fontScale="90000"/>
          </a:bodyPr>
          <a:lstStyle/>
          <a:p>
            <a:r>
              <a:rPr lang="ru-RU" sz="2700" u="sng" dirty="0" smtClean="0"/>
              <a:t>Орлова Галина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Российский государственный педагогический университет им. А.И.Герцена</a:t>
            </a:r>
            <a:br>
              <a:rPr lang="ru-RU" sz="2000" dirty="0" smtClean="0"/>
            </a:br>
            <a:r>
              <a:rPr lang="ru-RU" sz="2000" dirty="0" smtClean="0"/>
              <a:t>Санкт –Петербург</a:t>
            </a:r>
            <a:br>
              <a:rPr lang="ru-RU" sz="20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700" dirty="0" smtClean="0"/>
              <a:t>Особенности </a:t>
            </a:r>
            <a:r>
              <a:rPr lang="ru-RU" sz="2700" dirty="0"/>
              <a:t>формирования межкультурной коммуникации у китайских студентов -художников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214688" y="4643446"/>
            <a:ext cx="5929312" cy="221455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XXIII Международная заочная научная конференция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РУСИСТИКА И СОВРЕМЕННОСТЬ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Жешув (Польша) 15-17 октября 2020 г.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Кафедра русистики </a:t>
            </a:r>
            <a:r>
              <a:rPr lang="ru-RU" dirty="0" err="1"/>
              <a:t>Жешувского</a:t>
            </a:r>
            <a:r>
              <a:rPr lang="ru-RU" dirty="0"/>
              <a:t> университета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ХУДОЖка\IMG_68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7828" y="3554016"/>
            <a:ext cx="3643338" cy="21074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57158" y="769442"/>
            <a:ext cx="842968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ежкультурная коммуникация  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цель, к которой должен стремиться человек в своем желании как можно лучше и эффективнее адаптироваться к окружающему миру, что подразумевает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обмен информацией и культурными ценностями взаимодействующих  культур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                                                                                                        Г</a:t>
            </a:r>
            <a:r>
              <a:rPr lang="ru-RU" sz="2000" dirty="0"/>
              <a:t>. </a:t>
            </a:r>
            <a:r>
              <a:rPr lang="ru-RU" sz="2000" dirty="0" smtClean="0"/>
              <a:t>Трейгер, </a:t>
            </a:r>
            <a:r>
              <a:rPr lang="ru-RU" sz="2000" dirty="0"/>
              <a:t>Э. </a:t>
            </a:r>
            <a:r>
              <a:rPr lang="ru-RU" sz="2000" dirty="0" smtClean="0"/>
              <a:t>Холл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                                           Культура </a:t>
            </a:r>
            <a:r>
              <a:rPr lang="ru-RU" sz="2000" dirty="0"/>
              <a:t>и коммуникация. Модель </a:t>
            </a:r>
            <a:r>
              <a:rPr lang="ru-RU" sz="2000" dirty="0" smtClean="0"/>
              <a:t>анализа </a:t>
            </a:r>
            <a:r>
              <a:rPr lang="ru-RU" sz="2000" dirty="0"/>
              <a:t>(1954</a:t>
            </a:r>
            <a:r>
              <a:rPr lang="ru-RU" sz="2000" dirty="0" smtClean="0"/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ходе обмена информацией  могут быть востребованы  знания материальной и духовной культуры  народов, религий, ценностей, нравственных установок, мировоззренческих представлений, определяющих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коррелирующих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модель поведения партнеров по коммуникации.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42968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Эффективный диалог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культур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предполагает,   формирование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комплекса знаний и умений, позволяющих индивиду в процессе межкультурной коммуникации адекватно оценивать коммуникативную ситуацию, эффективно использовать вербальные и невербальные средства, воплощать в практику коммуникативные намерения и проверять результаты коммуникации с помощью обратной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связи.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Садохин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А.П.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Теория и практика межкультурной коммуникации (2004)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3857628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Модель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межкультурной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коммуникации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Учиться обучая  пр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едполагает: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включение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фактов культуры изучаемого языка в  систему знаний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реципиента; 2) учет соответствия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программы обучения прагматическим интересам студентов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(общение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разных сферах жизни, в т.ч. и профессиональной 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соответствие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интеллектуальным и эмоциональным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потребностям обучающихся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рамках соответствующего уровня владения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языком.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42910" y="627197"/>
            <a:ext cx="8001056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Санкт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Петербург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привлекает людей  своей исторической подготовленностью к  межкультурному диалогу. </a:t>
            </a: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емиотический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полиглотизм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- главная отличительная особенность Санкт-Петербурга, город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F4F4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обрастал историей, приобретал сложную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топокультурную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структуру, поддерживаемую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многосословностью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многонациональностью его населения.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…</a:t>
            </a: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количеству текстов, кодов, связей, ассоциаций, по объему культурной памяти, накоплен­ной за исторически ничтожный срок своего существования, Петербург по праву может считаться уникальным явлением в мировой цивилизации. Одновременно, подобно уникальной петербургской архитектуре, петербургская культура — одно из национальных завоеваний духовной жизни России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F4F4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Ю.М.Лотман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Символика Петербурга и проблемы семиотики города (1984)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71472" y="268016"/>
            <a:ext cx="8143932" cy="35394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Китай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одна из древнейших цивилизаций мира.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были созданы пергамент, краски, компас, составлены календари, создана карта звезд.</a:t>
            </a:r>
            <a:endParaRPr lang="ru-RU" sz="1600" dirty="0" smtClean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Изобразительное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искусство было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популярным и в то же время сложным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утонченным.Оно неразрывно связано с философией и каллиграфией. Каждая картина  должна  иметь определенную историю, сюжет, а также содержать некий короткий стих-изречение, написанный каллиграфическим почерком, который раскрывал  смысл произведения.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Традиционная китайская живопись  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гохуа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( 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живопись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нашей страны»)  возникла в III-II века до н.э. , в ее основе лежит традиционная китайская философия 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основанная на идее единства метафизического и материального.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середине Х века в Китае появилась первая Императорская Академия живописи, в ней  обучали теории и технике написания картин.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9494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 принципом создания картин  было стремление художников «с помощью формы выразить настроение».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C:\Users\user\Desktop\кит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071942"/>
            <a:ext cx="8429684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07249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Каждый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 в РФ на учебу приезжает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15 – 20 тысяч китайских студентов. Основная часть студентов остается учиться на Дальнем Востоке. Многие выбирают Москву  и Санкт-Петербург основным местом своей студенческой жизни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Большой интерес для студентов из Поднебесной представляют творческие учебные заведения: музыкальные, балетные,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художественные.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2012 г. был подписан межправительственный меморандум об основных задачах и направлениях сотрудничества РФ и КНР в гуманитарной сфере: образование, искусство, кинематограф, СМИ, наука, здравоохранение, который является основой для развития разнообразных подпрограмм и проектов.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Влияние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русской реалистической школы на китайскую живопись начинает прослеживаться уже с 1952-1959 гг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Традиционно выделяют два  направления русской реалистической школы, послужившие  началом   становления  реализма в современной китайской живописи: система  рисунка 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П. П. Чистякова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 методические разработки в системе художественного образования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К. М. Максимова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способствовавшие  развитию и признанию современных китайских художников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Цзинь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Чжань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Цзань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Цзинь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Хоу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Иминь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Хэ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Кундэ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др.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Художники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видят больше, глубже, ярче весь мир, и поэтому межкультурная коммуникация для них начинается со знакомства с визуальной картиной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мира.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142985"/>
            <a:ext cx="78581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Занятия в классах живописи делают эту картину более объемной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детальной и наполненной.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Языковую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базу  межкультурной коммуникации обеспечивают занятия РКИ., таким образом, визуальная картина мира дополняется языковой картиной.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Основной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перцептивный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тип восприятия художников – визуальный. Поэтому обычно любое объяснение или презентацию новой информации необходимо дополнять рисунками, схемами, чертежами, таблицами для закрепления ассоциативных связей.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С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первых занятий обучающиеся внимательно следят за движением рук преподавателя при обучении фонетике, запоминают те движения, которые относятся к ударению, ритму, темпу речи, повышению или понижению интонации. Жесты, мимика, визуальный контакт представляют особый интерес для художников. Они «ловят» все невербальные проявления коммуникации, используя их в своих работах, тем самым осваивая их, вписывая  в свою картину мира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82153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мере овладения русским языком обучающиеся накапливают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определенный  запас фоновых знаний, позволяющий им преодолевать коммуникативные неудачи.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моменты получения фоновых знаний связаны со знакомством с бытом страны, образом жизни носителей языка и содержанием культуры. Традиционно это формулы речевого этикета, русские имена, фамилии и отчества, устройство дома, домашние животные, кухня. «Традиции русской и китайской кухни» – одна из самых любимых тем у студентов.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более продвинутом уровне изучения языка большой интерес проявляется к изучению пословиц, поговорок, крылатых выражений. Расширение запаса фоновых знаний происходит также за счет введения культурно-маркированных слов в различных межкультурных ситуациях: праздники,  традиции, народные промыслы, произведения искусства, топонимика города.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Конечно,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художников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первую очередь представляют интерес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прецедентные имена (Репин, Суриков,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Айвазовский,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Левитан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Серов), названия картин,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жанров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живописи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памятников архитектуры и скульптуры.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5" name="Picture 3" descr="C:\Users\user\Desktop\338.750x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4143380"/>
            <a:ext cx="2643206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214414" y="658394"/>
            <a:ext cx="750099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Китайским студентам  как представителям страны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высококонтекстуальной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культуры очень сложно преодолевать свои стереотипы и предубеждения в среде эмоциональных и открытых русских, но успешное  усвоение знаний,  формирование новых ценностных ориентиров, выход за рамки своей  культурной системности происходит  через воспитание новых навыков общения, адаптации в новом общественном укладе и приобщении к великим шедеврам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полиэтнической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северной столицы.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Китайские студенты – художники очень много трудятся. Они буквально живут в мастерских, осваивая все трудности живописной науки, участвуют в выставках, ходят в музеи. Но их  главный вдохновитель – это прекрасный Петербург</a:t>
            </a: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C:\Users\user\Desktop\583f0ab7ff246245527443196d7ac3f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929198"/>
            <a:ext cx="7786742" cy="1928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62526"/>
            <a:ext cx="5486400" cy="56673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выставке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29264"/>
            <a:ext cx="5494356" cy="742936"/>
          </a:xfrm>
        </p:spPr>
        <p:txBody>
          <a:bodyPr>
            <a:normAutofit/>
          </a:bodyPr>
          <a:lstStyle/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user\Desktop\ХУДОЖка\09056296-1a6c-457b-a7fc-2c412f48f7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571480"/>
            <a:ext cx="5500726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нас все отлично!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user\Desktop\ХУДОЖка\83ce96af-9814-4794-b2ac-294f2c7f7198 (1)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00042"/>
            <a:ext cx="5486400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Хуайпенг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университет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профессор. В 2021 году в  Китае будет проходить его выставка   «Времена года в Петербурге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Приглашаем Вас познакомиться с его работами, созданными во время учебы в Петербурге в 2019 – 2020 гг.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C:\Users\user\Desktop\ХУДОЖка\IMG_0375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8906" b="28906"/>
          <a:stretch>
            <a:fillRect/>
          </a:stretch>
        </p:blipFill>
        <p:spPr bwMode="auto">
          <a:xfrm>
            <a:off x="2143108" y="500042"/>
            <a:ext cx="5635646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ХУДОЖка\ed3c3805-b98c-4c39-8646-031249eea794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14470"/>
            <a:ext cx="9144000" cy="121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ХУДОЖка\a8264b72-3c11-4435-a9f1-4ab8c7477a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58346" cy="8058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ХУДОЖка\b42133c7-3bf2-49e0-85a3-8f7aae0bb8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52636"/>
            <a:ext cx="9358346" cy="946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ХУДОЖка\208fa447-cc84-4662-8649-892897beb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-2286040"/>
            <a:ext cx="10001320" cy="9563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ХУДОЖка\2837aff2-5db5-45fe-8232-714558e1cb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ХУДОЖка\7d5f555c-ff85-4de8-8ce3-7b32193eda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ХУДОЖка\3ec0eb5a-df93-4963-8789-b7dc8f5b5e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29816" cy="9172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ХУДОЖка\b1b9d82c-afd3-491b-8a0f-ebb6b602bd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572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ХУДОЖка\41618b28-5107-44b7-8014-96f959da1b8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85842"/>
            <a:ext cx="9429784" cy="8929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Чем бы вы ни занимались в жизни, делайте это всем своим сердцем</a:t>
            </a:r>
            <a:r>
              <a:rPr lang="ru-RU" dirty="0" smtClean="0"/>
              <a:t>. (Конфуций)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Спасибо за внимание и до скорых встреч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28674" name="Picture 2" descr="C:\Users\user\Desktop\ХУДОЖка\bd0681fe-11f0-4dbd-9109-e8c00a69694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1844" b="1184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1123</Words>
  <Application>Microsoft Office PowerPoint</Application>
  <PresentationFormat>Pokaz na ekranie (4:3)</PresentationFormat>
  <Paragraphs>61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Тема Office</vt:lpstr>
      <vt:lpstr>Орлова Галина Российский государственный педагогический университет им. А.И.Герцена Санкт –Петербург  Особенности формирования межкультурной коммуникации у китайских студентов -художников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Подготовка к выставке</vt:lpstr>
      <vt:lpstr> </vt:lpstr>
      <vt:lpstr>Ли Хуайпенг, университет Циндао, профессор. В 2021 году в  Китае будет проходить его выставка   «Времена года в Петербурге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Чем бы вы ни занимались в жизни, делайте это всем своим сердцем. (Конфуций)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Орлова Галина Российский государственный педагогический университет им. А.И.Герцена  Особенности формирования межкультурной коммуникации у китайских студентов -художников</dc:title>
  <dc:creator>user</dc:creator>
  <cp:lastModifiedBy>Maria Kossakowska-Maras</cp:lastModifiedBy>
  <cp:revision>27</cp:revision>
  <dcterms:created xsi:type="dcterms:W3CDTF">2020-10-11T16:24:18Z</dcterms:created>
  <dcterms:modified xsi:type="dcterms:W3CDTF">2020-10-13T14:26:36Z</dcterms:modified>
</cp:coreProperties>
</file>