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-84" y="-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ik.mgpu.ru/en/" TargetMode="External"/><Relationship Id="rId2" Type="http://schemas.openxmlformats.org/officeDocument/2006/relationships/hyperlink" Target="https://rik.mgpu.r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Сергей Васильев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Московский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педагогический университет</a:t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«Международный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сборник научных трудов по филологии 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Русистика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компаративистика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издания и перспективы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развития»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XXIII Международная заочная научная конференция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РУСИСТИКА И СОВРЕМЕННОСТЬ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Жешув (Польша) 15-17 октября 2020 г.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русистики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Жешувского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университета</a:t>
            </a:r>
          </a:p>
        </p:txBody>
      </p:sp>
    </p:spTree>
    <p:extLst>
      <p:ext uri="{BB962C8B-B14F-4D97-AF65-F5344CB8AC3E}">
        <p14:creationId xmlns:p14="http://schemas.microsoft.com/office/powerpoint/2010/main" xmlns="" val="1458759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Немного истории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ежегодный сборник научных трудов по филологии «Русистика и компаративистика» издается с 2006 г. По 2018 г. он выходил как совместный проект двух университетов — Московского городского педагогического университета (Москва, Россия) и Литовского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эдукологического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университета (Вильнюс, Литва). Был накоплен большой опыт сотрудничества ученых-филологов — лингвистов и литературоведов — из России, Литвы, Белоруссии, Болгарии, Латвии, Польши, Венгрии, Австрии, Германии, Японии. У истоков «Русистики и компаративистики» стояли организаторы и ответственные редакторы издания — М.Б.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Лоскутникова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(главный редактор в 2006–2017 гг., Москва) и Д.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Сабромене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(Вильнюс). Сборник попеременно издавался то в Москве, то в Вильнюсе. Подготовлено к печати и опубликовано порядка 200 статей по широкой научной филологической проблематике – различным аспектам русистики, сравнительному литературоведению, лингвистической компаративистике.</a:t>
            </a:r>
          </a:p>
        </p:txBody>
      </p:sp>
    </p:spTree>
    <p:extLst>
      <p:ext uri="{BB962C8B-B14F-4D97-AF65-F5344CB8AC3E}">
        <p14:creationId xmlns:p14="http://schemas.microsoft.com/office/powerpoint/2010/main" xmlns="" val="527670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Сегодняшний день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131" y="423948"/>
            <a:ext cx="7306887" cy="6201295"/>
          </a:xfrm>
        </p:spPr>
        <p:txBody>
          <a:bodyPr>
            <a:no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Новый импульс к своему развитию «Русистикой и компаративистикой» получен в 2018 г., когда в связи с постановкой новых задач по модернизации проекта и его более интенсивному вхождению в мировое научное пространство была реорганизована редакционная коллегия издания. Сборник получил Международный стандартный номер сериального издания – ISSN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запущен специальный сайт, на котором представлены метаданные публикаций прошлых лет и полнотекстовые версии сборников (URL: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https://rik.mgpu.ru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другая необходимая информация. Ряд статей, отражающих историю издания и научное творчество его постоянных авторов, переведен на английский язык; эти тексты и метаданные статей размещены на сайте, имеющем англоязычную версию (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https://rik.mgpu.ru/en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Сохраняются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расширяются международные связи издания. Официальными международными партнерами Московского городского педагогического университета по «Русистике и компаративистике» стали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Вроцлавский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университет (Польша) и Гродненский государственный университет имени Янки Купалы (Беларусь). Директор Института славянской филологии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Вроцлавского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университета Михаил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Сарновски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Первый проректор Гродненского государственного университета имени Янки Купалы О.А. Романов вошли в состав редакционного совета издания. В редакционную коллегию входят известные ученые из России, Беларуси, Литвы, Польши, Венгрии, Японии.</a:t>
            </a:r>
          </a:p>
        </p:txBody>
      </p:sp>
    </p:spTree>
    <p:extLst>
      <p:ext uri="{BB962C8B-B14F-4D97-AF65-F5344CB8AC3E}">
        <p14:creationId xmlns:p14="http://schemas.microsoft.com/office/powerpoint/2010/main" xmlns="" val="1608090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работы,</a:t>
            </a:r>
            <a:br>
              <a:rPr lang="ru-RU" dirty="0" smtClean="0"/>
            </a:br>
            <a:r>
              <a:rPr lang="ru-RU" dirty="0" smtClean="0"/>
              <a:t>рубрикация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8447" y="357447"/>
            <a:ext cx="6760440" cy="6217919"/>
          </a:xfrm>
        </p:spPr>
        <p:txBody>
          <a:bodyPr>
            <a:no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сохранении наработанных за десятилетие традиций в изданиях недавнего времени есть новые черты. Так, для удобства обозрения всего материала и улучшения ориентации в нем как специалистов, так и начинающих исследователей было принято решение о большей дробности и конкретности рубрикации. Два основополагающих раздела – «Литературоведение» и «Языкознание» – представлены с учетом существующих внутри этих составляющих филологического знания исследовательских направлений. «Литературоведение» (и как наука, и как рубрика) не может обойтись без «Теории литературы»; несомненно, важна роль «Традиций литературной классики»; одним из ведущих в современной науке является направление, представленное в рубрике «Взаимодействие искусств в литературе»; популярным у зарубежных и отечественных коллег является «Мотивный и психологический анализ произведения». Раздел «Языкознание» представлен ключевыми для тематики издания рубриками «Лингвистическая компаративистика» и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Переводоведение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»; по понятным причинам базовой является рубрика «История языка»; целые отрасли современного лингвистического знания обусловили направления, представленные в рубриках «Когнитивная лингвистика» и «Лингвистические аспекты теории коммуникации»; важный и информативный материал содержит «Научная хроника».</a:t>
            </a:r>
          </a:p>
        </p:txBody>
      </p:sp>
    </p:spTree>
    <p:extLst>
      <p:ext uri="{BB962C8B-B14F-4D97-AF65-F5344CB8AC3E}">
        <p14:creationId xmlns:p14="http://schemas.microsoft.com/office/powerpoint/2010/main" xmlns="" val="3735647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Отклики на издание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Трофимова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Т.Б. Рецензия на сборник статей «Русистика и компаративистика» // Вестник Московского городского педагогического университета. Серия: Филология. Теория языка. Языковое образование. 2018. № 1. С. 128–130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Гродецкая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А.Г. [Рецензия] // Научные доклады высшей школы: Филологические науки. 2016. № 1. С. 87–91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Михайлова М.В.,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Е.В.Толкачева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[Рецензия] // Вестник Московского университета. Серия 9. Филология. 2013. № 1. С. 191–194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Киселева И.А. Рецензия на сборник научных статей «Русистика и компаративистика»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5) // Вестник Московского государственного областного университета. Серия: Русская филология. 2012. № 1. С. 112–113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 П.А. Русистика и компаративистика. М.: МГПУ, 2006 [Рецензия] // Вестник Московского университета. Серия 9. Филология. 2007. № 4. С. 166–169.</a:t>
            </a:r>
          </a:p>
        </p:txBody>
      </p:sp>
    </p:spTree>
    <p:extLst>
      <p:ext uri="{BB962C8B-B14F-4D97-AF65-F5344CB8AC3E}">
        <p14:creationId xmlns:p14="http://schemas.microsoft.com/office/powerpoint/2010/main" xmlns="" val="2324354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Редакционный совет и редакционная коллегия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481236"/>
          </a:xfrm>
        </p:spPr>
        <p:txBody>
          <a:bodyPr>
            <a:no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е д а к ц и о 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ы 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в е 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Н. Геворкян (Москва),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О.А.Романов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(Гродно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Сарновски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(Вроцлав),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Кириллов (Москва)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 л а в н ы 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д а к т о 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С.А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Васильев (Москва)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е д а к ц и о 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л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г и 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Автухович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(Гродно), Е. В. Бирюкова (Москва),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Бубнова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(Москва),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Власова (заместитель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главного редактора, Вильнюс),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Геймбух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(заместитель главного редактора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Москва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Демьянков (Москва),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Желтухина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(Волгоград),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Карасик (Москва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Ж.Колевинскене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(Вильнюс),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Колышева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(заместитель главного редактора, Москва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В.Л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Коровин (Москва),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В.А.Коханова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(Москва), Г.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Кундротас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(Вильнюс),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Ларионова (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Ростов-на-Дону), А.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Молнар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(Дебрецен),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Райкова (Москва),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Романенкова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(Вильнюс), М.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Сагаэ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(Токио),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(Москва),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Созина (Екатеринбург),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Тюпа (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Москва),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О.А.Сулейманова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(заместитель главного редактора, Москва),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Э.Тышковска-Каспшак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(Вроцлав), В.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Шлекене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(Вильнюс),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Е.С.Ярыгина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(Москва).</a:t>
            </a:r>
          </a:p>
        </p:txBody>
      </p:sp>
    </p:spTree>
    <p:extLst>
      <p:ext uri="{BB962C8B-B14F-4D97-AF65-F5344CB8AC3E}">
        <p14:creationId xmlns:p14="http://schemas.microsoft.com/office/powerpoint/2010/main" xmlns="" val="4145857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Приглашаем </a:t>
            </a:r>
            <a:br>
              <a:rPr lang="ru-RU" dirty="0" smtClean="0"/>
            </a:br>
            <a:r>
              <a:rPr lang="ru-RU" dirty="0" smtClean="0"/>
              <a:t>к сотрудничеству!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Сайт: https://rik.mgpu.ru/ </a:t>
            </a:r>
          </a:p>
          <a:p>
            <a:r>
              <a:rPr lang="ru-RU" dirty="0"/>
              <a:t>Почта</a:t>
            </a:r>
            <a:r>
              <a:rPr lang="ru-RU" dirty="0" smtClean="0"/>
              <a:t>: rik@mgpu.ru </a:t>
            </a:r>
          </a:p>
          <a:p>
            <a:r>
              <a:rPr lang="en-US" dirty="0" smtClean="0"/>
              <a:t>VasilevSA@mgpu.ru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09770937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TM16401371[[fn=Атлас]]</Template>
  <TotalTime>17</TotalTime>
  <Words>982</Words>
  <Application>Microsoft Office PowerPoint</Application>
  <PresentationFormat>Niestandardowy</PresentationFormat>
  <Paragraphs>26</Paragraphs>
  <Slides>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8" baseType="lpstr">
      <vt:lpstr>Atlas</vt:lpstr>
      <vt:lpstr>Сергей Васильев Московский городской педагогический университет «Международный сборник научных трудов по филологии “Русистика и компаративистика”:  итоги издания и перспективы развития»</vt:lpstr>
      <vt:lpstr>Немного истории</vt:lpstr>
      <vt:lpstr>Сегодняшний день</vt:lpstr>
      <vt:lpstr>Направления работы, рубрикация</vt:lpstr>
      <vt:lpstr>Отклики на издание</vt:lpstr>
      <vt:lpstr>Редакционный совет и редакционная коллегия</vt:lpstr>
      <vt:lpstr>Приглашаем  к сотрудничеству!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Сергей Васильев Московский городской педагогический университет «Международный сборник научных трудов по филологии “Русистика и компаративистика”:  итоги издания и перспективы развития»</dc:title>
  <dc:creator>Пользователь Windows</dc:creator>
  <cp:lastModifiedBy>Administrator</cp:lastModifiedBy>
  <cp:revision>5</cp:revision>
  <dcterms:created xsi:type="dcterms:W3CDTF">2020-10-15T06:23:50Z</dcterms:created>
  <dcterms:modified xsi:type="dcterms:W3CDTF">2020-10-15T07:33:21Z</dcterms:modified>
</cp:coreProperties>
</file>