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72" r:id="rId2"/>
    <p:sldId id="308" r:id="rId3"/>
    <p:sldId id="299" r:id="rId4"/>
    <p:sldId id="307" r:id="rId5"/>
    <p:sldId id="305" r:id="rId6"/>
    <p:sldId id="306" r:id="rId7"/>
    <p:sldId id="309" r:id="rId8"/>
    <p:sldId id="316" r:id="rId9"/>
    <p:sldId id="311" r:id="rId10"/>
    <p:sldId id="312" r:id="rId11"/>
    <p:sldId id="314" r:id="rId12"/>
    <p:sldId id="315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11B"/>
    <a:srgbClr val="AE3532"/>
    <a:srgbClr val="8D4B15"/>
    <a:srgbClr val="DF7923"/>
    <a:srgbClr val="694A8C"/>
    <a:srgbClr val="7B5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19" autoAdjust="0"/>
  </p:normalViewPr>
  <p:slideViewPr>
    <p:cSldViewPr>
      <p:cViewPr varScale="1">
        <p:scale>
          <a:sx n="72" d="100"/>
          <a:sy n="72" d="100"/>
        </p:scale>
        <p:origin x="126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A9CB7-CF55-4A8E-8604-3CF728095751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BC01A-D23F-4878-930A-96F5BEB5545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2798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AE9E-E7ED-4F7F-A217-3AB52CB4E08C}" type="datetimeFigureOut">
              <a:rPr lang="pl-PL" smtClean="0"/>
              <a:pPr/>
              <a:t>2018-10-10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22912-E9D3-4757-9396-724E7A86C42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395536" y="4135671"/>
            <a:ext cx="8352928" cy="175432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Wydział </a:t>
            </a:r>
          </a:p>
          <a:p>
            <a:pPr algn="ctr"/>
            <a:r>
              <a:rPr lang="pl-PL" sz="36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Wychowania Fizycznego</a:t>
            </a:r>
          </a:p>
          <a:p>
            <a:pPr algn="ctr"/>
            <a:r>
              <a:rPr lang="pl-PL" sz="3600" b="1" dirty="0" smtClean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Uniwersytet Rzeszowski</a:t>
            </a:r>
            <a:endParaRPr lang="pl-PL" sz="3600" b="1" dirty="0">
              <a:ln w="18415" cmpd="sng">
                <a:noFill/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221713"/>
            <a:ext cx="2592288" cy="259228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5640918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10031">
        <p15:prstTrans prst="fracture"/>
      </p:transition>
    </mc:Choice>
    <mc:Fallback>
      <p:transition spd="slow" advClick="0" advTm="100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33551"/>
            <a:ext cx="9139742" cy="410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076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500" advClick="0" advTm="8000">
        <p15:prstTrans prst="curtains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13" name="Picture 5" descr="D:\Data\WWF\006_WWF 2016-2017\Inauguracja Roku WWF 2016-2017\hala la\projekt 1\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42" y="1609681"/>
            <a:ext cx="9036496" cy="2415778"/>
          </a:xfrm>
          <a:prstGeom prst="rect">
            <a:avLst/>
          </a:prstGeom>
          <a:noFill/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2" y="4059333"/>
            <a:ext cx="910590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1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3" y="2520948"/>
            <a:ext cx="9134128" cy="351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2169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11" name="Picture 3" descr="D:\Data\WWF\006_WWF 2016-2017\Inauguracja Roku WWF 2016-2017\hala la\projekt 1\cz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2241054"/>
            <a:ext cx="9139743" cy="3940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9152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8000">
        <p14:reveal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10" name="Picture 3" descr="D:\Data\WWF\006_WWF 2016-2017\Inauguracja Roku WWF 2016-2017\hala la\projekt 1\cz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93" y="2243015"/>
            <a:ext cx="9118849" cy="39171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2392914"/>
      </p:ext>
    </p:extLst>
  </p:cSld>
  <p:clrMapOvr>
    <a:masterClrMapping/>
  </p:clrMapOvr>
  <p:transition spd="med" advClick="0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17440"/>
            <a:ext cx="9009530" cy="435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3538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8000">
        <p15:prstTrans prst="drap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" y="1838062"/>
            <a:ext cx="9090447" cy="466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70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8000">
        <p14:glitter pattern="hexagon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10" name="Picture 3" descr="D:\Data\WWF\006_WWF 2016-2017\Inauguracja Roku WWF 2016-2017\hala la\projekt 1\0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0" y="1659163"/>
            <a:ext cx="9137520" cy="2473189"/>
          </a:xfrm>
          <a:prstGeom prst="rect">
            <a:avLst/>
          </a:prstGeom>
          <a:noFill/>
        </p:spPr>
      </p:pic>
      <p:pic>
        <p:nvPicPr>
          <p:cNvPr id="11" name="Picture 2" descr="D:\Data\WWF\006_WWF 2016-2017\Inauguracja Roku WWF 2016-2017\hala la\projekt 1\0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80" y="4280350"/>
            <a:ext cx="9144000" cy="24599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6390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8000">
        <p:checker/>
      </p:transition>
    </mc:Choice>
    <mc:Fallback>
      <p:transition spd="slow" advClick="0" advTm="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10" name="Picture 2" descr="D:\Data\WWF\006_WWF 2016-2017\Inauguracja Roku WWF 2016-2017\hala la\projekt 2\pla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84826"/>
            <a:ext cx="5530168" cy="5328593"/>
          </a:xfrm>
          <a:prstGeom prst="rect">
            <a:avLst/>
          </a:prstGeom>
          <a:noFill/>
        </p:spPr>
      </p:pic>
      <p:pic>
        <p:nvPicPr>
          <p:cNvPr id="11" name="Picture 3" descr="D:\Data\WWF\006_WWF 2016-2017\Inauguracja Roku WWF 2016-2017\hala la\projekt 2\legend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45103" y="1789239"/>
            <a:ext cx="3801264" cy="4797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8921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>
        <p14:prism isContent="1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88" y="2242677"/>
            <a:ext cx="9143730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31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8000">
        <p14:prism isContent="1" isInverted="1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7-themes.com/data_images/out/3/6778294-blue-texture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03648" y="756270"/>
            <a:ext cx="348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Uniwersytet Rzeszowski</a:t>
            </a:r>
          </a:p>
          <a:p>
            <a:r>
              <a:rPr lang="pl-PL" sz="12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Wydział Wychowania </a:t>
            </a:r>
            <a:r>
              <a:rPr lang="pl-PL" sz="1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</a:rPr>
              <a:t>Fizycznego</a:t>
            </a:r>
            <a:endParaRPr lang="pl-PL" sz="1200" b="1" dirty="0">
              <a:ln w="18415" cmpd="sng">
                <a:noFill/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6409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Prostokąt 14"/>
          <p:cNvSpPr/>
          <p:nvPr/>
        </p:nvSpPr>
        <p:spPr>
          <a:xfrm>
            <a:off x="0" y="1484784"/>
            <a:ext cx="914400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703637" y="287650"/>
            <a:ext cx="543610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PODKARPACKIE CENTRUM </a:t>
            </a:r>
            <a:b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pl-PL" sz="2800" b="1" dirty="0" smtClean="0"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LEKKOATLETYCZNE</a:t>
            </a:r>
          </a:p>
        </p:txBody>
      </p:sp>
      <p:pic>
        <p:nvPicPr>
          <p:cNvPr id="10" name="Picture 2" descr="D:\Data\WWF\006_WWF 2016-2017\Inauguracja Roku WWF 2016-2017\hala la\projekt 2\0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682" y="2420888"/>
            <a:ext cx="9193432" cy="3171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6983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8000">
        <p14:vortex dir="r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</TotalTime>
  <Words>82</Words>
  <Application>Microsoft Office PowerPoint</Application>
  <PresentationFormat>Pokaz na ekranie (4:3)</PresentationFormat>
  <Paragraphs>36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Bookman Old Style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rbak</dc:creator>
  <cp:lastModifiedBy>Avaj</cp:lastModifiedBy>
  <cp:revision>129</cp:revision>
  <dcterms:created xsi:type="dcterms:W3CDTF">2015-11-04T12:44:04Z</dcterms:created>
  <dcterms:modified xsi:type="dcterms:W3CDTF">2018-10-10T08:22:26Z</dcterms:modified>
</cp:coreProperties>
</file>