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4" r:id="rId5"/>
    <p:sldId id="260" r:id="rId6"/>
    <p:sldId id="262" r:id="rId7"/>
    <p:sldId id="263" r:id="rId8"/>
    <p:sldId id="27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6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88043" autoAdjust="0"/>
  </p:normalViewPr>
  <p:slideViewPr>
    <p:cSldViewPr snapToGrid="0">
      <p:cViewPr varScale="1">
        <p:scale>
          <a:sx n="43" d="100"/>
          <a:sy n="43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822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931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237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098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1636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366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3757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7105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887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623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1257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91214-DCCA-4EBE-AFCC-37DD1609D7F5}" type="datetimeFigureOut">
              <a:rPr lang="pl-PL" smtClean="0"/>
              <a:t>2020-02-02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4392F-767C-4637-B9E9-A80D677EDC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202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DYSKUSYJNY KLUB KSIĄŻKI</a:t>
            </a:r>
            <a:endParaRPr lang="pl-PL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 smtClean="0"/>
          </a:p>
          <a:p>
            <a:r>
              <a:rPr lang="pl-PL" sz="5400" b="1" dirty="0" smtClean="0"/>
              <a:t>I semestr 2019/2020</a:t>
            </a:r>
            <a:endParaRPr lang="pl-PL" sz="5400" b="1" dirty="0"/>
          </a:p>
        </p:txBody>
      </p:sp>
    </p:spTree>
    <p:extLst>
      <p:ext uri="{BB962C8B-B14F-4D97-AF65-F5344CB8AC3E}">
        <p14:creationId xmlns:p14="http://schemas.microsoft.com/office/powerpoint/2010/main" val="772768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364719" y="1367435"/>
            <a:ext cx="99611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Klub Książki </a:t>
            </a: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został założony w 2008 roku przez kol. Celinę Górak. Najpierw funkcjonował pod nazwą Klub Ciekawej Książki, a od 2011 – jako Dyskusyjny Klub Książki UTW-UR.  Moderatorem Klubu od 2009 </a:t>
            </a: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roku jest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Małgorzata Chlebowska. 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1532985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167320" y="290475"/>
            <a:ext cx="10233498" cy="6547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Jubileusz 10-lecia Klubu Książki </a:t>
            </a: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UTW-UR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odbył się 5 grudnia </a:t>
            </a: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2019r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w Filii </a:t>
            </a: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nr 10 </a:t>
            </a:r>
            <a:r>
              <a:rPr lang="pl-PL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WiMBP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l-PL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uroczystość swoją obecnością zaszczyciły</a:t>
            </a: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dyrektor </a:t>
            </a:r>
            <a:r>
              <a:rPr lang="pl-PL" sz="4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WiMBP</a:t>
            </a: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mgr </a:t>
            </a:r>
            <a:r>
              <a:rPr lang="pl-PL" sz="4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Barbara Chmura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l-PL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koordynator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wojewódzki DKK mgr </a:t>
            </a:r>
            <a:r>
              <a:rPr lang="pl-PL" sz="4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Małgorzata Augustyn, </a:t>
            </a:r>
            <a:endParaRPr lang="pl-PL" sz="4000" u="sng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koordynator DKK w Filii Nr 10 pani </a:t>
            </a:r>
            <a:r>
              <a:rPr lang="pl-PL" sz="4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Jolanta </a:t>
            </a:r>
            <a:r>
              <a:rPr lang="pl-PL" sz="40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Jędryka</a:t>
            </a:r>
            <a:endParaRPr lang="pl-PL" sz="4000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4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0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46050" y="691376"/>
            <a:ext cx="11388004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prezes UTW-UR kol</a:t>
            </a:r>
            <a:r>
              <a:rPr lang="pl-PL" sz="4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Małgorzata </a:t>
            </a:r>
            <a:r>
              <a:rPr lang="pl-PL" sz="4000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Siuta</a:t>
            </a:r>
            <a:r>
              <a:rPr lang="pl-PL" sz="4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wiceprezes ds. organizacyjnych kol. </a:t>
            </a:r>
            <a:r>
              <a:rPr lang="pl-PL" sz="4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Bernadetta </a:t>
            </a:r>
            <a:r>
              <a:rPr lang="pl-PL" sz="4000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Nowicka-Lassota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koordynator sekcji artystyczno-kulturalnej kol. </a:t>
            </a:r>
            <a:r>
              <a:rPr lang="pl-PL" sz="4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Henryk </a:t>
            </a:r>
            <a:r>
              <a:rPr lang="pl-PL" sz="40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Piasecki,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prezes Stowarzyszenia Przyjaciół UTW kol. </a:t>
            </a:r>
            <a:r>
              <a:rPr lang="pl-PL" sz="4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Maria Suchy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redaktor Radia Rzeszów  pani </a:t>
            </a:r>
            <a:r>
              <a:rPr lang="pl-PL" sz="4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Anna Leśniewska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oraz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członkowie Dyskusyjnego Klubu Książki UTW-UR. </a:t>
            </a:r>
          </a:p>
        </p:txBody>
      </p:sp>
    </p:spTree>
    <p:extLst>
      <p:ext uri="{BB962C8B-B14F-4D97-AF65-F5344CB8AC3E}">
        <p14:creationId xmlns:p14="http://schemas.microsoft.com/office/powerpoint/2010/main" val="1408093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962" y="564204"/>
            <a:ext cx="9027268" cy="605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6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888" y="0"/>
            <a:ext cx="9416375" cy="655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79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515" y="1"/>
            <a:ext cx="9494196" cy="669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04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ncybox-img" descr="http://www.ur.edu.pl/image/177487/default/IMG_371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633" y="0"/>
            <a:ext cx="981307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3620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72374" y="1573205"/>
            <a:ext cx="6575898" cy="4011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Członkowie DKK wybrali   książkę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10-lecia </a:t>
            </a: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l-PL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pl-PL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wyciężyła</a:t>
            </a:r>
            <a:r>
              <a:rPr lang="pl-PL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książka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Joshua Hammera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4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Hardcorowi</a:t>
            </a:r>
            <a:r>
              <a:rPr lang="pl-PL" sz="4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bibliotekarze z Timbuktu</a:t>
            </a:r>
            <a:endParaRPr lang="pl-PL" sz="4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546" y="0"/>
            <a:ext cx="4869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21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856051" y="1206230"/>
            <a:ext cx="6089515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32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Biuletyn </a:t>
            </a:r>
            <a:r>
              <a:rPr lang="pl-PL" sz="3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Nr 19 UTW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został poświęcony 10-leciu </a:t>
            </a: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DKK-UTW, 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zawiera 75 recenzji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omawianych </a:t>
            </a: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książek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oraz relacje ze spotkań autorskich i zdjęcia. Biuletyn ten wraz z </a:t>
            </a:r>
            <a:r>
              <a:rPr lang="pl-PL" sz="3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Monografią UTW-UR 2008-2018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został wręczony wszystkim gościom i członkom DKK-UTW.</a:t>
            </a:r>
            <a:endParaRPr lang="pl-PL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84" y="233464"/>
            <a:ext cx="4819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65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77174" y="1105835"/>
            <a:ext cx="11096017" cy="5654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SEMESTR 2019/2010</a:t>
            </a:r>
            <a:endParaRPr lang="pl-PL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24.10. 2019r. –  </a:t>
            </a:r>
            <a:r>
              <a:rPr lang="pl-PL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Spotkanie autorskie ze Stanisławą </a:t>
            </a:r>
            <a:r>
              <a:rPr lang="pl-PL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Bełch</a:t>
            </a:r>
            <a:r>
              <a:rPr lang="pl-PL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pl-PL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07.11.2019r. –   Jarosław Mikołajewski: „Wielki przypływ</a:t>
            </a:r>
            <a:r>
              <a:rPr lang="pl-PL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”; Prezentacja Olga Tokarczuk-Nobel 2018;</a:t>
            </a:r>
            <a:endParaRPr lang="pl-PL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21.11.2019r.–    S. Małgorzata Chmielewska: „Sposób na (cholernie) szczęśliwe życie”;</a:t>
            </a:r>
            <a:endParaRPr lang="pl-PL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05.12.2019r. –  10-lecie Dyskusyjnego Klubu Książki; </a:t>
            </a:r>
            <a:endParaRPr lang="pl-PL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19.12.2019r. –  Mikołaj Grynberg :  Księga wyjścia;</a:t>
            </a:r>
            <a:endParaRPr lang="pl-PL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09.01.2020r.  – Anna Tomiak: „Jurata. Cały ten szpas”.</a:t>
            </a:r>
            <a:endParaRPr lang="pl-PL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l-PL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23.01.2020r.  -  </a:t>
            </a:r>
            <a:r>
              <a:rPr lang="pl-PL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Michał Wójcik: „Baronówna. Na tropie Wandy Kronenberg - najgroźniejszej polskiej agentki”</a:t>
            </a:r>
          </a:p>
          <a:p>
            <a:pPr marL="457200">
              <a:lnSpc>
                <a:spcPct val="106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881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14" y="320040"/>
            <a:ext cx="7334655" cy="621792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8326876" y="3429000"/>
            <a:ext cx="36965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Spotkanie autorskie </a:t>
            </a:r>
            <a:r>
              <a:rPr lang="pl-PL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</a:t>
            </a:r>
          </a:p>
          <a:p>
            <a:r>
              <a:rPr lang="pl-PL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Stanisławą </a:t>
            </a:r>
            <a:r>
              <a:rPr lang="pl-PL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Bełch</a:t>
            </a:r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365338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Wielki przypływ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44" y="155643"/>
            <a:ext cx="4435813" cy="6459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 descr="Sposób na (cholernie) szczęśliwe życi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752" y="311285"/>
            <a:ext cx="4085617" cy="6303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4965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Księga wyjści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39" y="768486"/>
            <a:ext cx="3315510" cy="5462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 descr="Jurata. Cały ten szp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349" y="642026"/>
            <a:ext cx="3618689" cy="5428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 descr="Baronówn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438" y="642026"/>
            <a:ext cx="3151761" cy="5588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0562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53" y="311285"/>
            <a:ext cx="4508230" cy="595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5291846" y="3105835"/>
            <a:ext cx="65369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pl-PL" altLang="pl-PL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 października 2019 r. Olga Tokarczuk otrzymała Nagrodę Nobla z dziedziny literatury za rok 2018.</a:t>
            </a:r>
          </a:p>
        </p:txBody>
      </p:sp>
    </p:spTree>
    <p:extLst>
      <p:ext uri="{BB962C8B-B14F-4D97-AF65-F5344CB8AC3E}">
        <p14:creationId xmlns:p14="http://schemas.microsoft.com/office/powerpoint/2010/main" val="4047476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ncybox-img" descr="http://www.ur.edu.pl/image/178051/default/SDC147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505" y="23590"/>
            <a:ext cx="9902757" cy="6834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4222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ncybox-img" descr="http://www.ur.edu.pl/image/176236/default/SDC1467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12" y="-1"/>
            <a:ext cx="10169912" cy="646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384593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326</Words>
  <Application>Microsoft Office PowerPoint</Application>
  <PresentationFormat>Panoramiczny</PresentationFormat>
  <Paragraphs>32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Motyw pakietu Office</vt:lpstr>
      <vt:lpstr>DYSKUSYJNY KLUB KSIĄŻKI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DYSKUSYJNY KLUB KSIĄŻKI</dc:title>
  <dc:creator>DOM</dc:creator>
  <cp:lastModifiedBy>DOM</cp:lastModifiedBy>
  <cp:revision>19</cp:revision>
  <dcterms:created xsi:type="dcterms:W3CDTF">2020-02-02T12:42:17Z</dcterms:created>
  <dcterms:modified xsi:type="dcterms:W3CDTF">2020-02-02T19:21:52Z</dcterms:modified>
</cp:coreProperties>
</file>