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4" r:id="rId10"/>
    <p:sldId id="265" r:id="rId11"/>
    <p:sldId id="269" r:id="rId12"/>
    <p:sldId id="267" r:id="rId13"/>
    <p:sldId id="270" r:id="rId14"/>
    <p:sldId id="271" r:id="rId15"/>
    <p:sldId id="272" r:id="rId16"/>
    <p:sldId id="268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7" d="100"/>
          <a:sy n="67" d="100"/>
        </p:scale>
        <p:origin x="-226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38219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9768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10344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30624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85531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544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0893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80035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85165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8032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70186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83DB4-5BB1-44C3-A95D-B660DD91D20A}" type="datetimeFigureOut">
              <a:rPr lang="pl-PL" smtClean="0"/>
              <a:pPr/>
              <a:t>2019-02-03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ACC95-7BF4-4A59-B1C0-2390C99DB9A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3490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9600" b="1" dirty="0" smtClean="0"/>
              <a:t>DYSKUSYJNY KLUB KSIĄŻKI</a:t>
            </a:r>
            <a:endParaRPr lang="pl-PL" sz="96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183693"/>
            <a:ext cx="9144000" cy="1074106"/>
          </a:xfrm>
        </p:spPr>
        <p:txBody>
          <a:bodyPr/>
          <a:lstStyle/>
          <a:p>
            <a:r>
              <a:rPr lang="pl-PL" b="1" dirty="0" smtClean="0"/>
              <a:t>UTW UR    -  6 LUTY 2019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xmlns="" val="4214511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 I semestr  2018 2019</a:t>
            </a:r>
            <a:endParaRPr lang="pl-PL" dirty="0"/>
          </a:p>
        </p:txBody>
      </p:sp>
      <p:sp>
        <p:nvSpPr>
          <p:cNvPr id="34" name="Symbol zastępczy zawartości 3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b="1" dirty="0" smtClean="0"/>
              <a:t>25.10 </a:t>
            </a:r>
            <a:r>
              <a:rPr lang="pl-PL" b="1" dirty="0"/>
              <a:t>2018 – Spotkanie organizacyjne. Lektury wakacyjne- dyskusja.</a:t>
            </a:r>
          </a:p>
          <a:p>
            <a:r>
              <a:rPr lang="pl-PL" b="1" dirty="0"/>
              <a:t>08.11.2018 – Anna Kamińska – Wanda. Opowieść o sile życia i śmierci. </a:t>
            </a:r>
            <a:r>
              <a:rPr lang="pl-PL" b="1" dirty="0" smtClean="0"/>
              <a:t>Historia </a:t>
            </a:r>
            <a:r>
              <a:rPr lang="pl-PL" b="1" dirty="0"/>
              <a:t>Wandy Rutkiewicz.</a:t>
            </a:r>
          </a:p>
          <a:p>
            <a:r>
              <a:rPr lang="pl-PL" b="1" dirty="0"/>
              <a:t>22.11.2018 – Odzyskanie Niepodległości Polski w literaturze – prezentacja .</a:t>
            </a:r>
          </a:p>
          <a:p>
            <a:r>
              <a:rPr lang="pl-PL" b="1" dirty="0"/>
              <a:t>13.12.2018 – Maja </a:t>
            </a:r>
            <a:r>
              <a:rPr lang="pl-PL" b="1" dirty="0" err="1"/>
              <a:t>Lunde</a:t>
            </a:r>
            <a:r>
              <a:rPr lang="pl-PL" b="1" dirty="0"/>
              <a:t> – Historia pszczół. Powieść.</a:t>
            </a:r>
          </a:p>
          <a:p>
            <a:r>
              <a:rPr lang="pl-PL" b="1" dirty="0"/>
              <a:t>10.01.2019 –Karolina Bednarz  - Kwiaty w pudle. Japonia oczami kobiet</a:t>
            </a:r>
          </a:p>
          <a:p>
            <a:r>
              <a:rPr lang="pl-PL" b="1" dirty="0"/>
              <a:t>24.01.2019  – Spotkanie autorskie z  Agnieszką Przywarą </a:t>
            </a:r>
          </a:p>
          <a:p>
            <a:r>
              <a:rPr lang="pl-PL" b="1" dirty="0"/>
              <a:t> </a:t>
            </a:r>
          </a:p>
          <a:p>
            <a:r>
              <a:rPr lang="pl-PL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109109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88099" y="0"/>
            <a:ext cx="11724361" cy="5693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Spotkania  DKK prowadzi Małgorzata Chlebowska.  Uczęszcza  15 osób, które 2 razy w miesiącu  w czwartki spotykają się w bibliotece-Filia nr 10 przy ul. Podchorążych </a:t>
            </a:r>
            <a:r>
              <a:rPr lang="pl-PL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3200" b="1" dirty="0" smtClean="0"/>
              <a:t>Członkowie </a:t>
            </a:r>
            <a:r>
              <a:rPr lang="pl-PL" sz="3200" b="1" dirty="0"/>
              <a:t>dyskutują nad wspólnie przeczytanymi tymi samymi </a:t>
            </a:r>
            <a:r>
              <a:rPr lang="pl-PL" sz="3200" b="1" dirty="0" smtClean="0"/>
              <a:t>książkami</a:t>
            </a:r>
            <a:r>
              <a:rPr lang="pl-PL" sz="3200" b="1" dirty="0"/>
              <a:t>.</a:t>
            </a:r>
            <a:r>
              <a:rPr lang="pl-PL" sz="3200" b="1" dirty="0" smtClean="0"/>
              <a:t>  </a:t>
            </a:r>
            <a:r>
              <a:rPr lang="pl-PL" sz="3200" b="1" dirty="0"/>
              <a:t>Recenzje  pisze koleżanka Maria Suchy, która również przygotowuje bardzo ciekawe prezentacje do  omawianych książek. Informacje  o przeczytanych książkach oraz zdjęcia  ze spotkań członków DKK publikowane na stronie internetowej  UTW w Rzeszowie.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355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https://webimage.pl/pics/576/3/d978830806357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677" y="225469"/>
            <a:ext cx="5035463" cy="65010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rostokąt 2"/>
          <p:cNvSpPr/>
          <p:nvPr/>
        </p:nvSpPr>
        <p:spPr>
          <a:xfrm>
            <a:off x="5862179" y="478125"/>
            <a:ext cx="613775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l-PL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Historia najsławniejszej polskiej himalaistki.</a:t>
            </a:r>
          </a:p>
          <a:p>
            <a:pPr algn="just">
              <a:spcAft>
                <a:spcPts val="0"/>
              </a:spcAft>
            </a:pPr>
            <a:r>
              <a:rPr lang="pl-PL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i="1" dirty="0" smtClean="0">
                <a:solidFill>
                  <a:srgbClr val="3C3C3C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400" b="1" i="1" dirty="0">
                <a:solidFill>
                  <a:srgbClr val="3C3C3C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Dobry Bóg tak chciał, że tego samego dnia weszliśmy tak wysoko” – powie Jan Paweł II pierwszej polskiej zdobywczyni Mount Everestu. 16 października 1978 r. Wanda Rutkiewicz stanęła na szczycie świata</a:t>
            </a:r>
            <a:r>
              <a:rPr lang="pl-PL" sz="2400" b="1" i="1" dirty="0" smtClean="0">
                <a:solidFill>
                  <a:srgbClr val="3C3C3C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pl-PL" sz="2800" b="1" i="1" dirty="0" smtClean="0">
                <a:solidFill>
                  <a:srgbClr val="3C3C3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800" b="1" dirty="0" smtClean="0"/>
              <a:t>Dziadek</a:t>
            </a:r>
            <a:r>
              <a:rPr lang="pl-PL" sz="2800" b="1" dirty="0"/>
              <a:t>, Władysław </a:t>
            </a:r>
            <a:r>
              <a:rPr lang="pl-PL" sz="2800" b="1" dirty="0" smtClean="0"/>
              <a:t>Błaszkiewicz </a:t>
            </a:r>
            <a:r>
              <a:rPr lang="pl-PL" sz="2800" b="1" dirty="0"/>
              <a:t>uczył historii i geografii w Gimnazjum im. H. Sienkiewicza w Łańcucie,  ojciec  – Zbigniew Błaszkiewicz </a:t>
            </a:r>
            <a:r>
              <a:rPr lang="pl-PL" sz="2800" b="1" dirty="0" smtClean="0"/>
              <a:t>był </a:t>
            </a:r>
            <a:r>
              <a:rPr lang="pl-PL" sz="2800" b="1" dirty="0"/>
              <a:t>absolwentów tej szkoły w roku 1928. Rodzice Wandy, mieszkali przez jakiś czas w willi na </a:t>
            </a:r>
            <a:r>
              <a:rPr lang="pl-PL" sz="2800" b="1" dirty="0" err="1"/>
              <a:t>Wisielówce</a:t>
            </a:r>
            <a:r>
              <a:rPr lang="pl-PL" sz="2800" b="1" dirty="0"/>
              <a:t> w </a:t>
            </a:r>
            <a:r>
              <a:rPr lang="pl-PL" sz="2800" b="1" dirty="0" smtClean="0"/>
              <a:t>Łańcucie.</a:t>
            </a:r>
            <a:endParaRPr lang="pl-PL" sz="2800" b="1" dirty="0"/>
          </a:p>
          <a:p>
            <a:r>
              <a:rPr lang="pl-PL" b="1" dirty="0"/>
              <a:t> </a:t>
            </a:r>
          </a:p>
          <a:p>
            <a:r>
              <a:rPr lang="pl-PL" dirty="0"/>
              <a:t> 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782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-main" descr="Historia pszczół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673078"/>
            <a:ext cx="5570102" cy="5286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rostokąt 3"/>
          <p:cNvSpPr/>
          <p:nvPr/>
        </p:nvSpPr>
        <p:spPr>
          <a:xfrm>
            <a:off x="4872625" y="577226"/>
            <a:ext cx="6375747" cy="570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Norweska pisarka, opisując wydarzenie związane z hodowlą pszczół, stworzyła niezwykłą opowieść, umiejscowioną w trzech różnych czasoprzestrzeniach: - </a:t>
            </a:r>
            <a:r>
              <a:rPr lang="pl-PL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Maryville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Hertfordshire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Anglia 1852; - </a:t>
            </a:r>
            <a:r>
              <a:rPr lang="pl-PL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Autumn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Hill, Ohio, USA 2007; - Dystrykt 242, </a:t>
            </a:r>
            <a:r>
              <a:rPr lang="pl-PL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Shirong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Syczuan, 2098.</a:t>
            </a:r>
            <a:endParaRPr lang="pl-PL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Znajdziemy w niej poruszające relacje rodzice-dzieci, prawdziwą historię pszczół a także przekonującą wizję globalnej katastrofy.</a:t>
            </a:r>
            <a:endParaRPr lang="pl-PL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3122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Kwiaty w pudełku - Książki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254" y="300625"/>
            <a:ext cx="4070959" cy="63757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rostokąt 2"/>
          <p:cNvSpPr/>
          <p:nvPr/>
        </p:nvSpPr>
        <p:spPr>
          <a:xfrm>
            <a:off x="5123144" y="889348"/>
            <a:ext cx="677658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Karolina Bednarz przygląda się Japonii krytycznie</a:t>
            </a:r>
            <a:r>
              <a:rPr lang="pl-PL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l-PL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celnie wskazując bolączki i wyzwania, z którymi na co dzień mierzą się mieszkanki Kraju Kwitnącej Wiśni. </a:t>
            </a:r>
            <a:r>
              <a:rPr lang="pl-PL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Pokazuje </a:t>
            </a:r>
            <a:r>
              <a:rPr lang="pl-PL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siłę kobiet, które mimo różnych trudności, coraz głośniej mówią o swoich problemach. I coraz częściej mówią „dość”.</a:t>
            </a:r>
          </a:p>
        </p:txBody>
      </p:sp>
    </p:spTree>
    <p:extLst>
      <p:ext uri="{BB962C8B-B14F-4D97-AF65-F5344CB8AC3E}">
        <p14:creationId xmlns:p14="http://schemas.microsoft.com/office/powerpoint/2010/main" xmlns="" val="322815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8021" y="0"/>
            <a:ext cx="65629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5861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89348" y="659725"/>
            <a:ext cx="104592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l-PL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Uroczysty charakter spotkania </a:t>
            </a:r>
            <a:r>
              <a:rPr lang="pl-PL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znalazło </a:t>
            </a:r>
            <a:r>
              <a:rPr lang="pl-PL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odzwierciedlenie zarówno w innej niż na co dzień aranżacji miejsca spotkań, jak też w ubiorach części uczestniczek, które wystąpiły w barwach </a:t>
            </a:r>
            <a:r>
              <a:rPr lang="pl-PL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narodowych.</a:t>
            </a:r>
          </a:p>
          <a:p>
            <a:pPr algn="just">
              <a:spcAft>
                <a:spcPts val="0"/>
              </a:spcAft>
            </a:pPr>
            <a:r>
              <a:rPr lang="pl-PL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Prelekcję „W Niepodległość z nową poezją i sztuką”, którą przygotowała kol. Małgorzata Chlebowska, poprzedziło wprowadzenie w tło historyczne wydarzeń sprzed stu </a:t>
            </a:r>
            <a:r>
              <a:rPr lang="pl-PL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lat, prezentację </a:t>
            </a:r>
            <a:r>
              <a:rPr lang="pl-PL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„Niepodległość. 1918-2018” przedstawiła kol. Maria Suchy</a:t>
            </a:r>
            <a:endParaRPr lang="pl-PL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2489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5753" y="225469"/>
            <a:ext cx="7979080" cy="647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5970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2196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51770" y="538619"/>
            <a:ext cx="1032144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 stycznia 2019r. odbyło się spotkanie autorskie z </a:t>
            </a:r>
            <a:r>
              <a:rPr lang="pl-PL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Agnieszką Przywarą</a:t>
            </a: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pisarką, poetką i bibliotekarką. </a:t>
            </a:r>
            <a:endParaRPr lang="pl-PL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sześciu lat pisze wierszowane  scenariusze do rzeszowskiego spektaklu - Orszak Trzech Króli. </a:t>
            </a:r>
            <a:endParaRPr lang="pl-PL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roku 2010 napisała ”Anielskie sprawki” bajkę</a:t>
            </a: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która wygrała konkurs ogłoszony przez Centrum Zdrowia Dziecka w Warszawie. </a:t>
            </a:r>
            <a:endParaRPr lang="pl-PL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spotkaniu zaprezentowała zbiorek wierszy </a:t>
            </a:r>
            <a:r>
              <a:rPr lang="pl-PL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</a:t>
            </a: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.”Jak ziarnko gorczycy”, jest to pierwsza część cyklu „Tygiel wyobraźni</a:t>
            </a:r>
            <a:r>
              <a:rPr lang="pl-PL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</a:p>
          <a:p>
            <a:pPr>
              <a:spcAft>
                <a:spcPts val="0"/>
              </a:spcAft>
            </a:pPr>
            <a:r>
              <a:rPr lang="pl-PL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Pisze akrostychy i limeryki.</a:t>
            </a:r>
            <a:endParaRPr lang="pl-PL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436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2439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64296" y="0"/>
            <a:ext cx="10221238" cy="505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Oto limeryk  podarowany  uczestniczkom spotkania</a:t>
            </a:r>
            <a:r>
              <a:rPr lang="pl-PL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pl-PL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„Mól książkowy</a:t>
            </a:r>
            <a:r>
              <a:rPr lang="pl-PL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</a:p>
          <a:p>
            <a:endParaRPr lang="pl-PL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Pewną czytelniczkę z Opola</a:t>
            </a:r>
            <a:endParaRPr lang="pl-PL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Spotkała raz smutna dola</a:t>
            </a:r>
            <a:endParaRPr lang="pl-PL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 książek nie czytając</a:t>
            </a:r>
            <a:endParaRPr lang="pl-PL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Lecz wręcz je połykając</a:t>
            </a:r>
            <a:endParaRPr lang="pl-PL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Przybrała postać mola.</a:t>
            </a:r>
            <a:endParaRPr lang="pl-PL" sz="3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0931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464" y="0"/>
            <a:ext cx="10158608" cy="671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827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65545" y="3086471"/>
            <a:ext cx="9795354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stycznia 2019r. grupa starszaków z Przedszkola nr 25 zaprezentowała Jasełka a my zaśpiewałyśmy z nimi kolędę.</a:t>
            </a:r>
          </a:p>
        </p:txBody>
      </p:sp>
    </p:spTree>
    <p:extLst>
      <p:ext uri="{BB962C8B-B14F-4D97-AF65-F5344CB8AC3E}">
        <p14:creationId xmlns:p14="http://schemas.microsoft.com/office/powerpoint/2010/main" xmlns="" val="933447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046948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551</Words>
  <Application>Microsoft Office PowerPoint</Application>
  <PresentationFormat>Niestandardowy</PresentationFormat>
  <Paragraphs>41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Motyw pakietu Office</vt:lpstr>
      <vt:lpstr>DYSKUSYJNY KLUB KSIĄŻKI</vt:lpstr>
      <vt:lpstr> I semestr  2018 2019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DYSKUSYJNY KLUB KSIĄŻKI</dc:title>
  <dc:creator>DOM</dc:creator>
  <cp:lastModifiedBy>*</cp:lastModifiedBy>
  <cp:revision>13</cp:revision>
  <dcterms:created xsi:type="dcterms:W3CDTF">2019-01-29T14:19:19Z</dcterms:created>
  <dcterms:modified xsi:type="dcterms:W3CDTF">2019-02-03T21:50:05Z</dcterms:modified>
</cp:coreProperties>
</file>