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84" r:id="rId2"/>
    <p:sldId id="400" r:id="rId3"/>
    <p:sldId id="413" r:id="rId4"/>
    <p:sldId id="386" r:id="rId5"/>
    <p:sldId id="414" r:id="rId6"/>
    <p:sldId id="404" r:id="rId7"/>
    <p:sldId id="437" r:id="rId8"/>
    <p:sldId id="409" r:id="rId9"/>
    <p:sldId id="402" r:id="rId10"/>
    <p:sldId id="401" r:id="rId11"/>
    <p:sldId id="410" r:id="rId12"/>
    <p:sldId id="435" r:id="rId13"/>
    <p:sldId id="436" r:id="rId14"/>
    <p:sldId id="405" r:id="rId15"/>
    <p:sldId id="403" r:id="rId16"/>
    <p:sldId id="434" r:id="rId17"/>
    <p:sldId id="406" r:id="rId18"/>
    <p:sldId id="411" r:id="rId19"/>
    <p:sldId id="430" r:id="rId20"/>
    <p:sldId id="431" r:id="rId21"/>
    <p:sldId id="420" r:id="rId22"/>
    <p:sldId id="421" r:id="rId23"/>
    <p:sldId id="425" r:id="rId24"/>
    <p:sldId id="424" r:id="rId25"/>
    <p:sldId id="415" r:id="rId26"/>
    <p:sldId id="416" r:id="rId27"/>
    <p:sldId id="423" r:id="rId28"/>
    <p:sldId id="422" r:id="rId29"/>
    <p:sldId id="432" r:id="rId30"/>
    <p:sldId id="417" r:id="rId31"/>
    <p:sldId id="418" r:id="rId32"/>
    <p:sldId id="407" r:id="rId33"/>
    <p:sldId id="419" r:id="rId34"/>
    <p:sldId id="438" r:id="rId35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207" autoAdjust="0"/>
    <p:restoredTop sz="94660"/>
  </p:normalViewPr>
  <p:slideViewPr>
    <p:cSldViewPr>
      <p:cViewPr varScale="1">
        <p:scale>
          <a:sx n="81" d="100"/>
          <a:sy n="81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ECF72-0DD9-4C45-B521-F493578035B1}" type="datetimeFigureOut">
              <a:rPr lang="pl-PL" smtClean="0"/>
              <a:pPr/>
              <a:t>2022-10-11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F7864-3FD2-40A4-AC6F-1288810D12B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5599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330C3-3369-40C0-934B-2735739FE415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46B81-FFDF-44A1-AA62-A5F4F31A096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60434-29DE-48FC-BFB2-A10B26F955A5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0ECB8-14C3-4D6F-BED0-F849B08D9C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53C8-396B-4B44-B547-DCBCAD1C48E3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7F8F0-6AAC-4594-84BD-09C750057DB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EC366-A316-40DD-962A-0F9517577EC9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15540-9C0D-4641-A7F5-8A8C6B9417D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5F9A-BE82-4E9E-91A9-829696CF4AA4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0899-363D-4EBA-9694-14D49351F6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2CAE-4A17-463F-8F8D-862E9F4FB7F1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24E65-625E-4538-8650-3F89307685A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59984-817A-43F7-A19D-AB8991485FB6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30858-DAA0-4D19-88A7-7420060AEB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7A0F6-4F87-4A48-A237-DE6AF1C69D6A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6C4A2-D0D0-4CBE-85BD-B2032340E3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1C329-574F-4A75-9001-68456C2C0E0B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CDFC5-E91C-474E-90DE-20A6840705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71E4A-EB40-46D5-B31E-A75E6F95EA07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597C2-63D8-4CC5-9830-C73FBEEE0D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EAC54-73B4-4049-AAED-EBA7343D8731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D9B05-388F-4435-AF41-F0CCCF4402D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1B4F61-56F1-40DC-AE40-DDBF6C3413CE}" type="datetimeFigureOut">
              <a:rPr lang="pl-PL"/>
              <a:pPr>
                <a:defRPr/>
              </a:pPr>
              <a:t>2022-10-11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3DE6C39-A1D0-4CE5-942A-F44917A89E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2000240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Rzeszowskie Senioralia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– 10 wrzesień 2022 r.                                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428860" y="4857760"/>
            <a:ext cx="4643470" cy="2000240"/>
          </a:xfrm>
        </p:spPr>
        <p:txBody>
          <a:bodyPr/>
          <a:lstStyle/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user\Downloads\Logo Rzeszów inowacj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8262" y="5072074"/>
            <a:ext cx="6467475" cy="1357322"/>
          </a:xfrm>
          <a:prstGeom prst="rect">
            <a:avLst/>
          </a:prstGeom>
          <a:noFill/>
        </p:spPr>
      </p:pic>
      <p:pic>
        <p:nvPicPr>
          <p:cNvPr id="7" name="Obraz 6" descr="C:\Users\user\Downloads\RRS 2021, 2022\RRS 2019-2020\OKS_logo-_1_ przezroczyst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357562"/>
            <a:ext cx="2571768" cy="153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C:\Users\User\Desktop\ROBOCZY\Dokumenty Firmowe\2017\Rzeszowska Rada Seniorów\MOJA KADENCJA 2018-2019\Organizacja pracy RRS\Promocja\rrs logo02.jpg"/>
          <p:cNvPicPr/>
          <p:nvPr/>
        </p:nvPicPr>
        <p:blipFill>
          <a:blip r:embed="rId5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2143116"/>
            <a:ext cx="2143140" cy="214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33606" y="2285992"/>
            <a:ext cx="221036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C:\Users\user\Desktop\image002.pn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68" y="1571612"/>
            <a:ext cx="2214578" cy="15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2530" name="Picture 2" descr="C:\Users\user\Downloads\Plakat-Senioralia-Rzeszowskie-2022_2648478_1042679_5785649_8605520-724x1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59" y="142853"/>
            <a:ext cx="4766097" cy="65722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Rzeszowskie Senioralia 2022 r.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928670"/>
            <a:ext cx="8329642" cy="5197493"/>
          </a:xfrm>
        </p:spPr>
        <p:txBody>
          <a:bodyPr/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Organizatorzy: Rzeszowski Dom Kultury i jego filie, Osiedlowy Dom Kultury 1000 lecia, Muzeum Okręgowe, Kino Zorza, PTTK, Dom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omocy Społecznej, Urban Lab, Uniwersytet Rzeszowski. </a:t>
            </a:r>
          </a:p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Miejsca imprez na świeżym powietrzu: Rynek Rzeszowski, Park Papieski, Bulwary Rzeszowskie.</a:t>
            </a:r>
          </a:p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Imprezy: wystawy fotograficzne, warsztaty, panele, wykłady, wyjścia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do muzeów, specjalne pokazy filmowe oraz zniżki do kina,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piknik rekreacyjno – zdrowotny, zwiedzanie miasta z przewodnikiem, badania słuchu, pokazy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formacji tanecznych, występy chórów,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koncerty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potańcówki i inne.</a:t>
            </a:r>
            <a:endParaRPr lang="pl-PL" sz="2800" dirty="0" smtClean="0"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latin typeface="Arial" pitchFamily="34" charset="0"/>
              <a:cs typeface="Arial" pitchFamily="34" charset="0"/>
            </a:endParaRPr>
          </a:p>
          <a:p>
            <a:endParaRPr lang="pl-PL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  </a:t>
            </a:r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21442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Rozpoczęcie Rzeszowskich Senioraliów scena na rynku 4.09.2022 r.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6146" name="Picture 2" descr="C:\Users\user\Downloads\Rozpoczęcie Senioralió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357298"/>
            <a:ext cx="8215370" cy="53183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Rzeszowska Rada Seniorów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https://www.ur.edu.pl/storage/image/core_files/2022/9/25/b717e2a1bc86e4d30a081cc0e8e261fa/urz/preview/DSC0527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785794"/>
            <a:ext cx="807249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21442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Prezydent Konrad Fijołek przekazuje klucz do miasta Rzeszowskiej Radzie Seniorów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Tłumy na otwarciu Senioralii Rzeszowskich 2022 oraz koncert Eleni [ZDJĘCIA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85860"/>
            <a:ext cx="821537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071546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Rzeszowska Rada Seniorów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 kluczem do miasta Rzeszowa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storage/image/core_files/2022/9/25/791f843a9a768931ea3461dbb04c7a8f/urz/preview/DSC0530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42984"/>
            <a:ext cx="814393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Koncert wspaniałej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ELENI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Tłumy na otwarciu Senioralii Rzeszowskich 2022 oraz koncert Eleni [ZDJĘCIA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14356"/>
            <a:ext cx="792961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Tłumy na koncercie ELENI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170" name="Picture 2" descr="C:\Users\user\Downloads\Publiczność na koncercie Elen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857232"/>
            <a:ext cx="8469698" cy="56409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Burzliwe oklaski na koncercie ELENI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5122" name="Picture 2" descr="C:\Users\user\Downloads\Burzliwe oklaski dla ELEN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928670"/>
            <a:ext cx="8358246" cy="54636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Cały rynek publiczności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na koncercie ELENI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194" name="Picture 2" descr="C:\Users\user\Downloads\Tłumy na koncercie Elen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528" y="621850"/>
            <a:ext cx="8505313" cy="580754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UTW –UR na Rzeszowskich Senioraliach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https://www.ur.edu.pl/storage/image/core_files/2022/9/25/006a9fbcfcd72e74cc33bcf39c0e6076/urz/preview/DSC0531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8680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071546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UTW –UR na Rzeszowskich Senioraliach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Małgorzata Siuta i Maria Suchy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https://www.ur.edu.pl/storage/image/core_files/2022/9/25/9d754abe86bd44a1f21fb9eac04b9736/urz/preview/DSC0527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28680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142984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Czoło Korowodu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Rzeszowska Rada Seniorów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" name="Picture 2" descr="C:\Users\user\Downloads\Czoło korowodu Rzeszowska Rada Senioró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8186753" cy="52864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00010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Korowód seniorów z rynku do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Parku Jedności Polonii z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Macierzą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4098" name="Picture 2" descr="C:\Users\user\Downloads\Korowód z rynku do park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794" y="1071546"/>
            <a:ext cx="8398048" cy="55721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Rzeszowskie Senioralia 2022 r.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026" name="Picture 2" descr="C:\Users\user\Downloads\Senioralia - w park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360287" cy="55721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21442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Czoło korowód dotarło do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Parku Jedności Polonii z Macierzą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026" name="Picture 2" descr="C:\Users\user\Downloads\Czoło korowodu dotarło do park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8290998" cy="55219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21442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Seniorzy w Parku Jedności Polonii z Macierzą - Potańcówka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29190" y="1214422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0242" name="Picture 2" descr="C:\Users\user\Downloads\Seniorzy po korowodzie w park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357298"/>
            <a:ext cx="4397732" cy="2928958"/>
          </a:xfrm>
          <a:prstGeom prst="rect">
            <a:avLst/>
          </a:prstGeom>
          <a:noFill/>
        </p:spPr>
      </p:pic>
      <p:pic>
        <p:nvPicPr>
          <p:cNvPr id="10243" name="Picture 3" descr="C:\Users\user\Downloads\Potancówka w park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5416" y="2908145"/>
            <a:ext cx="5394302" cy="35926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500174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Na wykładzie prof. Marii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Szyszkowskiej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Aula A0 Uniwersytetu Rzeszowskiego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4578" name="Picture 2" descr="C:\Users\user\Desktop\IMG_97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78121"/>
            <a:ext cx="8215370" cy="56893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Dyskusja na wykładzie prof. Marii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Szyszkowskiej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Danuta Kamieniecka - Przywara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3554" name="Picture 2" descr="C:\Users\user\Desktop\IMG_97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8215338" cy="54292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85720" y="0"/>
            <a:ext cx="857256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Bulwary Rzeszowskie Senioralia 10.09.2022 r.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8434" name="Picture 2" descr="C:\Users\user\Downloads\Rozpoczęcie wydarzenia na bulwara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429684" cy="60007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Koncert Chóru UTW-UR „CANTILENA”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0482" name="Picture 2" descr="C:\Users\user\Downloads\Chór UTW-UR Cantile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120119" cy="6090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Koncert Chóru UTW-UR „CANTILENA”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1506" name="Picture 2" descr="C:\Users\user\Downloads\Bozena Słowik dyryguje Cantilen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96496"/>
            <a:ext cx="8286776" cy="59472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UTW z Mielca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Formacja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Taneczna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„GRACJA”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7410" name="Picture 2" descr="C:\Users\user\Downloads\Gracja w walc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286776" cy="59471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Zespół „GRACJA” w walcu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6386" name="Picture 2" descr="C:\Users\user\Downloads\Gracja z UTW z Miel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143932" cy="610794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Zespół „GRACJA” UTW z Mielca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5362" name="Picture 2" descr="C:\Users\user\Downloads\Zespół Gracja w passodo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8072462" cy="605434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„GRACJA” po występie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9458" name="Picture 2" descr="C:\Users\user\Downloads\Cały zespół Gracji z Miel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86776" cy="60007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00010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Występ Chóru </a:t>
            </a:r>
            <a:r>
              <a:rPr lang="pl-PL" sz="3200" b="0" dirty="0" smtClean="0"/>
              <a:t>“</a:t>
            </a:r>
            <a:r>
              <a:rPr lang="pl-PL" sz="3200" b="0" dirty="0" err="1" smtClean="0"/>
              <a:t>Deo</a:t>
            </a:r>
            <a:r>
              <a:rPr lang="pl-PL" sz="3200" b="0" dirty="0" smtClean="0"/>
              <a:t> Gloria” z Miejskiego Centrum Kultury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Boguchwały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6626" name="Picture 2" descr="C:\Users\user\Downloads\Senioralia-Rzeszowskie-2022-Final-9-1024x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715304" cy="567932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0"/>
            <a:ext cx="9286940" cy="57148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FINAŁ Senioraliów Koncert Stefano </a:t>
            </a:r>
            <a:r>
              <a:rPr lang="pl-PL" altLang="pl-PL" sz="3200" b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Terrazzino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25602" name="Picture 2" descr="C:\Users\user\Downloads\Senioralia-Rzeszowskie-2022-Final-16-768x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4429138" cy="5905517"/>
          </a:xfrm>
          <a:prstGeom prst="rect">
            <a:avLst/>
          </a:prstGeom>
          <a:noFill/>
        </p:spPr>
      </p:pic>
      <p:pic>
        <p:nvPicPr>
          <p:cNvPr id="25603" name="Picture 3" descr="C:\Users\user\Downloads\Senioralia-Rzeszowskie-2022-Final-29-1024x7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714488"/>
            <a:ext cx="5048286" cy="37862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Stefano </a:t>
            </a:r>
            <a:r>
              <a:rPr lang="pl-PL" altLang="pl-PL" sz="3200" b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Terrazzino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z partnerką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4338" name="Picture 2" descr="C:\Users\user\Downloads\Taniec Stefano Terrazzino z partnerk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642918"/>
            <a:ext cx="8143901" cy="61079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Publiczność na Rzeszowskich Bulwarach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3314" name="Picture 2" descr="C:\Users\user\Downloads\Publiczność na bulwara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286776" cy="60007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64291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Potańcówka na Bulwarach Rzeszowskich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1266" name="Picture 2" descr="C:\Users\user\Downloads\Potancówka na bulwarac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14356"/>
            <a:ext cx="7929618" cy="59472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928670"/>
          </a:xfrm>
        </p:spPr>
        <p:txBody>
          <a:bodyPr/>
          <a:lstStyle/>
          <a:p>
            <a:pPr algn="ctr" eaLnBrk="1" hangingPunct="1"/>
            <a:r>
              <a:rPr lang="pl-PL" altLang="pl-PL" sz="28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Krystyna Stachowska Z-ca Prezydenta miasta </a:t>
            </a:r>
            <a:br>
              <a:rPr lang="pl-PL" altLang="pl-PL" sz="28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na zakończeniu Rzeszowskich Senioraliów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2290" name="Picture 2" descr="C:\Users\user\Downloads\Zakończenie Z-ca Prezydenta Krystyna Stachows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8143932" cy="569718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928670"/>
          </a:xfrm>
        </p:spPr>
        <p:txBody>
          <a:bodyPr/>
          <a:lstStyle/>
          <a:p>
            <a:pPr algn="ctr" eaLnBrk="1" hangingPunct="1"/>
            <a:r>
              <a:rPr lang="pl-PL" sz="3600" b="0" dirty="0" smtClean="0">
                <a:latin typeface="Arial" pitchFamily="34" charset="0"/>
                <a:cs typeface="Arial" pitchFamily="34" charset="0"/>
              </a:rPr>
              <a:t>Podsumowanie</a:t>
            </a:r>
            <a:endParaRPr lang="pl-PL" altLang="pl-PL" sz="36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8329642" cy="4911741"/>
          </a:xfrm>
        </p:spPr>
        <p:txBody>
          <a:bodyPr/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Rzeszowskie Senioralia 2022 r. były bardzo urozmaicone, obfitowały w wiele bardzo ciekawych wydarzeń i uczestniczyło w nich wielu seniorów, mieszkańców miasta. </a:t>
            </a: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Dziękuję Państwu za uwagę.</a:t>
            </a: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Danuta Kamieniecka – Przywara</a:t>
            </a:r>
          </a:p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Wiceprzewodnicząca Rzeszowskiej Rady Seniorów</a:t>
            </a:r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4941</TotalTime>
  <Words>309</Words>
  <Application>Microsoft Office PowerPoint</Application>
  <PresentationFormat>Pokaz na ekranie (4:3)</PresentationFormat>
  <Paragraphs>249</Paragraphs>
  <Slides>34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5" baseType="lpstr">
      <vt:lpstr>Motyw pakietu Office</vt:lpstr>
      <vt:lpstr>Rzeszowskie Senioralia  4 – 10 wrzesień 2022 r.                                  </vt:lpstr>
      <vt:lpstr>Slajd 2</vt:lpstr>
      <vt:lpstr>Rzeszowskie Senioralia 2022 r.</vt:lpstr>
      <vt:lpstr>Rozpoczęcie Rzeszowskich Senioraliów scena na rynku 4.09.2022 r.</vt:lpstr>
      <vt:lpstr>Rzeszowska Rada Seniorów</vt:lpstr>
      <vt:lpstr>Prezydent Konrad Fijołek przekazuje klucz do miasta Rzeszowskiej Radzie Seniorów</vt:lpstr>
      <vt:lpstr>Rzeszowska Rada Seniorów  z kluczem do miasta Rzeszowa</vt:lpstr>
      <vt:lpstr>Koncert wspaniałej ELENI</vt:lpstr>
      <vt:lpstr>Tłumy na koncercie ELENI</vt:lpstr>
      <vt:lpstr>Burzliwe oklaski na koncercie ELENI</vt:lpstr>
      <vt:lpstr>Cały rynek publiczności na koncercie ELENI</vt:lpstr>
      <vt:lpstr>UTW –UR na Rzeszowskich Senioraliach</vt:lpstr>
      <vt:lpstr>UTW –UR na Rzeszowskich Senioraliach Małgorzata Siuta i Maria Suchy</vt:lpstr>
      <vt:lpstr> Czoło Korowodu  Rzeszowska Rada Seniorów</vt:lpstr>
      <vt:lpstr>Korowód seniorów z rynku do  Parku Jedności Polonii z Macierzą</vt:lpstr>
      <vt:lpstr>Rzeszowskie Senioralia 2022 r.</vt:lpstr>
      <vt:lpstr> Czoło korowód dotarło do  Parku Jedności Polonii z Macierzą</vt:lpstr>
      <vt:lpstr>Seniorzy w Parku Jedności Polonii z Macierzą - Potańcówka</vt:lpstr>
      <vt:lpstr>Na wykładzie prof. Marii Szyszkowskiej  Aula A0 Uniwersytetu Rzeszowskiego  </vt:lpstr>
      <vt:lpstr>Dyskusja na wykładzie prof. Marii Szyszkowskiej Danuta Kamieniecka - Przywara</vt:lpstr>
      <vt:lpstr>Bulwary Rzeszowskie Senioralia 10.09.2022 r.</vt:lpstr>
      <vt:lpstr>Koncert Chóru UTW-UR „CANTILENA”</vt:lpstr>
      <vt:lpstr>Koncert Chóru UTW-UR „CANTILENA”</vt:lpstr>
      <vt:lpstr>UTW z Mielca Formacja Taneczna „GRACJA”</vt:lpstr>
      <vt:lpstr>Zespół „GRACJA” w walcu</vt:lpstr>
      <vt:lpstr>Zespół „GRACJA” UTW z Mielca </vt:lpstr>
      <vt:lpstr>„GRACJA” po występie</vt:lpstr>
      <vt:lpstr>Występ Chóru “Deo Gloria” z Miejskiego Centrum Kultury z Boguchwały</vt:lpstr>
      <vt:lpstr>FINAŁ Senioraliów Koncert Stefano Terrazzino </vt:lpstr>
      <vt:lpstr>Stefano Terrazzino z partnerką</vt:lpstr>
      <vt:lpstr>Publiczność na Rzeszowskich Bulwarach </vt:lpstr>
      <vt:lpstr>Potańcówka na Bulwarach Rzeszowskich</vt:lpstr>
      <vt:lpstr>Krystyna Stachowska Z-ca Prezydenta miasta  na zakończeniu Rzeszowskich Senioraliów</vt:lpstr>
      <vt:lpstr>Podsumowanie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Trzeciego Wieku przy Uniwersytecie Rzeszowskim</dc:title>
  <dc:creator>My Blue</dc:creator>
  <cp:lastModifiedBy>user</cp:lastModifiedBy>
  <cp:revision>481</cp:revision>
  <dcterms:created xsi:type="dcterms:W3CDTF">2015-05-17T17:21:03Z</dcterms:created>
  <dcterms:modified xsi:type="dcterms:W3CDTF">2022-10-11T17:44:18Z</dcterms:modified>
</cp:coreProperties>
</file>