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72" r:id="rId5"/>
    <p:sldId id="273" r:id="rId6"/>
    <p:sldId id="274" r:id="rId7"/>
    <p:sldId id="279" r:id="rId8"/>
    <p:sldId id="275" r:id="rId9"/>
    <p:sldId id="277" r:id="rId10"/>
    <p:sldId id="278" r:id="rId11"/>
    <p:sldId id="281" r:id="rId12"/>
    <p:sldId id="282" r:id="rId13"/>
    <p:sldId id="276" r:id="rId14"/>
    <p:sldId id="284" r:id="rId15"/>
    <p:sldId id="283" r:id="rId16"/>
    <p:sldId id="271" r:id="rId17"/>
    <p:sldId id="285" r:id="rId18"/>
    <p:sldId id="286" r:id="rId19"/>
    <p:sldId id="287" r:id="rId20"/>
    <p:sldId id="288" r:id="rId21"/>
    <p:sldId id="289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-259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F87C695-638F-4D09-BE52-CE94540DB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AABDB5FF-C67F-4E01-B9A0-5AD31705C3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AAE8E40-D2BC-4662-A39B-17F2D3A39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3979A96-C7A5-4D68-AB63-317C0D60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7D0D7A8-5724-430C-A866-56870BEE3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990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86BC083-7356-490F-848B-1485F588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FADB6F-49F5-4F81-9350-8D37E166B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633C4AC-C7B4-4E5B-AED9-627EA0401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795CBBB-F8F1-428A-A214-1B826F99C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7BE9222-83C8-4284-9CA9-40C36CD0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4104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9968FB-B50B-4767-B8AE-73E217C49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D13B093-8D2C-49D1-81F9-F1CEF6191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2FC49171-D197-42E6-8E09-32121B2E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A64D092-287B-4675-8CD1-2CD7E69C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809011E-BF9D-49A2-922F-6CF552F6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0026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5FE5DEC-0718-49C1-8AA2-F3E94D21C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E957B9-20C5-4205-B771-64DEF85DB3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E20E9502-A822-4BB7-B4C7-4ACEEED38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4954D8B-2F06-45A8-9A13-6899E286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B65E469-73B7-4A38-8572-F097181F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C6C586F-A49A-4DD0-B8FB-8D2FBADD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5399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464EB10-38A7-4096-8E19-D4BAC3F7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B7A8222-54D5-455A-A546-DDF27DACB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358EF11A-534F-40E1-A8AE-36CC2DB6E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258D61CB-E37F-4801-9833-CCA762C64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99BDDA3-D271-4599-BF05-357DA2C59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7432840E-1612-453E-B735-456F3DABE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A08CC601-D382-41A0-9101-CFEA5FD66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2F590053-F956-4752-A8EE-389BDE9F4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2124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6168915-2686-4DBC-BAA8-2AAFB7CB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EF13BBB3-10BC-47C9-BAC1-EBBBD9E8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CB5F96A7-02C5-4032-BBE3-5CD4C579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DC8E0F02-60C3-46F5-A054-53208BE2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60630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374CB25F-8B8E-4636-B851-D7F17B321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44054697-9DC1-4BEF-83B7-6D4DA9DCF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A2044BF9-CA78-4432-B255-3C22A457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1523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6828DAF-83F2-4CAD-864A-2781A24DA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83B0A25-1162-4E74-BB1F-F555977B4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3CADEA75-DDFC-4FC2-A88A-EAE3A70AE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409F654F-8C7F-4129-BC13-5A0E8FB88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B3C5DC6F-EF61-4FC5-B1C6-9C59A63F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C09C4F6B-31AB-4FAC-96D2-4BCD5437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0546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41B2915-095A-4067-9B88-CC09DCD8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F7686F0C-DC86-4C67-BBAD-B6D0B260C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B8B240D2-CDFB-4A00-BAE2-50AEDE7AD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BB3F6D4-13E5-49C9-9B8F-E4E8AB0FF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1E98027-CC2D-4D7F-BEBB-B06A55EB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C3494BD7-D86E-469C-8EA3-B1778D9AD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6746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073F075-EFA3-436E-9383-E616631B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A2D6D79-B3F4-4CA9-BD95-567632EB4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1F8AC5F-E092-4EA3-8823-17CD3666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3168072-D25C-406A-A557-E5B8E8458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E1996110-0393-4043-BF0B-8F866FF0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4070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7956F6BF-0F55-454F-9671-1B29473022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CCADA86-7FB6-4B6A-B051-C790D2D2F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B4C45431-9503-471F-91A2-3254FF89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C5E45F4-3359-4D6D-9D89-A0E13C0D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F2DFD6C-DFBE-4293-8456-6CFEDC234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7530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80792282-2E63-4997-920D-53E62675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864BF3AB-F1D0-473D-9621-846BDC5B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2227260-AA90-4373-B69F-031DCFD0E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9EF5D-19C5-47E3-9889-7579006A8CD4}" type="datetimeFigureOut">
              <a:rPr lang="pl-PL" smtClean="0"/>
              <a:pPr/>
              <a:t>2019-02-04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7EE98FF-C326-43A9-B02D-29DC46A4A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BCA4929-0D67-4B5F-8B07-75CC99BBC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FDE12-DDA4-44A1-A7FB-C836EEC197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3502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3101679" y="2050983"/>
            <a:ext cx="5688632" cy="2174787"/>
          </a:xfrm>
          <a:prstGeom prst="roundRect">
            <a:avLst/>
          </a:prstGeom>
          <a:ln>
            <a:solidFill>
              <a:srgbClr val="FFC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340394" y="2163667"/>
            <a:ext cx="4464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latin typeface="BatangChe" pitchFamily="49" charset="-127"/>
                <a:ea typeface="BatangChe" pitchFamily="49" charset="-127"/>
              </a:rPr>
              <a:t>   </a:t>
            </a:r>
            <a:r>
              <a:rPr lang="pl-PL" sz="3200" b="1" dirty="0">
                <a:latin typeface="Bookman Old Style" pitchFamily="18" charset="0"/>
                <a:ea typeface="BatangChe" pitchFamily="49" charset="-127"/>
              </a:rPr>
              <a:t>W Y K Ł A D Y</a:t>
            </a:r>
          </a:p>
          <a:p>
            <a:r>
              <a:rPr lang="pl-PL" sz="3200" b="1" dirty="0">
                <a:latin typeface="Bookman Old Style" pitchFamily="18" charset="0"/>
                <a:ea typeface="BatangChe" pitchFamily="49" charset="-127"/>
              </a:rPr>
              <a:t>        I semestr</a:t>
            </a:r>
          </a:p>
          <a:p>
            <a:r>
              <a:rPr lang="pl-PL" sz="3200" b="1" dirty="0">
                <a:latin typeface="Bookman Old Style" pitchFamily="18" charset="0"/>
                <a:ea typeface="BatangChe" pitchFamily="49" charset="-127"/>
              </a:rPr>
              <a:t>      2018/2019</a:t>
            </a:r>
          </a:p>
          <a:p>
            <a:r>
              <a:rPr lang="pl-PL" sz="3200" b="1" dirty="0">
                <a:latin typeface="Bookman Old Style" pitchFamily="18" charset="0"/>
                <a:ea typeface="BatangChe" pitchFamily="49" charset="-127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495600" y="2204865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     </a:t>
            </a:r>
            <a:r>
              <a:rPr lang="pl-PL" sz="2800" b="1" dirty="0"/>
              <a:t>W  I semestrze roku akademickiego 2018/2019</a:t>
            </a:r>
          </a:p>
          <a:p>
            <a:r>
              <a:rPr lang="pl-PL" sz="2800" b="1" dirty="0"/>
              <a:t>           odbyło się  14  wykładów ogólnych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361448" y="1970523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       </a:t>
            </a:r>
            <a:r>
              <a:rPr lang="pl-PL" sz="2800" b="1" dirty="0"/>
              <a:t> Można je podzielić na dwie grupy : 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505464" y="290578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1.    Wykłady  zorganizowane przez UTW-UR 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505464" y="3729854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  <a:r>
              <a:rPr lang="pl-PL" sz="2800" b="1" dirty="0"/>
              <a:t>2.  Zaproponowane przez JM Rektora 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A3FFE2A7-D5E7-42A4-B752-6CD5B345B12C}"/>
              </a:ext>
            </a:extLst>
          </p:cNvPr>
          <p:cNvSpPr/>
          <p:nvPr/>
        </p:nvSpPr>
        <p:spPr>
          <a:xfrm>
            <a:off x="2617477" y="1364734"/>
            <a:ext cx="7173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 </a:t>
            </a:r>
            <a:r>
              <a:rPr lang="pl-PL" sz="3200" dirty="0"/>
              <a:t> </a:t>
            </a:r>
            <a:r>
              <a:rPr lang="pl-PL" sz="3200" b="1" dirty="0"/>
              <a:t>Wykłady  zorganizowane przez UTW-UR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F96D254E-9C8A-4753-9B16-39960B3AE2AA}"/>
              </a:ext>
            </a:extLst>
          </p:cNvPr>
          <p:cNvSpPr txBox="1"/>
          <p:nvPr/>
        </p:nvSpPr>
        <p:spPr>
          <a:xfrm>
            <a:off x="2072640" y="2631440"/>
            <a:ext cx="8605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         </a:t>
            </a:r>
            <a:r>
              <a:rPr lang="pl-PL" sz="3200" b="1" dirty="0"/>
              <a:t>Było ich 10,  o różnorodnej tematyce:  </a:t>
            </a:r>
          </a:p>
        </p:txBody>
      </p:sp>
    </p:spTree>
    <p:extLst>
      <p:ext uri="{BB962C8B-B14F-4D97-AF65-F5344CB8AC3E}">
        <p14:creationId xmlns:p14="http://schemas.microsoft.com/office/powerpoint/2010/main" xmlns="" val="213472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60FD58B8-8804-4B90-BB6C-798D2B479545}"/>
              </a:ext>
            </a:extLst>
          </p:cNvPr>
          <p:cNvSpPr txBox="1"/>
          <p:nvPr/>
        </p:nvSpPr>
        <p:spPr>
          <a:xfrm>
            <a:off x="2997200" y="2142202"/>
            <a:ext cx="6766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  <a:r>
              <a:rPr lang="pl-PL" sz="3200" b="1" dirty="0"/>
              <a:t>1. Dotyczące sztuki   (2 wykłady) </a:t>
            </a:r>
          </a:p>
        </p:txBody>
      </p:sp>
    </p:spTree>
    <p:extLst>
      <p:ext uri="{BB962C8B-B14F-4D97-AF65-F5344CB8AC3E}">
        <p14:creationId xmlns:p14="http://schemas.microsoft.com/office/powerpoint/2010/main" xmlns="" val="24447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E9C0B35E-E0C6-4975-A958-63D5BF5E5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214312"/>
            <a:ext cx="85725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61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6F08ACCC-EF6E-4283-BC83-CB0E4442F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566737"/>
            <a:ext cx="85725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131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393162A7-CCFB-4AF7-BCDD-10C6AC7496F8}"/>
              </a:ext>
            </a:extLst>
          </p:cNvPr>
          <p:cNvSpPr txBox="1"/>
          <p:nvPr/>
        </p:nvSpPr>
        <p:spPr>
          <a:xfrm>
            <a:off x="2661920" y="2844225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 2.  Życia człowieka    ( 6 wykładów) </a:t>
            </a:r>
          </a:p>
        </p:txBody>
      </p:sp>
    </p:spTree>
    <p:extLst>
      <p:ext uri="{BB962C8B-B14F-4D97-AF65-F5344CB8AC3E}">
        <p14:creationId xmlns:p14="http://schemas.microsoft.com/office/powerpoint/2010/main" xmlns="" val="150629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D2286BA7-66F8-4372-8B9E-6DB27318D0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109537"/>
            <a:ext cx="8572500" cy="674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010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BA4CB46B-2F43-4C98-95B1-9DA4E19314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214312"/>
            <a:ext cx="85725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322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AAC1ADDF-4A60-45BF-BD0C-CC7FC369A3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695325"/>
            <a:ext cx="857250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682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BAA1CF3E-157B-463E-AF05-64C1E17417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7350" y="315912"/>
            <a:ext cx="85725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906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DD89BEF7-DA1E-48A5-B0C5-460F0044EC6B}"/>
              </a:ext>
            </a:extLst>
          </p:cNvPr>
          <p:cNvSpPr txBox="1"/>
          <p:nvPr/>
        </p:nvSpPr>
        <p:spPr>
          <a:xfrm>
            <a:off x="1818640" y="2499360"/>
            <a:ext cx="929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 </a:t>
            </a:r>
            <a:r>
              <a:rPr lang="pl-PL" sz="3200" b="1" dirty="0"/>
              <a:t>3. Setnej rocznicy odzyskania niepodległości  </a:t>
            </a:r>
          </a:p>
          <a:p>
            <a:r>
              <a:rPr lang="pl-PL" sz="3200" b="1" dirty="0"/>
              <a:t>                            (2 wykłady)</a:t>
            </a:r>
          </a:p>
        </p:txBody>
      </p:sp>
    </p:spTree>
    <p:extLst>
      <p:ext uri="{BB962C8B-B14F-4D97-AF65-F5344CB8AC3E}">
        <p14:creationId xmlns:p14="http://schemas.microsoft.com/office/powerpoint/2010/main" xmlns="" val="253317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0F003C6A-B1D0-4495-AB0E-9F0B8A29D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3675" y="95250"/>
            <a:ext cx="672465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0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62021735-58AB-4256-A018-704B29E7BF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7670" y="566737"/>
            <a:ext cx="85725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572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351584" y="1844824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            Druga grupa  - wykłady rektorskie 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999656" y="3212976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         </a:t>
            </a:r>
            <a:r>
              <a:rPr lang="pl-PL" sz="3200" b="1" dirty="0"/>
              <a:t>4 wykłady o różnej tematyce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DB51876E-E570-4E3C-9EB0-D57B9CF795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0900" y="95250"/>
            <a:ext cx="54102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874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1D5CC57-12B2-49E6-9DF9-F5E9A23C6E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5037" y="95250"/>
            <a:ext cx="778192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90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48AD89AD-F8BE-40D9-A8F0-EE0803A0DD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214312"/>
            <a:ext cx="85725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00C0E2C7-7AC3-489E-8F05-D7BF5C347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214312"/>
            <a:ext cx="85725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541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E7CA67B0-A786-47DA-83E8-00B197F20AA2}"/>
              </a:ext>
            </a:extLst>
          </p:cNvPr>
          <p:cNvSpPr txBox="1"/>
          <p:nvPr/>
        </p:nvSpPr>
        <p:spPr>
          <a:xfrm>
            <a:off x="2225040" y="2782669"/>
            <a:ext cx="826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latin typeface="Gadugi" panose="020B0502040204020203" pitchFamily="34" charset="0"/>
                <a:ea typeface="Gadugi" panose="020B0502040204020203" pitchFamily="34" charset="0"/>
              </a:rPr>
              <a:t>     </a:t>
            </a:r>
            <a:r>
              <a:rPr lang="pl-PL" sz="4800" i="1" dirty="0">
                <a:solidFill>
                  <a:srgbClr val="00B05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Dziękuje za uwagę</a:t>
            </a:r>
          </a:p>
        </p:txBody>
      </p:sp>
    </p:spTree>
    <p:extLst>
      <p:ext uri="{BB962C8B-B14F-4D97-AF65-F5344CB8AC3E}">
        <p14:creationId xmlns:p14="http://schemas.microsoft.com/office/powerpoint/2010/main" xmlns="" val="380191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109</Words>
  <Application>Microsoft Office PowerPoint</Application>
  <PresentationFormat>Niestandardowy</PresentationFormat>
  <Paragraphs>18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HANIA</dc:creator>
  <cp:lastModifiedBy>*</cp:lastModifiedBy>
  <cp:revision>9</cp:revision>
  <dcterms:created xsi:type="dcterms:W3CDTF">2019-02-03T19:06:38Z</dcterms:created>
  <dcterms:modified xsi:type="dcterms:W3CDTF">2019-02-04T20:52:58Z</dcterms:modified>
</cp:coreProperties>
</file>