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256" r:id="rId2"/>
    <p:sldId id="356" r:id="rId3"/>
    <p:sldId id="325" r:id="rId4"/>
    <p:sldId id="377" r:id="rId5"/>
    <p:sldId id="359" r:id="rId6"/>
    <p:sldId id="354" r:id="rId7"/>
    <p:sldId id="360" r:id="rId8"/>
    <p:sldId id="365" r:id="rId9"/>
    <p:sldId id="361" r:id="rId10"/>
    <p:sldId id="374" r:id="rId11"/>
    <p:sldId id="358" r:id="rId12"/>
    <p:sldId id="364" r:id="rId13"/>
    <p:sldId id="367" r:id="rId14"/>
    <p:sldId id="372" r:id="rId15"/>
    <p:sldId id="368" r:id="rId16"/>
    <p:sldId id="369" r:id="rId17"/>
    <p:sldId id="397" r:id="rId18"/>
    <p:sldId id="370" r:id="rId19"/>
    <p:sldId id="396" r:id="rId20"/>
    <p:sldId id="378" r:id="rId21"/>
    <p:sldId id="398" r:id="rId22"/>
    <p:sldId id="389" r:id="rId23"/>
    <p:sldId id="379" r:id="rId24"/>
    <p:sldId id="380" r:id="rId25"/>
    <p:sldId id="362" r:id="rId26"/>
    <p:sldId id="399" r:id="rId27"/>
    <p:sldId id="383" r:id="rId28"/>
    <p:sldId id="385" r:id="rId29"/>
    <p:sldId id="387" r:id="rId30"/>
    <p:sldId id="400" r:id="rId31"/>
    <p:sldId id="412" r:id="rId32"/>
    <p:sldId id="391" r:id="rId33"/>
    <p:sldId id="393" r:id="rId34"/>
    <p:sldId id="401" r:id="rId35"/>
    <p:sldId id="402" r:id="rId36"/>
    <p:sldId id="395" r:id="rId37"/>
    <p:sldId id="403" r:id="rId38"/>
    <p:sldId id="404" r:id="rId39"/>
    <p:sldId id="406" r:id="rId40"/>
    <p:sldId id="405" r:id="rId41"/>
    <p:sldId id="408" r:id="rId42"/>
    <p:sldId id="382" r:id="rId43"/>
    <p:sldId id="407" r:id="rId44"/>
    <p:sldId id="409" r:id="rId45"/>
    <p:sldId id="410" r:id="rId46"/>
    <p:sldId id="411" r:id="rId47"/>
    <p:sldId id="381" r:id="rId48"/>
    <p:sldId id="328" r:id="rId49"/>
    <p:sldId id="327" r:id="rId50"/>
    <p:sldId id="348" r:id="rId51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057" autoAdjust="0"/>
    <p:restoredTop sz="94660" autoAdjust="0"/>
  </p:normalViewPr>
  <p:slideViewPr>
    <p:cSldViewPr>
      <p:cViewPr varScale="1">
        <p:scale>
          <a:sx n="67" d="100"/>
          <a:sy n="67" d="100"/>
        </p:scale>
        <p:origin x="121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1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ymbol zastępczy nagłówka 1"/>
          <p:cNvSpPr txBox="1">
            <a:spLocks noGrp="1"/>
          </p:cNvSpPr>
          <p:nvPr>
            <p:ph type="hdr" sz="quarter"/>
          </p:nvPr>
        </p:nvSpPr>
        <p:spPr bwMode="auto">
          <a:xfrm>
            <a:off x="0" y="0"/>
            <a:ext cx="2974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4" tIns="44997" rIns="90004" bIns="44997" numCol="1" anchor="t" anchorCtr="0" compatLnSpc="1">
            <a:prstTxWarp prst="textNoShape">
              <a:avLst/>
            </a:prstTxWarp>
          </a:bodyPr>
          <a:lstStyle>
            <a:lvl1pPr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Candara" pitchFamily="34" charset="0"/>
                <a:ea typeface="Lucida Sans Unicode" pitchFamily="34" charset="0"/>
                <a:cs typeface="Lucida Sans Unicode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1747" name="Symbol zastępczy daty 2"/>
          <p:cNvSpPr txBox="1">
            <a:spLocks noGrp="1"/>
          </p:cNvSpPr>
          <p:nvPr>
            <p:ph type="dt" sz="quarter" idx="1"/>
          </p:nvPr>
        </p:nvSpPr>
        <p:spPr bwMode="auto">
          <a:xfrm>
            <a:off x="3881438" y="0"/>
            <a:ext cx="2976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4" tIns="44997" rIns="90004" bIns="44997" numCol="1" anchor="t" anchorCtr="0" compatLnSpc="1">
            <a:prstTxWarp prst="textNoShape">
              <a:avLst/>
            </a:prstTxWarp>
          </a:bodyPr>
          <a:lstStyle>
            <a:lvl1pPr algn="r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Candara" pitchFamily="34" charset="0"/>
                <a:ea typeface="Lucida Sans Unicode" pitchFamily="34" charset="0"/>
                <a:cs typeface="Lucida Sans Unicode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1748" name="Symbol zastępczy stopki 3"/>
          <p:cNvSpPr txBox="1">
            <a:spLocks noGrp="1"/>
          </p:cNvSpPr>
          <p:nvPr>
            <p:ph type="ftr" sz="quarter" idx="2"/>
          </p:nvPr>
        </p:nvSpPr>
        <p:spPr bwMode="auto">
          <a:xfrm>
            <a:off x="0" y="8686800"/>
            <a:ext cx="2974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4" tIns="44997" rIns="90004" bIns="44997" numCol="1" anchor="b" anchorCtr="0" compatLnSpc="1">
            <a:prstTxWarp prst="textNoShape">
              <a:avLst/>
            </a:prstTxWarp>
          </a:bodyPr>
          <a:lstStyle>
            <a:lvl1pPr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Candara" pitchFamily="34" charset="0"/>
                <a:ea typeface="Lucida Sans Unicode" pitchFamily="34" charset="0"/>
                <a:cs typeface="Lucida Sans Unicode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 txBox="1">
            <a:spLocks noGrp="1"/>
          </p:cNvSpPr>
          <p:nvPr>
            <p:ph type="sldNum" sz="quarter" idx="3"/>
          </p:nvPr>
        </p:nvSpPr>
        <p:spPr>
          <a:xfrm>
            <a:off x="3881438" y="8686800"/>
            <a:ext cx="2976562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1"/>
          <a:lstStyle>
            <a:lvl1pPr algn="r" fontAlgn="auto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400" ker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282BD1C-0FB7-46C9-B7AF-744839727CC1}" type="slidenum">
              <a:rPr/>
              <a:pPr>
                <a:defRPr sz="1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‹#›</a:t>
            </a:fld>
            <a:endParaRPr lang="pl-PL">
              <a:solidFill>
                <a:srgbClr val="FFFFFF"/>
              </a:solidFill>
              <a:latin typeface="Candara" pitchFamily="34"/>
              <a:ea typeface="Lucida Sans Unicode" pitchFamily="2"/>
              <a:cs typeface="Lucida Sans Unicode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6728683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>
            <a:spLocks noMove="1" noResize="1"/>
          </p:cNvSpPr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</p:spPr>
        <p:txBody>
          <a:bodyPr lIns="0" tIns="0" rIns="0" bIns="0" anchor="ctr" anchorCtr="1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AutoShape 1"/>
          <p:cNvSpPr/>
          <p:nvPr/>
        </p:nvSpPr>
        <p:spPr>
          <a:xfrm>
            <a:off x="0" y="0"/>
            <a:ext cx="6858000" cy="9144000"/>
          </a:xfrm>
          <a:custGeom>
            <a:avLst>
              <a:gd name="f1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4" name="AutoShape 2"/>
          <p:cNvSpPr/>
          <p:nvPr/>
        </p:nvSpPr>
        <p:spPr>
          <a:xfrm>
            <a:off x="0" y="0"/>
            <a:ext cx="6858000" cy="9144000"/>
          </a:xfrm>
          <a:custGeom>
            <a:avLst>
              <a:gd name="f1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5" name="AutoShape 3"/>
          <p:cNvSpPr/>
          <p:nvPr/>
        </p:nvSpPr>
        <p:spPr>
          <a:xfrm>
            <a:off x="0" y="0"/>
            <a:ext cx="6858000" cy="9144000"/>
          </a:xfrm>
          <a:custGeom>
            <a:avLst>
              <a:gd name="f1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3558" name="Symbol zastępczy obrazu slajdu 5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-11798300" y="-11796713"/>
            <a:ext cx="11793537" cy="12487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3559" name="Symbol zastępczy notatek 6"/>
          <p:cNvSpPr txBox="1">
            <a:spLocks noGrp="1"/>
          </p:cNvSpPr>
          <p:nvPr>
            <p:ph type="body" sz="quarter" idx="3"/>
          </p:nvPr>
        </p:nvSpPr>
        <p:spPr bwMode="auto">
          <a:xfrm>
            <a:off x="685800" y="4343400"/>
            <a:ext cx="5480050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21449546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ts val="450"/>
      </a:spcBef>
      <a:spcAft>
        <a:spcPct val="0"/>
      </a:spcAft>
      <a:buClr>
        <a:srgbClr val="000000"/>
      </a:buClr>
      <a:buSzPct val="100000"/>
      <a:buFont typeface="Times New Roman" pitchFamily="18" charset="0"/>
      <a:buChar char="•"/>
      <a:tabLst>
        <a:tab pos="0" algn="l"/>
        <a:tab pos="447675" algn="l"/>
        <a:tab pos="896938" algn="l"/>
        <a:tab pos="1346200" algn="l"/>
        <a:tab pos="1795463" algn="l"/>
        <a:tab pos="2244725" algn="l"/>
        <a:tab pos="2693988" algn="l"/>
        <a:tab pos="3143250" algn="l"/>
        <a:tab pos="3592513" algn="l"/>
        <a:tab pos="4041775" algn="l"/>
        <a:tab pos="4491038" algn="l"/>
        <a:tab pos="4940300" algn="l"/>
        <a:tab pos="5389563" algn="l"/>
        <a:tab pos="5838825" algn="l"/>
        <a:tab pos="6288088" algn="l"/>
        <a:tab pos="6737350" algn="l"/>
        <a:tab pos="7186613" algn="l"/>
        <a:tab pos="7635875" algn="l"/>
        <a:tab pos="8085138" algn="l"/>
        <a:tab pos="8534400" algn="l"/>
        <a:tab pos="8983663" algn="l"/>
      </a:tabLst>
      <a:defRPr lang="pl-PL" sz="1200">
        <a:solidFill>
          <a:srgbClr val="000000"/>
        </a:solidFill>
        <a:latin typeface="Times New Roman" pitchFamily="18"/>
        <a:cs typeface="Tahoma" pitchFamily="2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Tahoma" pitchFamily="34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Tahoma" pitchFamily="34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Tahoma" pitchFamily="34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Tahoma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4579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/>
            <a:endParaRPr smtClean="0">
              <a:latin typeface="Times New Roman" pitchFamily="18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143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079" y="695163"/>
            <a:ext cx="2571841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79916" cy="4109039"/>
          </a:xfrm>
        </p:spPr>
        <p:txBody>
          <a:bodyPr>
            <a:spAutoFit/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05762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4225588" y="-11796713"/>
            <a:ext cx="16648113" cy="12487276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l-PL" altLang="pl-PL" smtClean="0"/>
          </a:p>
        </p:txBody>
      </p:sp>
      <p:sp>
        <p:nvSpPr>
          <p:cNvPr id="2662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BFFCC499-CFED-43BF-936B-AA3664C4C7AA}" type="slidenum">
              <a:rPr lang="pl-PL" altLang="pl-PL" smtClean="0"/>
              <a:pPr/>
              <a:t>15</a:t>
            </a:fld>
            <a:endParaRPr lang="pl-PL" altLang="pl-PL" smtClean="0"/>
          </a:p>
        </p:txBody>
      </p:sp>
    </p:spTree>
    <p:extLst>
      <p:ext uri="{BB962C8B-B14F-4D97-AF65-F5344CB8AC3E}">
        <p14:creationId xmlns:p14="http://schemas.microsoft.com/office/powerpoint/2010/main" val="1826469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4225588" y="-11796713"/>
            <a:ext cx="16648113" cy="12487276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l-PL" altLang="pl-PL" smtClean="0"/>
          </a:p>
        </p:txBody>
      </p:sp>
      <p:sp>
        <p:nvSpPr>
          <p:cNvPr id="2662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BFFCC499-CFED-43BF-936B-AA3664C4C7AA}" type="slidenum">
              <a:rPr lang="pl-PL" altLang="pl-PL" smtClean="0"/>
              <a:pPr/>
              <a:t>16</a:t>
            </a:fld>
            <a:endParaRPr lang="pl-PL" altLang="pl-PL" smtClean="0"/>
          </a:p>
        </p:txBody>
      </p:sp>
    </p:spTree>
    <p:extLst>
      <p:ext uri="{BB962C8B-B14F-4D97-AF65-F5344CB8AC3E}">
        <p14:creationId xmlns:p14="http://schemas.microsoft.com/office/powerpoint/2010/main" val="1826469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4225588" y="-11796713"/>
            <a:ext cx="16648113" cy="12487276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l-PL" altLang="pl-PL" smtClean="0"/>
          </a:p>
        </p:txBody>
      </p:sp>
      <p:sp>
        <p:nvSpPr>
          <p:cNvPr id="2662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BFFCC499-CFED-43BF-936B-AA3664C4C7AA}" type="slidenum">
              <a:rPr lang="pl-PL" altLang="pl-PL" smtClean="0"/>
              <a:pPr/>
              <a:t>17</a:t>
            </a:fld>
            <a:endParaRPr lang="pl-PL" altLang="pl-PL" smtClean="0"/>
          </a:p>
        </p:txBody>
      </p:sp>
    </p:spTree>
    <p:extLst>
      <p:ext uri="{BB962C8B-B14F-4D97-AF65-F5344CB8AC3E}">
        <p14:creationId xmlns:p14="http://schemas.microsoft.com/office/powerpoint/2010/main" val="1826469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4225588" y="-11796713"/>
            <a:ext cx="16648113" cy="12487276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l-PL" altLang="pl-PL" smtClean="0"/>
          </a:p>
        </p:txBody>
      </p:sp>
      <p:sp>
        <p:nvSpPr>
          <p:cNvPr id="2662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BFFCC499-CFED-43BF-936B-AA3664C4C7AA}" type="slidenum">
              <a:rPr lang="pl-PL" altLang="pl-PL" smtClean="0"/>
              <a:pPr/>
              <a:t>23</a:t>
            </a:fld>
            <a:endParaRPr lang="pl-PL" altLang="pl-PL" smtClean="0"/>
          </a:p>
        </p:txBody>
      </p:sp>
    </p:spTree>
    <p:extLst>
      <p:ext uri="{BB962C8B-B14F-4D97-AF65-F5344CB8AC3E}">
        <p14:creationId xmlns:p14="http://schemas.microsoft.com/office/powerpoint/2010/main" val="1826469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35" y="0"/>
            <a:ext cx="1801" cy="143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79916" cy="4109039"/>
          </a:xfrm>
        </p:spPr>
        <p:txBody>
          <a:bodyPr>
            <a:spAutoFit/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86081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35" y="0"/>
            <a:ext cx="1801" cy="143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79916" cy="4109039"/>
          </a:xfrm>
        </p:spPr>
        <p:txBody>
          <a:bodyPr>
            <a:spAutoFit/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86081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0723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/>
            <a:endParaRPr smtClean="0">
              <a:latin typeface="Times New Roman" pitchFamily="18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787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57AFC9-9218-4F7E-A553-FF4320428F9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90E19-CA0F-4808-8576-7F2E36C1D2A2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/>
          <a:lstStyle>
            <a:lvl1pPr>
              <a:defRPr sz="4000" b="1" cap="all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DFB62F-E3FE-4152-84A5-3D27AD00B0BE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 txBox="1">
            <a:spLocks noGrp="1"/>
          </p:cNvSpPr>
          <p:nvPr>
            <p:ph idx="1"/>
          </p:nvPr>
        </p:nvSpPr>
        <p:spPr>
          <a:xfrm>
            <a:off x="3454402" y="1547814"/>
            <a:ext cx="2031997" cy="345646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 txBox="1">
            <a:spLocks noGrp="1"/>
          </p:cNvSpPr>
          <p:nvPr>
            <p:ph idx="2"/>
          </p:nvPr>
        </p:nvSpPr>
        <p:spPr>
          <a:xfrm>
            <a:off x="5638803" y="1547814"/>
            <a:ext cx="2031997" cy="345646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863B68-1D6A-4EC0-90D2-03AD63FE1ED9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sz="2400" b="1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sz="2400" b="1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B0545-AC7A-4B2F-AE0C-C346588C5B21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9C8E9-C97C-4D21-9259-43ACEF44962F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81019-7653-4214-83E5-487779F46E6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/>
          <a:lstStyle>
            <a:lvl1pPr>
              <a:defRPr sz="2000" b="1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sz="14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EAFD44-8A8A-41A4-BCF7-3219CACCA38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/>
          <a:lstStyle>
            <a:lvl1pPr>
              <a:defRPr sz="2000" b="1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sz="3200"/>
            </a:lvl1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sz="14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4AAC4-E101-4AB6-AF3F-89A1DE93182A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CA4354-97D6-43E1-B9CE-808EE673D4B4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 txBox="1">
            <a:spLocks noGrp="1"/>
          </p:cNvSpPr>
          <p:nvPr>
            <p:ph type="title" orient="vert"/>
          </p:nvPr>
        </p:nvSpPr>
        <p:spPr>
          <a:xfrm>
            <a:off x="6021388" y="1547814"/>
            <a:ext cx="1649413" cy="3456464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 txBox="1">
            <a:spLocks noGrp="1"/>
          </p:cNvSpPr>
          <p:nvPr>
            <p:ph type="body" orient="vert" idx="1"/>
          </p:nvPr>
        </p:nvSpPr>
        <p:spPr>
          <a:xfrm>
            <a:off x="1069976" y="1547814"/>
            <a:ext cx="4799008" cy="3456464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ymbol zastępczy numeru slajdu 5"/>
          <p:cNvSpPr txBox="1"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8D225-7D56-497B-A8F3-02355F92581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media/image72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r:link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 txBox="1">
            <a:spLocks noGrp="1"/>
          </p:cNvSpPr>
          <p:nvPr>
            <p:ph type="title"/>
          </p:nvPr>
        </p:nvSpPr>
        <p:spPr bwMode="auto">
          <a:xfrm>
            <a:off x="1069975" y="1554163"/>
            <a:ext cx="2066925" cy="197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4" tIns="46798" rIns="90004" bIns="46798" numCol="1" anchor="ctr" anchorCtr="0" compatLnSpc="1">
            <a:prstTxWarp prst="textNoShape">
              <a:avLst/>
            </a:prstTxWarp>
          </a:bodyPr>
          <a:lstStyle/>
          <a:p>
            <a:pPr lvl="0"/>
            <a:endParaRPr lang="pl-PL" smtClean="0"/>
          </a:p>
        </p:txBody>
      </p:sp>
      <p:sp>
        <p:nvSpPr>
          <p:cNvPr id="1027" name="Symbol zastępczy tekstu 2"/>
          <p:cNvSpPr txBox="1">
            <a:spLocks noGrp="1"/>
          </p:cNvSpPr>
          <p:nvPr>
            <p:ph type="body" idx="1"/>
          </p:nvPr>
        </p:nvSpPr>
        <p:spPr bwMode="auto">
          <a:xfrm>
            <a:off x="3454400" y="1547813"/>
            <a:ext cx="4216400" cy="3456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4" tIns="46798" rIns="90004" bIns="467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 txBox="1">
            <a:spLocks noGrp="1"/>
          </p:cNvSpPr>
          <p:nvPr>
            <p:ph type="dt" sz="half" idx="2"/>
          </p:nvPr>
        </p:nvSpPr>
        <p:spPr>
          <a:xfrm>
            <a:off x="7162800" y="188913"/>
            <a:ext cx="1822450" cy="460375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6798" rIns="90004" bIns="46798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lang="pl-PL" sz="1800" b="0" i="0" u="none" strike="noStrike" kern="1200" cap="none" spc="0" baseline="0">
                <a:solidFill>
                  <a:srgbClr val="FFFFFF"/>
                </a:solidFill>
                <a:uFillTx/>
                <a:latin typeface="Candara" pitchFamily="34"/>
                <a:ea typeface="Lucida Sans Unicode" pitchFamily="2"/>
                <a:cs typeface="Lucida Sans Unicode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Text Box 4"/>
          <p:cNvSpPr/>
          <p:nvPr/>
        </p:nvSpPr>
        <p:spPr>
          <a:xfrm>
            <a:off x="1069975" y="6356350"/>
            <a:ext cx="5102225" cy="46037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6" name="Symbol zastępczy numeru slajdu 5"/>
          <p:cNvSpPr txBox="1">
            <a:spLocks noGrp="1"/>
          </p:cNvSpPr>
          <p:nvPr>
            <p:ph type="sldNum" sz="quarter" idx="4"/>
          </p:nvPr>
        </p:nvSpPr>
        <p:spPr>
          <a:xfrm>
            <a:off x="7159625" y="6356350"/>
            <a:ext cx="1131888" cy="358775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6798" rIns="90004" bIns="46798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lang="pl-PL" sz="1200" b="0" i="0" u="none" strike="noStrike" kern="1200" cap="none" spc="0" baseline="0">
                <a:solidFill>
                  <a:srgbClr val="FFFFFF"/>
                </a:solidFill>
                <a:uFillTx/>
                <a:latin typeface="Candara" pitchFamily="34"/>
                <a:ea typeface="Arial" pitchFamily="34"/>
                <a:cs typeface="Arial" pitchFamily="34"/>
              </a:defRPr>
            </a:lvl1pPr>
          </a:lstStyle>
          <a:p>
            <a:pPr>
              <a:defRPr/>
            </a:pPr>
            <a:fld id="{398DE7C9-8FF7-4C8A-8847-B341C6B9BA8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 lang="pl-PL" sz="4400">
          <a:solidFill>
            <a:srgbClr val="FFFFFF"/>
          </a:solidFill>
          <a:latin typeface="Arial Black" pitchFamily="34"/>
          <a:ea typeface="Lucida Sans Unicode" pitchFamily="34" charset="0"/>
          <a:cs typeface="Lucida Sans Unicode" pitchFamily="2"/>
        </a:defRPr>
      </a:lvl1pPr>
      <a:lvl2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 sz="4400">
          <a:solidFill>
            <a:srgbClr val="FFFFFF"/>
          </a:solidFill>
          <a:latin typeface="Arial Black" pitchFamily="34" charset="0"/>
          <a:ea typeface="Lucida Sans Unicode" pitchFamily="34" charset="0"/>
          <a:cs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 sz="4400">
          <a:solidFill>
            <a:srgbClr val="FFFFFF"/>
          </a:solidFill>
          <a:latin typeface="Arial Black" pitchFamily="34" charset="0"/>
          <a:ea typeface="Lucida Sans Unicode" pitchFamily="34" charset="0"/>
          <a:cs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 sz="4400">
          <a:solidFill>
            <a:srgbClr val="FFFFFF"/>
          </a:solidFill>
          <a:latin typeface="Arial Black" pitchFamily="34" charset="0"/>
          <a:ea typeface="Lucida Sans Unicode" pitchFamily="34" charset="0"/>
          <a:cs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 sz="4400">
          <a:solidFill>
            <a:srgbClr val="FFFFFF"/>
          </a:solidFill>
          <a:latin typeface="Arial Black" pitchFamily="34" charset="0"/>
          <a:ea typeface="Lucida Sans Unicode" pitchFamily="34" charset="0"/>
          <a:cs typeface="Lucida Sans Unicode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>
          <a:solidFill>
            <a:srgbClr val="FFFFFF"/>
          </a:solidFill>
          <a:latin typeface="Arial Black" pitchFamily="34" charset="0"/>
          <a:cs typeface="Lucida Sans Unicode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>
          <a:solidFill>
            <a:srgbClr val="FFFFFF"/>
          </a:solidFill>
          <a:latin typeface="Arial Black" pitchFamily="34" charset="0"/>
          <a:cs typeface="Lucida Sans Unicode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>
          <a:solidFill>
            <a:srgbClr val="FFFFFF"/>
          </a:solidFill>
          <a:latin typeface="Arial Black" pitchFamily="34" charset="0"/>
          <a:cs typeface="Lucida Sans Unicode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>
          <a:solidFill>
            <a:srgbClr val="FFFFFF"/>
          </a:solidFill>
          <a:latin typeface="Arial Black" pitchFamily="34" charset="0"/>
          <a:cs typeface="Lucida Sans Unicode" pitchFamily="34" charset="0"/>
        </a:defRPr>
      </a:lvl9pPr>
    </p:titleStyle>
    <p:bodyStyle>
      <a:lvl1pPr marL="341313" indent="-341313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341313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 lang="pl-PL" sz="3200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1pPr>
      <a:lvl2pPr marL="741363" lvl="1" indent="-284163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tabLst>
          <a:tab pos="741363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</a:tabLst>
        <a:defRPr lang="pl-PL" sz="2800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2pPr>
      <a:lvl3pPr marL="1143000" lvl="2" indent="-228600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tabLst>
          <a:tab pos="1143000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  <a:tab pos="9882188" algn="l"/>
        </a:tabLst>
        <a:defRPr lang="pl-PL" sz="2400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3pPr>
      <a:lvl4pPr marL="1600200" lvl="3" indent="-228600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tabLst>
          <a:tab pos="1600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  <a:tab pos="9882188" algn="l"/>
          <a:tab pos="10331450" algn="l"/>
        </a:tabLst>
        <a:defRPr lang="pl-PL" sz="2000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4pPr>
      <a:lvl5pPr marL="2057400" lvl="4" indent="-228600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tabLst>
          <a:tab pos="2057400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  <a:tab pos="9882188" algn="l"/>
          <a:tab pos="10331450" algn="l"/>
          <a:tab pos="10780713" algn="l"/>
        </a:tabLst>
        <a:defRPr lang="pl-PL" sz="2000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5pPr>
      <a:lvl6pPr marL="2514600" indent="-228600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tabLst>
          <a:tab pos="2057400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  <a:tab pos="9882188" algn="l"/>
          <a:tab pos="10331450" algn="l"/>
          <a:tab pos="10780713" algn="l"/>
        </a:tabLst>
        <a:defRPr lang="pl-PL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6pPr>
      <a:lvl7pPr marL="2971800" indent="-228600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tabLst>
          <a:tab pos="2057400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  <a:tab pos="9882188" algn="l"/>
          <a:tab pos="10331450" algn="l"/>
          <a:tab pos="10780713" algn="l"/>
        </a:tabLst>
        <a:defRPr lang="pl-PL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7pPr>
      <a:lvl8pPr marL="3429000" indent="-228600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tabLst>
          <a:tab pos="2057400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  <a:tab pos="9882188" algn="l"/>
          <a:tab pos="10331450" algn="l"/>
          <a:tab pos="10780713" algn="l"/>
        </a:tabLst>
        <a:defRPr lang="pl-PL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8pPr>
      <a:lvl9pPr marL="3886200" indent="-228600" algn="l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tabLst>
          <a:tab pos="2057400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  <a:tab pos="9432925" algn="l"/>
          <a:tab pos="9882188" algn="l"/>
          <a:tab pos="10331450" algn="l"/>
          <a:tab pos="10780713" algn="l"/>
        </a:tabLst>
        <a:defRPr lang="pl-PL" i="1">
          <a:solidFill>
            <a:srgbClr val="FFFFFF"/>
          </a:solidFill>
          <a:latin typeface="Candara" pitchFamily="34"/>
          <a:ea typeface="Lucida Sans Unicode" pitchFamily="2"/>
          <a:cs typeface="Lucida Sans Unicode" pitchFamily="2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82391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00"/>
                </a:solidFill>
                <a:latin typeface="Arial" pitchFamily="34"/>
                <a:ea typeface="Lucida Sans Unicode" pitchFamily="2"/>
                <a:cs typeface="Tahoma" pitchFamily="2"/>
              </a:rPr>
              <a:t>Uniwersytet Trzeciego Wieku </a:t>
            </a: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Uniwersytetu Rzeszowskiego</a:t>
            </a:r>
          </a:p>
        </p:txBody>
      </p:sp>
      <p:sp>
        <p:nvSpPr>
          <p:cNvPr id="3" name="Text Box 2"/>
          <p:cNvSpPr/>
          <p:nvPr/>
        </p:nvSpPr>
        <p:spPr>
          <a:xfrm>
            <a:off x="468312" y="1071547"/>
            <a:ext cx="8675687" cy="542928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4000" kern="0" dirty="0">
              <a:solidFill>
                <a:srgbClr val="FFFF00"/>
              </a:solidFill>
              <a:effectLst>
                <a:outerShdw dist="17962" dir="2700000">
                  <a:srgbClr val="000000"/>
                </a:outerShdw>
              </a:effectLst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>
              <a:solidFill>
                <a:srgbClr val="FFFF00"/>
              </a:solidFill>
              <a:effectLst>
                <a:outerShdw dist="17962" dir="2700000">
                  <a:srgbClr val="000000"/>
                </a:outerShdw>
              </a:effectLst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spcBef>
                <a:spcPts val="5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4400" kern="0" dirty="0" smtClean="0">
                <a:solidFill>
                  <a:schemeClr val="bg1"/>
                </a:solidFill>
                <a:effectLst>
                  <a:outerShdw dist="17962" dir="2700000">
                    <a:srgbClr val="000000"/>
                  </a:outerShdw>
                </a:effectLst>
                <a:latin typeface="Arial" pitchFamily="34"/>
                <a:ea typeface="Lucida Sans Unicode" pitchFamily="2"/>
                <a:cs typeface="Tahoma" pitchFamily="2"/>
              </a:rPr>
              <a:t>   JUBILEUSZ  </a:t>
            </a:r>
          </a:p>
          <a:p>
            <a:pPr fontAlgn="auto">
              <a:spcBef>
                <a:spcPts val="5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4400" kern="0" dirty="0" smtClean="0">
                <a:solidFill>
                  <a:schemeClr val="bg1"/>
                </a:solidFill>
                <a:effectLst>
                  <a:outerShdw dist="17962" dir="2700000">
                    <a:srgbClr val="000000"/>
                  </a:outerShdw>
                </a:effectLst>
                <a:latin typeface="Arial" pitchFamily="34"/>
                <a:ea typeface="Lucida Sans Unicode" pitchFamily="2"/>
                <a:cs typeface="Tahoma" pitchFamily="2"/>
              </a:rPr>
              <a:t>       35 lecia </a:t>
            </a:r>
          </a:p>
          <a:p>
            <a:pPr fontAlgn="auto">
              <a:spcBef>
                <a:spcPts val="5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>
              <a:solidFill>
                <a:schemeClr val="bg1"/>
              </a:solidFill>
              <a:effectLst>
                <a:outerShdw dist="17962" dir="2700000">
                  <a:srgbClr val="000000"/>
                </a:outerShdw>
              </a:effectLst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spcBef>
                <a:spcPts val="5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chemeClr val="bg1"/>
              </a:solidFill>
              <a:effectLst>
                <a:outerShdw dist="17962" dir="2700000">
                  <a:srgbClr val="000000"/>
                </a:outerShdw>
              </a:effectLst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spcBef>
                <a:spcPts val="5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spcBef>
                <a:spcPts val="5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spcBef>
                <a:spcPts val="5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Prezentuje: Danuta </a:t>
            </a: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Kamieniecka-Przywara – Prezes Zarządu</a:t>
            </a:r>
          </a:p>
        </p:txBody>
      </p:sp>
      <p:pic>
        <p:nvPicPr>
          <p:cNvPr id="2054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142985"/>
            <a:ext cx="3960812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Obraz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214290"/>
            <a:ext cx="111601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ytuł 1"/>
          <p:cNvSpPr txBox="1">
            <a:spLocks noGrp="1"/>
          </p:cNvSpPr>
          <p:nvPr>
            <p:ph type="ctrTitle"/>
          </p:nvPr>
        </p:nvSpPr>
        <p:spPr>
          <a:xfrm>
            <a:off x="1331913" y="0"/>
            <a:ext cx="6335712" cy="1052513"/>
          </a:xfrm>
        </p:spPr>
        <p:txBody>
          <a:bodyPr/>
          <a:lstStyle/>
          <a:p>
            <a:pPr algn="ctr" eaLnBrk="1" hangingPunct="1"/>
            <a:r>
              <a:rPr sz="2400" b="1" smtClean="0">
                <a:solidFill>
                  <a:schemeClr val="bg1"/>
                </a:solidFill>
                <a:latin typeface="Arial" charset="0"/>
                <a:cs typeface="Arial" charset="0"/>
              </a:rPr>
              <a:t>Patroni Honorowi</a:t>
            </a:r>
            <a: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4099" name="Podtytuł 2"/>
          <p:cNvSpPr txBox="1">
            <a:spLocks noGrp="1"/>
          </p:cNvSpPr>
          <p:nvPr>
            <p:ph type="subTitle" idx="1"/>
          </p:nvPr>
        </p:nvSpPr>
        <p:spPr>
          <a:xfrm>
            <a:off x="-1357354" y="1000109"/>
            <a:ext cx="11644394" cy="5597542"/>
          </a:xfrm>
        </p:spPr>
        <p:txBody>
          <a:bodyPr/>
          <a:lstStyle/>
          <a:p>
            <a:pPr algn="l"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i="0" smtClean="0">
              <a:solidFill>
                <a:schemeClr val="bg1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i="0" smtClean="0">
              <a:solidFill>
                <a:schemeClr val="bg1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i="0" smtClean="0">
              <a:solidFill>
                <a:schemeClr val="bg1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i="0" smtClean="0">
              <a:solidFill>
                <a:schemeClr val="bg1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i="0" smtClean="0">
              <a:solidFill>
                <a:schemeClr val="bg1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i="0" smtClean="0">
              <a:solidFill>
                <a:schemeClr val="bg1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i="0" smtClean="0">
                <a:solidFill>
                  <a:schemeClr val="bg1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               Uniwersytet Rzeszowski</a:t>
            </a:r>
          </a:p>
          <a:p>
            <a:pPr algn="l"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i="0" smtClean="0">
              <a:solidFill>
                <a:schemeClr val="bg1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i="0" smtClean="0">
              <a:solidFill>
                <a:schemeClr val="bg1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i="0" smtClean="0">
              <a:solidFill>
                <a:schemeClr val="bg1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i="0" smtClean="0">
              <a:solidFill>
                <a:schemeClr val="bg1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i="0" smtClean="0">
              <a:solidFill>
                <a:schemeClr val="bg1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i="0" smtClean="0">
              <a:solidFill>
                <a:schemeClr val="bg1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i="0" smtClean="0">
                <a:solidFill>
                  <a:schemeClr val="bg1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</a:p>
          <a:p>
            <a:pPr algn="l"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i="0" smtClean="0">
                <a:solidFill>
                  <a:schemeClr val="bg1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								                      Prezydent Miasta Rzeszowa</a:t>
            </a:r>
          </a:p>
          <a:p>
            <a:pPr algn="l"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i="0" smtClean="0">
                <a:solidFill>
                  <a:schemeClr val="bg1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                                         </a:t>
            </a:r>
          </a:p>
          <a:p>
            <a:pPr algn="l"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i="0" smtClean="0">
              <a:solidFill>
                <a:schemeClr val="bg1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algn="l"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i="0" smtClean="0">
              <a:solidFill>
                <a:schemeClr val="bg1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6" name="Picture 8" descr="C:\Users\user\Downloads\herb_marszalek_kolor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3786190"/>
            <a:ext cx="3423071" cy="1785950"/>
          </a:xfrm>
          <a:prstGeom prst="rect">
            <a:avLst/>
          </a:prstGeom>
          <a:noFill/>
        </p:spPr>
      </p:pic>
      <p:pic>
        <p:nvPicPr>
          <p:cNvPr id="7" name="Picture 9" descr="C:\Users\user\Downloads\godlo wojewody z napis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59" y="979402"/>
            <a:ext cx="2003554" cy="2242282"/>
          </a:xfrm>
          <a:prstGeom prst="rect">
            <a:avLst/>
          </a:prstGeom>
          <a:noFill/>
        </p:spPr>
      </p:pic>
      <p:pic>
        <p:nvPicPr>
          <p:cNvPr id="8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4" y="1071546"/>
            <a:ext cx="1857388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 descr="C:\Users\user\Downloads\herb Rzeszow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3500438"/>
            <a:ext cx="1625806" cy="200624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ytuł 1"/>
          <p:cNvSpPr txBox="1">
            <a:spLocks noGrp="1"/>
          </p:cNvSpPr>
          <p:nvPr>
            <p:ph type="ctrTitle"/>
          </p:nvPr>
        </p:nvSpPr>
        <p:spPr>
          <a:xfrm>
            <a:off x="1331913" y="0"/>
            <a:ext cx="6335712" cy="1052513"/>
          </a:xfrm>
        </p:spPr>
        <p:txBody>
          <a:bodyPr/>
          <a:lstStyle/>
          <a:p>
            <a:pPr algn="ctr" eaLnBrk="1" hangingPunct="1"/>
            <a:r>
              <a:rPr sz="2400" b="1" smtClean="0">
                <a:solidFill>
                  <a:schemeClr val="bg1"/>
                </a:solidFill>
                <a:latin typeface="Arial" charset="0"/>
                <a:cs typeface="Arial" charset="0"/>
              </a:rPr>
              <a:t>Patroni Medialni</a:t>
            </a:r>
            <a: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  <a:t/>
            </a:r>
            <a:b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endParaRPr sz="2000" b="1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5123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smtClean="0">
                <a:solidFill>
                  <a:srgbClr val="002060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P</a:t>
            </a:r>
          </a:p>
        </p:txBody>
      </p:sp>
      <p:pic>
        <p:nvPicPr>
          <p:cNvPr id="1026" name="Picture 2" descr="C:\Users\user\Downloads\LOGO NIEBIESK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7" y="1169658"/>
            <a:ext cx="2500330" cy="1693917"/>
          </a:xfrm>
          <a:prstGeom prst="rect">
            <a:avLst/>
          </a:prstGeom>
          <a:noFill/>
        </p:spPr>
      </p:pic>
      <p:pic>
        <p:nvPicPr>
          <p:cNvPr id="1027" name="Picture 3" descr="C:\Users\user\Downloads\LOGO_OSTATECZNE_RADIO_VIA_14052014_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357562"/>
            <a:ext cx="2970281" cy="1121666"/>
          </a:xfrm>
          <a:prstGeom prst="rect">
            <a:avLst/>
          </a:prstGeom>
          <a:noFill/>
        </p:spPr>
      </p:pic>
      <p:pic>
        <p:nvPicPr>
          <p:cNvPr id="1028" name="Picture 4" descr="C:\Users\user\Downloads\GS Logo Przezroczyst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1714488"/>
            <a:ext cx="3215428" cy="1428761"/>
          </a:xfrm>
          <a:prstGeom prst="rect">
            <a:avLst/>
          </a:prstGeom>
          <a:noFill/>
        </p:spPr>
      </p:pic>
      <p:pic>
        <p:nvPicPr>
          <p:cNvPr id="1029" name="Picture 5" descr="C:\Users\user\Downloads\OKS_logo-_1_ przezroczyst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3571876"/>
            <a:ext cx="2880104" cy="203610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ctrTitle"/>
          </p:nvPr>
        </p:nvSpPr>
        <p:spPr>
          <a:xfrm>
            <a:off x="179512" y="1124744"/>
            <a:ext cx="8964488" cy="5544616"/>
          </a:xfrm>
        </p:spPr>
        <p:txBody>
          <a:bodyPr/>
          <a:lstStyle/>
          <a:p>
            <a:pPr lvl="0" algn="l" fontAlgn="auto">
              <a:spcBef>
                <a:spcPts val="0"/>
              </a:spcBef>
              <a:spcAft>
                <a:spcPts val="141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80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r>
              <a:rPr lang="pl-PL" sz="280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r>
              <a:rPr lang="pl-PL" sz="280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r>
              <a:rPr lang="pl-PL" dirty="0" smtClean="0">
                <a:solidFill>
                  <a:srgbClr val="FFFF00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dirty="0" smtClean="0">
                <a:solidFill>
                  <a:srgbClr val="FFFF0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1547664" y="188640"/>
            <a:ext cx="6120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1" dirty="0">
              <a:solidFill>
                <a:srgbClr val="002060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179512" y="112474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141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dirty="0">
              <a:solidFill>
                <a:srgbClr val="002060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1547664" y="1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b="1" dirty="0" smtClean="0">
                <a:solidFill>
                  <a:schemeClr val="bg1"/>
                </a:solidFill>
                <a:latin typeface="Arial" pitchFamily="34"/>
                <a:ea typeface="Lucida Sans Unicode" pitchFamily="2"/>
                <a:cs typeface="Tahoma" pitchFamily="2"/>
              </a:rPr>
              <a:t>21 maja 2014 r. O B C H O D Y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b="1" dirty="0" smtClean="0">
                <a:solidFill>
                  <a:schemeClr val="bg1"/>
                </a:solidFill>
                <a:latin typeface="Arial" pitchFamily="34"/>
                <a:ea typeface="Lucida Sans Unicode" pitchFamily="2"/>
                <a:cs typeface="Tahoma" pitchFamily="2"/>
              </a:rPr>
              <a:t>Jubileuszu XXX - lecia naszego UTW</a:t>
            </a:r>
            <a:endParaRPr lang="pl-PL" sz="2400" b="1" dirty="0">
              <a:solidFill>
                <a:schemeClr val="bg1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pic>
        <p:nvPicPr>
          <p:cNvPr id="1026" name="Picture 2" descr="H:\Jubileusz Gośc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24744"/>
            <a:ext cx="8136904" cy="54726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62" y="1"/>
            <a:ext cx="6408718" cy="78579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46798" rIns="0" bIns="46798" anchor="t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b="0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200" b="0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ea typeface="Lucida Sans Unicode" pitchFamily="2"/>
                <a:cs typeface="Tahoma" pitchFamily="2"/>
              </a:rPr>
            </a:br>
            <a:r>
              <a:rPr lang="pl-PL" sz="2800" b="0" i="0" u="none" strike="noStrike" kern="1200" cap="none" spc="0" baseline="0" dirty="0">
                <a:solidFill>
                  <a:srgbClr val="FFFF00"/>
                </a:solidFill>
                <a:uFillTx/>
                <a:latin typeface="Arial" pitchFamily="34"/>
                <a:ea typeface="Lucida Sans Unicode" pitchFamily="2"/>
                <a:cs typeface="Tahoma" pitchFamily="2"/>
              </a:rPr>
              <a:t>Jubileusz </a:t>
            </a:r>
            <a:r>
              <a:rPr lang="pl-PL" sz="2800" b="0" i="0" u="none" strike="noStrike" kern="1200" cap="none" spc="0" baseline="0" dirty="0" smtClean="0">
                <a:solidFill>
                  <a:srgbClr val="FFFF00"/>
                </a:solidFill>
                <a:uFillTx/>
                <a:latin typeface="Arial" pitchFamily="34"/>
                <a:ea typeface="Lucida Sans Unicode" pitchFamily="2"/>
                <a:cs typeface="Tahoma" pitchFamily="2"/>
              </a:rPr>
              <a:t>XXX - lecia</a:t>
            </a:r>
            <a:endParaRPr lang="pl-PL" sz="2800" b="0" i="0" u="none" strike="noStrike" kern="1200" cap="none" spc="0" baseline="0" dirty="0">
              <a:solidFill>
                <a:srgbClr val="FFFF00"/>
              </a:solidFill>
              <a:uFillTx/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611560" y="1062002"/>
            <a:ext cx="8208911" cy="93491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t" anchorCtr="0" compatLnSpc="0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000" b="0" i="0" u="none" strike="noStrike" kern="1200" cap="none" spc="0" baseline="0" dirty="0">
                <a:solidFill>
                  <a:srgbClr val="FFFF00"/>
                </a:solidFill>
                <a:uFillTx/>
                <a:latin typeface="Arial" pitchFamily="34"/>
                <a:ea typeface="Lucida Sans Unicode" pitchFamily="2"/>
                <a:cs typeface="Tahoma" pitchFamily="2"/>
              </a:rPr>
              <a:t>  </a:t>
            </a:r>
            <a:r>
              <a:rPr lang="pl-PL" sz="2000" b="0" i="0" u="none" strike="noStrike" kern="1200" cap="none" spc="0" baseline="0" dirty="0" smtClean="0">
                <a:solidFill>
                  <a:srgbClr val="FFFF00"/>
                </a:solidFill>
                <a:uFillTx/>
                <a:latin typeface="Arial" pitchFamily="34"/>
                <a:ea typeface="Lucida Sans Unicode" pitchFamily="2"/>
                <a:cs typeface="Tahoma" pitchFamily="2"/>
              </a:rPr>
              <a:t>20-05-2014r. </a:t>
            </a:r>
            <a:r>
              <a:rPr lang="pl-PL" sz="2000" b="0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ea typeface="Lucida Sans Unicode" pitchFamily="2"/>
                <a:cs typeface="Tahoma" pitchFamily="2"/>
              </a:rPr>
              <a:t>– Konferencja Jubileuszowa </a:t>
            </a:r>
            <a:r>
              <a:rPr lang="pl-PL" sz="2000" b="0" i="0" u="none" strike="noStrike" kern="1200" cap="none" spc="0" baseline="0" dirty="0" smtClean="0">
                <a:solidFill>
                  <a:srgbClr val="FFFFFF"/>
                </a:solidFill>
                <a:uFillTx/>
                <a:latin typeface="Arial" pitchFamily="34"/>
                <a:ea typeface="Lucida Sans Unicode" pitchFamily="2"/>
                <a:cs typeface="Tahoma" pitchFamily="2"/>
              </a:rPr>
              <a:t>w</a:t>
            </a:r>
            <a:r>
              <a:rPr lang="pl-PL" sz="2000" b="0" i="0" u="none" strike="noStrike" kern="1200" cap="none" spc="0" dirty="0" smtClean="0">
                <a:solidFill>
                  <a:srgbClr val="FFFFFF"/>
                </a:solidFill>
                <a:uFillTx/>
                <a:latin typeface="Arial" pitchFamily="34"/>
                <a:ea typeface="Lucida Sans Unicode" pitchFamily="2"/>
                <a:cs typeface="Tahoma" pitchFamily="2"/>
              </a:rPr>
              <a:t> Wydziale</a:t>
            </a:r>
            <a:r>
              <a:rPr lang="pl-PL" sz="2000" b="0" i="0" u="none" strike="noStrike" kern="1200" cap="none" spc="0" baseline="0" dirty="0" smtClean="0">
                <a:solidFill>
                  <a:srgbClr val="FFFFFF"/>
                </a:solidFill>
                <a:uFillTx/>
                <a:latin typeface="Arial" pitchFamily="34"/>
                <a:ea typeface="Lucida Sans Unicode" pitchFamily="2"/>
                <a:cs typeface="Tahoma" pitchFamily="2"/>
              </a:rPr>
              <a:t> </a:t>
            </a:r>
            <a:r>
              <a:rPr lang="pl-PL" sz="2000" b="0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ea typeface="Lucida Sans Unicode" pitchFamily="2"/>
                <a:cs typeface="Tahoma" pitchFamily="2"/>
              </a:rPr>
              <a:t>Muzyki</a:t>
            </a:r>
            <a:r>
              <a:rPr lang="pl-PL" sz="2000" b="0" i="0" u="none" strike="noStrike" kern="1200" cap="none" spc="0" baseline="0" dirty="0" smtClean="0">
                <a:solidFill>
                  <a:srgbClr val="FFFFFF"/>
                </a:solidFill>
                <a:uFillTx/>
                <a:latin typeface="Arial" pitchFamily="34"/>
                <a:ea typeface="Lucida Sans Unicode" pitchFamily="2"/>
                <a:cs typeface="Tahoma" pitchFamily="2"/>
              </a:rPr>
              <a:t>, Goście </a:t>
            </a:r>
            <a:endParaRPr lang="pl-PL" sz="2000" b="0" i="0" u="none" strike="noStrike" kern="1200" cap="none" spc="0" baseline="0" dirty="0">
              <a:solidFill>
                <a:srgbClr val="FFFFFF"/>
              </a:solidFill>
              <a:uFillTx/>
              <a:latin typeface="Arial" pitchFamily="34"/>
              <a:ea typeface="Lucida Sans Unicode" pitchFamily="2"/>
              <a:cs typeface="Tahoma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000" b="0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ea typeface="Lucida Sans Unicode" pitchFamily="2"/>
                <a:cs typeface="Tahoma" pitchFamily="2"/>
              </a:rPr>
              <a:t>		</a:t>
            </a:r>
          </a:p>
        </p:txBody>
      </p:sp>
      <p:pic>
        <p:nvPicPr>
          <p:cNvPr id="6" name="Obraz 1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2556004" y="1584362"/>
            <a:ext cx="1730163" cy="2187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2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4643277" y="1584362"/>
            <a:ext cx="1667161" cy="2187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az 3"/>
          <p:cNvPicPr>
            <a:picLocks noChangeAspect="1"/>
          </p:cNvPicPr>
          <p:nvPr/>
        </p:nvPicPr>
        <p:blipFill>
          <a:blip r:embed="rId5" cstate="print">
            <a:alphaModFix/>
            <a:lum/>
          </a:blip>
          <a:srcRect/>
          <a:stretch>
            <a:fillRect/>
          </a:stretch>
        </p:blipFill>
        <p:spPr>
          <a:xfrm>
            <a:off x="6669002" y="1616037"/>
            <a:ext cx="1874876" cy="2156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Obraz 4"/>
          <p:cNvPicPr>
            <a:picLocks noChangeAspect="1"/>
          </p:cNvPicPr>
          <p:nvPr/>
        </p:nvPicPr>
        <p:blipFill>
          <a:blip r:embed="rId6" cstate="print">
            <a:alphaModFix/>
            <a:lum/>
          </a:blip>
          <a:srcRect/>
          <a:stretch>
            <a:fillRect/>
          </a:stretch>
        </p:blipFill>
        <p:spPr>
          <a:xfrm>
            <a:off x="608039" y="4346636"/>
            <a:ext cx="1805034" cy="2089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Obraz 5"/>
          <p:cNvPicPr>
            <a:picLocks noChangeAspect="1"/>
          </p:cNvPicPr>
          <p:nvPr/>
        </p:nvPicPr>
        <p:blipFill>
          <a:blip r:embed="rId7" cstate="print">
            <a:alphaModFix/>
            <a:lum/>
          </a:blip>
          <a:srcRect/>
          <a:stretch>
            <a:fillRect/>
          </a:stretch>
        </p:blipFill>
        <p:spPr>
          <a:xfrm>
            <a:off x="608039" y="1627202"/>
            <a:ext cx="1647721" cy="21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Obraz 7"/>
          <p:cNvPicPr>
            <a:picLocks noChangeAspect="1"/>
          </p:cNvPicPr>
          <p:nvPr/>
        </p:nvPicPr>
        <p:blipFill>
          <a:blip r:embed="rId8" cstate="print">
            <a:alphaModFix/>
            <a:lum/>
          </a:blip>
          <a:srcRect/>
          <a:stretch>
            <a:fillRect/>
          </a:stretch>
        </p:blipFill>
        <p:spPr>
          <a:xfrm>
            <a:off x="3220919" y="4324316"/>
            <a:ext cx="2359078" cy="2133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az 8"/>
          <p:cNvPicPr>
            <a:picLocks noChangeAspect="1"/>
          </p:cNvPicPr>
          <p:nvPr/>
        </p:nvPicPr>
        <p:blipFill>
          <a:blip r:embed="rId9" cstate="print">
            <a:alphaModFix/>
            <a:lum/>
          </a:blip>
          <a:srcRect/>
          <a:stretch>
            <a:fillRect/>
          </a:stretch>
        </p:blipFill>
        <p:spPr>
          <a:xfrm>
            <a:off x="6388199" y="4308479"/>
            <a:ext cx="1833481" cy="21272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ytuł 1"/>
          <p:cNvSpPr txBox="1">
            <a:spLocks noGrp="1"/>
          </p:cNvSpPr>
          <p:nvPr>
            <p:ph type="ctrTitle"/>
          </p:nvPr>
        </p:nvSpPr>
        <p:spPr>
          <a:xfrm>
            <a:off x="1331913" y="188913"/>
            <a:ext cx="6335712" cy="576262"/>
          </a:xfrm>
        </p:spPr>
        <p:txBody>
          <a:bodyPr/>
          <a:lstStyle/>
          <a:p>
            <a:pPr algn="ctr" eaLnBrk="1" hangingPunct="1">
              <a:buNone/>
            </a:pPr>
            <a:r>
              <a:rPr sz="2400" b="1" smtClean="0">
                <a:solidFill>
                  <a:schemeClr val="bg1"/>
                </a:solidFill>
                <a:latin typeface="Arial" charset="0"/>
                <a:cs typeface="Arial" charset="0"/>
              </a:rPr>
              <a:t>Jubileusz XXX lecia UTW - UR</a:t>
            </a:r>
            <a: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  <a:t/>
            </a:r>
            <a:b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endParaRPr sz="2000" b="1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6147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smtClean="0">
                <a:solidFill>
                  <a:srgbClr val="002060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P</a:t>
            </a:r>
          </a:p>
        </p:txBody>
      </p:sp>
      <p:pic>
        <p:nvPicPr>
          <p:cNvPr id="2050" name="Picture 2" descr="D:\Jubileusz XXX lecia UTW-U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798966"/>
            <a:ext cx="8572559" cy="563574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-214338"/>
            <a:ext cx="8964488" cy="2286016"/>
          </a:xfrm>
        </p:spPr>
        <p:txBody>
          <a:bodyPr anchor="ctr"/>
          <a:lstStyle/>
          <a:p>
            <a:pPr algn="l"/>
            <a:r>
              <a:rPr lang="pl-PL" altLang="pl-PL" sz="2800" b="1" dirty="0" smtClean="0"/>
              <a:t>                     </a:t>
            </a:r>
            <a:br>
              <a:rPr lang="pl-PL" altLang="pl-PL" sz="2800" b="1" dirty="0" smtClean="0"/>
            </a:br>
            <a:r>
              <a:rPr lang="pl-PL" altLang="pl-PL" sz="2800" b="1" dirty="0" smtClean="0"/>
              <a:t>                </a:t>
            </a:r>
            <a:r>
              <a:rPr lang="pl-PL" altLang="pl-PL" sz="2800" dirty="0" smtClean="0">
                <a:latin typeface="Arial" pitchFamily="34" charset="0"/>
                <a:cs typeface="Arial" pitchFamily="34" charset="0"/>
              </a:rPr>
              <a:t>Działalność Zarządu UTW – UR</a:t>
            </a:r>
            <a:br>
              <a:rPr lang="pl-PL" altLang="pl-PL" sz="2800" dirty="0" smtClean="0">
                <a:latin typeface="Arial" pitchFamily="34" charset="0"/>
                <a:cs typeface="Arial" pitchFamily="34" charset="0"/>
              </a:rPr>
            </a:br>
            <a:r>
              <a:rPr lang="pl-PL" altLang="pl-PL" sz="28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pl-PL" altLang="pl-PL" sz="2400" dirty="0" smtClean="0">
                <a:latin typeface="Arial" pitchFamily="34" charset="0"/>
                <a:cs typeface="Arial" pitchFamily="34" charset="0"/>
              </a:rPr>
              <a:t>10.10.2017 r.- Uroczysta Inauguracja r. </a:t>
            </a:r>
            <a:r>
              <a:rPr lang="pl-PL" altLang="pl-PL" sz="2400" dirty="0" err="1" smtClean="0">
                <a:latin typeface="Arial" pitchFamily="34" charset="0"/>
                <a:cs typeface="Arial" pitchFamily="34" charset="0"/>
              </a:rPr>
              <a:t>ak</a:t>
            </a:r>
            <a:r>
              <a:rPr lang="pl-PL" altLang="pl-PL" sz="2400" dirty="0" smtClean="0">
                <a:latin typeface="Arial" pitchFamily="34" charset="0"/>
                <a:cs typeface="Arial" pitchFamily="34" charset="0"/>
              </a:rPr>
              <a:t>. UTW – UR </a:t>
            </a: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endParaRPr lang="pl-PL" altLang="pl-PL" sz="2800" b="1" dirty="0" smtClean="0"/>
          </a:p>
        </p:txBody>
      </p:sp>
      <p:pic>
        <p:nvPicPr>
          <p:cNvPr id="5" name="Obraz 4" descr="http://www.ur.edu.pl/image/129641/default/DSC05526+%28Kopiowanie%2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000108"/>
            <a:ext cx="8215370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3075" name="Podtytuł 2"/>
          <p:cNvSpPr>
            <a:spLocks noGrp="1"/>
          </p:cNvSpPr>
          <p:nvPr>
            <p:ph type="subTitle" idx="4294967295"/>
          </p:nvPr>
        </p:nvSpPr>
        <p:spPr>
          <a:xfrm>
            <a:off x="250825" y="1412875"/>
            <a:ext cx="8569325" cy="5184775"/>
          </a:xfrm>
        </p:spPr>
        <p:txBody>
          <a:bodyPr/>
          <a:lstStyle/>
          <a:p>
            <a:pPr marL="342717" indent="-342717" eaLnBrk="1" fontAlgn="auto" hangingPunct="1">
              <a:spcAft>
                <a:spcPts val="0"/>
              </a:spcAft>
              <a:buFont typeface="Times New Roman" pitchFamily="18"/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12" algn="l"/>
                <a:tab pos="3144594" algn="l"/>
                <a:tab pos="3593875" algn="l"/>
                <a:tab pos="4043156" algn="l"/>
                <a:tab pos="4492437" algn="l"/>
                <a:tab pos="4941353" algn="l"/>
                <a:tab pos="5390634" algn="l"/>
                <a:tab pos="5839916" algn="l"/>
                <a:tab pos="6289197" algn="l"/>
                <a:tab pos="6738478" algn="l"/>
                <a:tab pos="7187759" algn="l"/>
                <a:tab pos="7637032" algn="l"/>
                <a:tab pos="8086313" algn="l"/>
                <a:tab pos="8535594" algn="l"/>
                <a:tab pos="8984875" algn="l"/>
              </a:tabLst>
              <a:defRPr/>
            </a:pPr>
            <a:endParaRPr sz="2000" b="1" i="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  <a:p>
            <a:pPr marL="342717" indent="-342717" eaLnBrk="1" fontAlgn="auto" hangingPunct="1">
              <a:spcAft>
                <a:spcPts val="0"/>
              </a:spcAft>
              <a:buFont typeface="Times New Roman" pitchFamily="18"/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12" algn="l"/>
                <a:tab pos="3144594" algn="l"/>
                <a:tab pos="3593875" algn="l"/>
                <a:tab pos="4043156" algn="l"/>
                <a:tab pos="4492437" algn="l"/>
                <a:tab pos="4941353" algn="l"/>
                <a:tab pos="5390634" algn="l"/>
                <a:tab pos="5839916" algn="l"/>
                <a:tab pos="6289197" algn="l"/>
                <a:tab pos="6738478" algn="l"/>
                <a:tab pos="7187759" algn="l"/>
                <a:tab pos="7637032" algn="l"/>
                <a:tab pos="8086313" algn="l"/>
                <a:tab pos="8535594" algn="l"/>
                <a:tab pos="8984875" algn="l"/>
              </a:tabLst>
              <a:defRPr/>
            </a:pPr>
            <a:endParaRPr sz="2000" b="1" i="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</p:txBody>
      </p:sp>
      <p:sp>
        <p:nvSpPr>
          <p:cNvPr id="19462" name="Prostokąt 6"/>
          <p:cNvSpPr>
            <a:spLocks noChangeArrowheads="1"/>
          </p:cNvSpPr>
          <p:nvPr/>
        </p:nvSpPr>
        <p:spPr bwMode="auto">
          <a:xfrm>
            <a:off x="323850" y="1052513"/>
            <a:ext cx="86407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pl-PL" sz="240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19463" name="Prostokąt 7"/>
          <p:cNvSpPr>
            <a:spLocks noChangeArrowheads="1"/>
          </p:cNvSpPr>
          <p:nvPr/>
        </p:nvSpPr>
        <p:spPr bwMode="auto">
          <a:xfrm>
            <a:off x="1331913" y="0"/>
            <a:ext cx="66246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Zebranie Liderów 6.02.2019 r.   </a:t>
            </a:r>
          </a:p>
        </p:txBody>
      </p:sp>
      <p:pic>
        <p:nvPicPr>
          <p:cNvPr id="52226" name="Picture 2" descr="http://www.ur.edu.pl/image/161792/default/AEFP6160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8215370" cy="616152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ytuł 1"/>
          <p:cNvSpPr txBox="1">
            <a:spLocks noGrp="1"/>
          </p:cNvSpPr>
          <p:nvPr>
            <p:ph type="ctrTitle"/>
          </p:nvPr>
        </p:nvSpPr>
        <p:spPr>
          <a:xfrm>
            <a:off x="428625" y="188912"/>
            <a:ext cx="8286750" cy="954072"/>
          </a:xfrm>
        </p:spPr>
        <p:txBody>
          <a:bodyPr/>
          <a:lstStyle/>
          <a:p>
            <a:pPr algn="ctr" eaLnBrk="1" hangingPunct="1">
              <a:buFont typeface="Times New Roman" pitchFamily="18" charset="0"/>
              <a:buNone/>
            </a:pPr>
            <a: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  <a:t/>
            </a:r>
            <a:b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endParaRPr sz="2000" b="1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12291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smtClean="0">
                <a:solidFill>
                  <a:srgbClr val="002060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P</a:t>
            </a:r>
          </a:p>
        </p:txBody>
      </p:sp>
      <p:sp>
        <p:nvSpPr>
          <p:cNvPr id="6" name="Prostokąt 5"/>
          <p:cNvSpPr/>
          <p:nvPr/>
        </p:nvSpPr>
        <p:spPr>
          <a:xfrm>
            <a:off x="0" y="0"/>
            <a:ext cx="89297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 smtClean="0">
                <a:solidFill>
                  <a:schemeClr val="bg1"/>
                </a:solidFill>
                <a:cs typeface="Arial" charset="0"/>
              </a:rPr>
              <a:t>Wykład prof. dr hab. Stanisława </a:t>
            </a:r>
            <a:r>
              <a:rPr lang="pl-PL" sz="2400" dirty="0" err="1" smtClean="0">
                <a:solidFill>
                  <a:schemeClr val="bg1"/>
                </a:solidFill>
                <a:cs typeface="Arial" charset="0"/>
              </a:rPr>
              <a:t>Zaborniaka</a:t>
            </a:r>
            <a:r>
              <a:rPr lang="pl-PL" sz="2400" dirty="0" smtClean="0">
                <a:solidFill>
                  <a:schemeClr val="bg1"/>
                </a:solidFill>
                <a:cs typeface="Arial" charset="0"/>
              </a:rPr>
              <a:t/>
            </a:r>
            <a:br>
              <a:rPr lang="pl-PL" sz="2400" dirty="0" smtClean="0">
                <a:solidFill>
                  <a:schemeClr val="bg1"/>
                </a:solidFill>
                <a:cs typeface="Arial" charset="0"/>
              </a:rPr>
            </a:br>
            <a:r>
              <a:rPr lang="pl-PL" sz="2400" b="1" dirty="0" smtClean="0">
                <a:solidFill>
                  <a:schemeClr val="bg1"/>
                </a:solidFill>
                <a:cs typeface="Arial" charset="0"/>
              </a:rPr>
              <a:t/>
            </a:r>
            <a:br>
              <a:rPr lang="pl-PL" sz="2400" b="1" dirty="0" smtClean="0">
                <a:solidFill>
                  <a:schemeClr val="bg1"/>
                </a:solidFill>
                <a:cs typeface="Arial" charset="0"/>
              </a:rPr>
            </a:br>
            <a:endParaRPr lang="pl-PL" sz="2400" dirty="0"/>
          </a:p>
        </p:txBody>
      </p:sp>
      <p:pic>
        <p:nvPicPr>
          <p:cNvPr id="51202" name="Picture 2" descr="http://www.ur.edu.pl/image/158079/default/S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7929618" cy="607056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ytuł 1"/>
          <p:cNvSpPr txBox="1">
            <a:spLocks noGrp="1"/>
          </p:cNvSpPr>
          <p:nvPr>
            <p:ph type="ctrTitle"/>
          </p:nvPr>
        </p:nvSpPr>
        <p:spPr>
          <a:xfrm>
            <a:off x="428596" y="188913"/>
            <a:ext cx="8429683" cy="576262"/>
          </a:xfrm>
        </p:spPr>
        <p:txBody>
          <a:bodyPr/>
          <a:lstStyle/>
          <a:p>
            <a:pPr algn="ctr" eaLnBrk="1" hangingPunct="1">
              <a:buNone/>
            </a:pPr>
            <a:r>
              <a:rPr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Seminarium - Violetta Winiarz "Trening dna miednicy" </a:t>
            </a:r>
            <a: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  <a:t/>
            </a:r>
            <a:b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endParaRPr sz="2000" b="1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6147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smtClean="0">
                <a:solidFill>
                  <a:srgbClr val="002060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P</a:t>
            </a:r>
          </a:p>
        </p:txBody>
      </p:sp>
      <p:pic>
        <p:nvPicPr>
          <p:cNvPr id="1026" name="Picture 2" descr="C:\Users\user\Downloads\Seminaria zdjęcia\mgr Violetta Winiarz Trening dna miednic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714356"/>
            <a:ext cx="8429652" cy="588625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ytuł 1"/>
          <p:cNvSpPr txBox="1">
            <a:spLocks noGrp="1"/>
          </p:cNvSpPr>
          <p:nvPr>
            <p:ph type="ctrTitle"/>
          </p:nvPr>
        </p:nvSpPr>
        <p:spPr>
          <a:xfrm>
            <a:off x="1331913" y="188913"/>
            <a:ext cx="6335712" cy="576262"/>
          </a:xfrm>
        </p:spPr>
        <p:txBody>
          <a:bodyPr/>
          <a:lstStyle/>
          <a:p>
            <a:pPr algn="ctr" eaLnBrk="1" hangingPunct="1">
              <a:buNone/>
            </a:pPr>
            <a:r>
              <a:rPr sz="2400" b="1" smtClean="0">
                <a:solidFill>
                  <a:schemeClr val="bg1"/>
                </a:solidFill>
                <a:latin typeface="Arial" charset="0"/>
                <a:cs typeface="Arial" charset="0"/>
              </a:rPr>
              <a:t>Zajęcia grupy komputerowej</a:t>
            </a:r>
            <a: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  <a:t/>
            </a:r>
            <a:b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endParaRPr sz="2000" b="1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6147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smtClean="0">
                <a:solidFill>
                  <a:srgbClr val="002060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P</a:t>
            </a:r>
          </a:p>
        </p:txBody>
      </p:sp>
      <p:pic>
        <p:nvPicPr>
          <p:cNvPr id="4" name="Symbol zastępczy zawartości 3" descr="IMG_20140131_1359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71472" y="645483"/>
            <a:ext cx="8143932" cy="6107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981075"/>
            <a:ext cx="8278812" cy="551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pole tekstowe 2"/>
          <p:cNvSpPr txBox="1">
            <a:spLocks noChangeArrowheads="1"/>
          </p:cNvSpPr>
          <p:nvPr/>
        </p:nvSpPr>
        <p:spPr bwMode="auto">
          <a:xfrm>
            <a:off x="642910" y="357165"/>
            <a:ext cx="8358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Grupa </a:t>
            </a:r>
            <a:r>
              <a:rPr lang="pl-PL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języka angielskiego     Lektor </a:t>
            </a:r>
            <a:r>
              <a:rPr lang="pl-PL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Agnieszka </a:t>
            </a:r>
            <a:r>
              <a:rPr lang="pl-PL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Nahurska</a:t>
            </a:r>
            <a:endParaRPr lang="pl-PL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55625" y="714356"/>
            <a:ext cx="8480425" cy="2428892"/>
          </a:xfrm>
        </p:spPr>
        <p:txBody>
          <a:bodyPr anchor="ctr"/>
          <a:lstStyle/>
          <a:p>
            <a:pPr algn="ctr"/>
            <a:r>
              <a:rPr lang="pl-PL" altLang="pl-PL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20.10.2017 r. </a:t>
            </a:r>
            <a:r>
              <a:rPr lang="pl-PL" altLang="pl-PL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Chór UTW – UR </a:t>
            </a:r>
            <a:r>
              <a:rPr lang="pl-PL" altLang="pl-PL" sz="2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„Cantilena”</a:t>
            </a:r>
            <a:br>
              <a:rPr lang="pl-PL" altLang="pl-PL" sz="2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2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altLang="pl-PL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 różami po pięknym koncercie</a:t>
            </a:r>
            <a:br>
              <a:rPr lang="pl-PL" altLang="pl-PL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 okazji 10 – lecia działalności</a:t>
            </a:r>
            <a:r>
              <a:rPr lang="pl-PL" altLang="pl-PL" sz="2400" dirty="0" smtClean="0">
                <a:solidFill>
                  <a:schemeClr val="tx1"/>
                </a:solidFill>
              </a:rPr>
              <a:t/>
            </a:r>
            <a:br>
              <a:rPr lang="pl-PL" altLang="pl-PL" sz="2400" dirty="0" smtClean="0">
                <a:solidFill>
                  <a:schemeClr val="tx1"/>
                </a:solidFill>
              </a:rPr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> </a:t>
            </a:r>
            <a:br>
              <a:rPr lang="pl-PL" altLang="pl-PL" sz="24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endParaRPr lang="pl-PL" altLang="pl-PL" sz="2400" dirty="0" smtClean="0"/>
          </a:p>
        </p:txBody>
      </p:sp>
      <p:pic>
        <p:nvPicPr>
          <p:cNvPr id="6" name="Obraz 5" descr="http://www.ur.edu.pl/image/131135/default/29KoncXlat-4013%28WieCu%29k-ch%C3%B3r+z+r%C3%B3%C5%BCami+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285860"/>
            <a:ext cx="7929618" cy="541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24258986"/>
      </p:ext>
    </p:extLst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ytuł 1"/>
          <p:cNvSpPr txBox="1">
            <a:spLocks noGrp="1"/>
          </p:cNvSpPr>
          <p:nvPr>
            <p:ph type="ctrTitle"/>
          </p:nvPr>
        </p:nvSpPr>
        <p:spPr>
          <a:xfrm>
            <a:off x="428625" y="188912"/>
            <a:ext cx="8286750" cy="954072"/>
          </a:xfrm>
        </p:spPr>
        <p:txBody>
          <a:bodyPr/>
          <a:lstStyle/>
          <a:p>
            <a:pPr algn="ctr" eaLnBrk="1" hangingPunct="1">
              <a:buFont typeface="Times New Roman" pitchFamily="18" charset="0"/>
              <a:buNone/>
            </a:pPr>
            <a: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  <a:t/>
            </a:r>
            <a:b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endParaRPr sz="2000" b="1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12291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smtClean="0">
                <a:solidFill>
                  <a:srgbClr val="002060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P</a:t>
            </a:r>
          </a:p>
        </p:txBody>
      </p:sp>
      <p:sp>
        <p:nvSpPr>
          <p:cNvPr id="6" name="Prostokąt 5"/>
          <p:cNvSpPr/>
          <p:nvPr/>
        </p:nvSpPr>
        <p:spPr>
          <a:xfrm>
            <a:off x="0" y="0"/>
            <a:ext cx="89297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 smtClean="0">
                <a:solidFill>
                  <a:schemeClr val="bg1"/>
                </a:solidFill>
                <a:cs typeface="Arial" charset="0"/>
              </a:rPr>
              <a:t>I miejsce i Grand Prix dla chóru „Cantilena” im .Alicji Borowiec </a:t>
            </a:r>
          </a:p>
          <a:p>
            <a:pPr algn="ctr"/>
            <a:r>
              <a:rPr lang="pl-PL" sz="2400" dirty="0" smtClean="0">
                <a:solidFill>
                  <a:schemeClr val="bg1"/>
                </a:solidFill>
                <a:cs typeface="Arial" charset="0"/>
              </a:rPr>
              <a:t>V Przegląd  Amatorskiej Twórczości Artystycznej Seniorów Stalowa Wola  30.09.2018 r.</a:t>
            </a:r>
            <a:br>
              <a:rPr lang="pl-PL" sz="2400" dirty="0" smtClean="0">
                <a:solidFill>
                  <a:schemeClr val="bg1"/>
                </a:solidFill>
                <a:cs typeface="Arial" charset="0"/>
              </a:rPr>
            </a:br>
            <a:r>
              <a:rPr lang="pl-PL" sz="2400" b="1" dirty="0" smtClean="0">
                <a:solidFill>
                  <a:schemeClr val="bg1"/>
                </a:solidFill>
                <a:cs typeface="Arial" charset="0"/>
              </a:rPr>
              <a:t/>
            </a:r>
            <a:br>
              <a:rPr lang="pl-PL" sz="2400" b="1" dirty="0" smtClean="0">
                <a:solidFill>
                  <a:schemeClr val="bg1"/>
                </a:solidFill>
                <a:cs typeface="Arial" charset="0"/>
              </a:rPr>
            </a:br>
            <a:endParaRPr lang="pl-PL" sz="24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126" y="1130608"/>
            <a:ext cx="8371330" cy="5572167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084763"/>
            <a:ext cx="7772400" cy="1296987"/>
          </a:xfrm>
        </p:spPr>
        <p:txBody>
          <a:bodyPr anchor="ctr"/>
          <a:lstStyle/>
          <a:p>
            <a:r>
              <a:rPr lang="pl-PL" altLang="pl-PL" sz="3200" b="1" dirty="0" smtClean="0">
                <a:solidFill>
                  <a:schemeClr val="tx1"/>
                </a:solidFill>
                <a:cs typeface="Arial" charset="0"/>
              </a:rPr>
              <a:t> </a:t>
            </a:r>
            <a:br>
              <a:rPr lang="pl-PL" altLang="pl-PL" sz="3200" b="1" dirty="0" smtClean="0">
                <a:solidFill>
                  <a:schemeClr val="tx1"/>
                </a:solidFill>
                <a:cs typeface="Arial" charset="0"/>
              </a:rPr>
            </a:br>
            <a:r>
              <a:rPr lang="pl-PL" altLang="pl-PL" sz="4400" dirty="0" smtClean="0">
                <a:solidFill>
                  <a:schemeClr val="tx1"/>
                </a:solidFill>
              </a:rPr>
              <a:t/>
            </a:r>
            <a:br>
              <a:rPr lang="pl-PL" altLang="pl-PL" sz="4400" dirty="0" smtClean="0">
                <a:solidFill>
                  <a:schemeClr val="tx1"/>
                </a:solidFill>
              </a:rPr>
            </a:br>
            <a:endParaRPr lang="pl-PL" altLang="pl-PL" sz="4400" b="1" dirty="0" smtClean="0">
              <a:solidFill>
                <a:schemeClr val="tx1"/>
              </a:solidFill>
            </a:endParaRPr>
          </a:p>
        </p:txBody>
      </p:sp>
      <p:sp>
        <p:nvSpPr>
          <p:cNvPr id="6149" name="Rectangle 2"/>
          <p:cNvSpPr txBox="1">
            <a:spLocks noChangeArrowheads="1"/>
          </p:cNvSpPr>
          <p:nvPr/>
        </p:nvSpPr>
        <p:spPr bwMode="auto">
          <a:xfrm>
            <a:off x="838200" y="3509963"/>
            <a:ext cx="7772400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pl-PL" altLang="pl-PL" sz="4400" b="1">
              <a:solidFill>
                <a:schemeClr val="tx2"/>
              </a:solidFill>
            </a:endParaRPr>
          </a:p>
        </p:txBody>
      </p:sp>
      <p:sp>
        <p:nvSpPr>
          <p:cNvPr id="6150" name="Prostokąt 1"/>
          <p:cNvSpPr>
            <a:spLocks noChangeArrowheads="1"/>
          </p:cNvSpPr>
          <p:nvPr/>
        </p:nvSpPr>
        <p:spPr bwMode="auto">
          <a:xfrm>
            <a:off x="0" y="142853"/>
            <a:ext cx="9144000" cy="8156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altLang="pl-PL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„Wsparcie UTW” program </a:t>
            </a:r>
            <a:r>
              <a:rPr lang="pl-PL" altLang="pl-PL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MNiSW</a:t>
            </a:r>
            <a:endParaRPr lang="pl-PL" altLang="pl-PL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pl-PL" altLang="pl-PL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altLang="pl-PL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</a:t>
            </a:r>
          </a:p>
          <a:p>
            <a:pPr algn="ctr"/>
            <a:r>
              <a:rPr lang="pl-PL" altLang="pl-PL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pl-PL" altLang="pl-PL" sz="2800" dirty="0">
              <a:cs typeface="Arial" charset="0"/>
            </a:endParaRPr>
          </a:p>
          <a:p>
            <a:pPr algn="ctr"/>
            <a:endParaRPr lang="pl-PL" altLang="pl-PL" sz="2800" b="1" dirty="0">
              <a:cs typeface="Arial" charset="0"/>
            </a:endParaRPr>
          </a:p>
          <a:p>
            <a:r>
              <a:rPr lang="pl-PL" altLang="pl-PL" sz="2800" b="1" dirty="0">
                <a:cs typeface="Arial" charset="0"/>
              </a:rPr>
              <a:t/>
            </a:r>
            <a:br>
              <a:rPr lang="pl-PL" altLang="pl-PL" sz="2800" b="1" dirty="0">
                <a:cs typeface="Arial" charset="0"/>
              </a:rPr>
            </a:br>
            <a:endParaRPr lang="pl-PL" sz="2800" b="1" dirty="0"/>
          </a:p>
          <a:p>
            <a:endParaRPr lang="pl-PL" altLang="pl-PL" sz="2800" b="1" dirty="0">
              <a:cs typeface="Arial" charset="0"/>
            </a:endParaRP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r>
              <a:rPr lang="pl-PL" altLang="pl-PL" sz="3200" b="1" dirty="0">
                <a:cs typeface="Arial" charset="0"/>
              </a:rPr>
              <a:t> </a:t>
            </a:r>
            <a:br>
              <a:rPr lang="pl-PL" altLang="pl-PL" sz="3200" b="1" dirty="0">
                <a:cs typeface="Arial" charset="0"/>
              </a:rPr>
            </a:br>
            <a:r>
              <a:rPr lang="pl-PL" altLang="pl-PL" sz="3200" b="1" dirty="0">
                <a:cs typeface="Arial" charset="0"/>
              </a:rPr>
              <a:t> </a:t>
            </a: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endParaRPr lang="pl-PL" altLang="pl-PL" sz="3200" dirty="0"/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179512" y="779970"/>
            <a:ext cx="896448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pl-PL" sz="2400" dirty="0" smtClean="0">
              <a:solidFill>
                <a:srgbClr val="000000"/>
              </a:solidFill>
              <a:cs typeface="Arial" charset="0"/>
            </a:endParaRPr>
          </a:p>
          <a:p>
            <a:endParaRPr lang="pl-PL" sz="2800" b="1" dirty="0" smtClean="0">
              <a:solidFill>
                <a:srgbClr val="000000"/>
              </a:solidFill>
              <a:cs typeface="Arial" charset="0"/>
            </a:endParaRPr>
          </a:p>
          <a:p>
            <a:endParaRPr lang="pl-PL" sz="2800" b="1" dirty="0" smtClean="0">
              <a:solidFill>
                <a:srgbClr val="000000"/>
              </a:solidFill>
              <a:cs typeface="Arial" charset="0"/>
            </a:endParaRPr>
          </a:p>
          <a:p>
            <a:endParaRPr lang="pl-PL" sz="2800" b="1" dirty="0" smtClean="0">
              <a:solidFill>
                <a:srgbClr val="000000"/>
              </a:solidFill>
              <a:cs typeface="Arial" charset="0"/>
            </a:endParaRPr>
          </a:p>
          <a:p>
            <a:r>
              <a:rPr lang="pl-PL" sz="2800" b="1" dirty="0" smtClean="0">
                <a:solidFill>
                  <a:srgbClr val="000000"/>
                </a:solidFill>
                <a:cs typeface="Arial" charset="0"/>
              </a:rPr>
              <a:t>   </a:t>
            </a:r>
          </a:p>
          <a:p>
            <a:endParaRPr lang="pl-PL" sz="2800" b="1" dirty="0" smtClean="0">
              <a:solidFill>
                <a:srgbClr val="000000"/>
              </a:solidFill>
              <a:cs typeface="Arial" charset="0"/>
            </a:endParaRPr>
          </a:p>
          <a:p>
            <a:endParaRPr lang="pl-PL" sz="2800" b="1" dirty="0">
              <a:solidFill>
                <a:srgbClr val="000000"/>
              </a:solidFill>
              <a:cs typeface="Arial" charset="0"/>
            </a:endParaRPr>
          </a:p>
          <a:p>
            <a:endParaRPr lang="pl-PL" sz="2800" b="1" dirty="0">
              <a:cs typeface="Arial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214282" y="500042"/>
            <a:ext cx="89297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Warsztaty fotografii kreacyjnej prowadził Zdzisław Świeca, powstały bardzo piękne zdjęcia prezentowane na wystawach</a:t>
            </a:r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/>
          </a:p>
        </p:txBody>
      </p:sp>
      <p:pic>
        <p:nvPicPr>
          <p:cNvPr id="2050" name="Picture 2" descr="http://www.ur.edu.pl/image/136198/default/Szczepa%C5%84ski+Jan+Projekt+UTW+UR+Kreacja++%284%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428736"/>
            <a:ext cx="8072494" cy="5238787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084763"/>
            <a:ext cx="7772400" cy="1296987"/>
          </a:xfrm>
        </p:spPr>
        <p:txBody>
          <a:bodyPr anchor="ctr"/>
          <a:lstStyle/>
          <a:p>
            <a:r>
              <a:rPr lang="pl-PL" altLang="pl-PL" sz="3200" b="1" dirty="0" smtClean="0">
                <a:solidFill>
                  <a:schemeClr val="tx1"/>
                </a:solidFill>
                <a:cs typeface="Arial" charset="0"/>
              </a:rPr>
              <a:t> </a:t>
            </a:r>
            <a:br>
              <a:rPr lang="pl-PL" altLang="pl-PL" sz="3200" b="1" dirty="0" smtClean="0">
                <a:solidFill>
                  <a:schemeClr val="tx1"/>
                </a:solidFill>
                <a:cs typeface="Arial" charset="0"/>
              </a:rPr>
            </a:br>
            <a:r>
              <a:rPr lang="pl-PL" altLang="pl-PL" sz="4400" dirty="0" smtClean="0">
                <a:solidFill>
                  <a:schemeClr val="tx1"/>
                </a:solidFill>
              </a:rPr>
              <a:t/>
            </a:r>
            <a:br>
              <a:rPr lang="pl-PL" altLang="pl-PL" sz="4400" dirty="0" smtClean="0">
                <a:solidFill>
                  <a:schemeClr val="tx1"/>
                </a:solidFill>
              </a:rPr>
            </a:br>
            <a:endParaRPr lang="pl-PL" altLang="pl-PL" sz="4400" b="1" dirty="0" smtClean="0">
              <a:solidFill>
                <a:schemeClr val="tx1"/>
              </a:solidFill>
            </a:endParaRPr>
          </a:p>
        </p:txBody>
      </p:sp>
      <p:sp>
        <p:nvSpPr>
          <p:cNvPr id="6149" name="Rectangle 2"/>
          <p:cNvSpPr txBox="1">
            <a:spLocks noChangeArrowheads="1"/>
          </p:cNvSpPr>
          <p:nvPr/>
        </p:nvSpPr>
        <p:spPr bwMode="auto">
          <a:xfrm>
            <a:off x="838200" y="3509963"/>
            <a:ext cx="7772400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pl-PL" altLang="pl-PL" sz="4400" b="1">
              <a:solidFill>
                <a:schemeClr val="tx2"/>
              </a:solidFill>
            </a:endParaRPr>
          </a:p>
        </p:txBody>
      </p:sp>
      <p:sp>
        <p:nvSpPr>
          <p:cNvPr id="6150" name="Prostokąt 1"/>
          <p:cNvSpPr>
            <a:spLocks noChangeArrowheads="1"/>
          </p:cNvSpPr>
          <p:nvPr/>
        </p:nvSpPr>
        <p:spPr bwMode="auto">
          <a:xfrm>
            <a:off x="0" y="142853"/>
            <a:ext cx="9144000" cy="8156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„Wsparcie UTW” program </a:t>
            </a:r>
            <a:r>
              <a:rPr lang="pl-PL" altLang="pl-PL" sz="2400" dirty="0" err="1" smtClean="0">
                <a:solidFill>
                  <a:schemeClr val="bg1"/>
                </a:solidFill>
                <a:cs typeface="Arial" charset="0"/>
              </a:rPr>
              <a:t>MNiSW</a:t>
            </a: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algn="ctr"/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     </a:t>
            </a:r>
          </a:p>
          <a:p>
            <a:pPr algn="ctr"/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 </a:t>
            </a:r>
          </a:p>
          <a:p>
            <a:pPr algn="ctr"/>
            <a:endParaRPr lang="pl-PL" altLang="pl-PL" sz="2800" dirty="0">
              <a:cs typeface="Arial" charset="0"/>
            </a:endParaRPr>
          </a:p>
          <a:p>
            <a:pPr algn="ctr"/>
            <a:endParaRPr lang="pl-PL" altLang="pl-PL" sz="2800" b="1" dirty="0">
              <a:cs typeface="Arial" charset="0"/>
            </a:endParaRPr>
          </a:p>
          <a:p>
            <a:r>
              <a:rPr lang="pl-PL" altLang="pl-PL" sz="2800" b="1" dirty="0">
                <a:cs typeface="Arial" charset="0"/>
              </a:rPr>
              <a:t/>
            </a:r>
            <a:br>
              <a:rPr lang="pl-PL" altLang="pl-PL" sz="2800" b="1" dirty="0">
                <a:cs typeface="Arial" charset="0"/>
              </a:rPr>
            </a:br>
            <a:endParaRPr lang="pl-PL" sz="2800" b="1" dirty="0"/>
          </a:p>
          <a:p>
            <a:endParaRPr lang="pl-PL" altLang="pl-PL" sz="2800" b="1" dirty="0">
              <a:cs typeface="Arial" charset="0"/>
            </a:endParaRP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r>
              <a:rPr lang="pl-PL" altLang="pl-PL" sz="3200" b="1" dirty="0">
                <a:cs typeface="Arial" charset="0"/>
              </a:rPr>
              <a:t> </a:t>
            </a:r>
            <a:br>
              <a:rPr lang="pl-PL" altLang="pl-PL" sz="3200" b="1" dirty="0">
                <a:cs typeface="Arial" charset="0"/>
              </a:rPr>
            </a:br>
            <a:r>
              <a:rPr lang="pl-PL" altLang="pl-PL" sz="3200" b="1" dirty="0">
                <a:cs typeface="Arial" charset="0"/>
              </a:rPr>
              <a:t> </a:t>
            </a: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endParaRPr lang="pl-PL" altLang="pl-PL" sz="3200" dirty="0"/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179512" y="779970"/>
            <a:ext cx="896448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pl-PL" sz="2400" dirty="0" smtClean="0">
              <a:solidFill>
                <a:srgbClr val="000000"/>
              </a:solidFill>
              <a:cs typeface="Arial" charset="0"/>
            </a:endParaRPr>
          </a:p>
          <a:p>
            <a:endParaRPr lang="pl-PL" sz="2800" b="1" dirty="0" smtClean="0">
              <a:solidFill>
                <a:srgbClr val="000000"/>
              </a:solidFill>
              <a:cs typeface="Arial" charset="0"/>
            </a:endParaRPr>
          </a:p>
          <a:p>
            <a:endParaRPr lang="pl-PL" sz="2800" b="1" dirty="0" smtClean="0">
              <a:solidFill>
                <a:srgbClr val="000000"/>
              </a:solidFill>
              <a:cs typeface="Arial" charset="0"/>
            </a:endParaRPr>
          </a:p>
          <a:p>
            <a:endParaRPr lang="pl-PL" sz="2800" b="1" dirty="0" smtClean="0">
              <a:solidFill>
                <a:srgbClr val="000000"/>
              </a:solidFill>
              <a:cs typeface="Arial" charset="0"/>
            </a:endParaRPr>
          </a:p>
          <a:p>
            <a:r>
              <a:rPr lang="pl-PL" sz="2800" b="1" dirty="0" smtClean="0">
                <a:solidFill>
                  <a:srgbClr val="000000"/>
                </a:solidFill>
                <a:cs typeface="Arial" charset="0"/>
              </a:rPr>
              <a:t>   </a:t>
            </a:r>
          </a:p>
          <a:p>
            <a:endParaRPr lang="pl-PL" sz="2800" b="1" dirty="0" smtClean="0">
              <a:solidFill>
                <a:srgbClr val="000000"/>
              </a:solidFill>
              <a:cs typeface="Arial" charset="0"/>
            </a:endParaRPr>
          </a:p>
          <a:p>
            <a:endParaRPr lang="pl-PL" sz="2800" b="1" dirty="0">
              <a:solidFill>
                <a:srgbClr val="000000"/>
              </a:solidFill>
              <a:cs typeface="Arial" charset="0"/>
            </a:endParaRPr>
          </a:p>
          <a:p>
            <a:endParaRPr lang="pl-PL" sz="2800" b="1" dirty="0">
              <a:cs typeface="Arial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214282" y="642918"/>
            <a:ext cx="89297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Warsztaty fotografii kreacyjnej prowadził Zdzisław Świeca, powstały piękne zdjęcia prezentowane na wystawach</a:t>
            </a:r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/>
          </a:p>
        </p:txBody>
      </p:sp>
      <p:pic>
        <p:nvPicPr>
          <p:cNvPr id="10" name="Obraz 9" descr="http://www.ur.edu.pl/image/136196/default/Szczepa%C5%84ski+Jan+Projekt+UTW+UR+Kreacja++%282%2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500174"/>
            <a:ext cx="8143932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084763"/>
            <a:ext cx="7772400" cy="1296987"/>
          </a:xfrm>
        </p:spPr>
        <p:txBody>
          <a:bodyPr anchor="ctr"/>
          <a:lstStyle/>
          <a:p>
            <a:r>
              <a:rPr lang="pl-PL" altLang="pl-PL" sz="3200" b="1" dirty="0" smtClean="0">
                <a:solidFill>
                  <a:schemeClr val="tx1"/>
                </a:solidFill>
                <a:cs typeface="Arial" charset="0"/>
              </a:rPr>
              <a:t> </a:t>
            </a:r>
            <a:br>
              <a:rPr lang="pl-PL" altLang="pl-PL" sz="3200" b="1" dirty="0" smtClean="0">
                <a:solidFill>
                  <a:schemeClr val="tx1"/>
                </a:solidFill>
                <a:cs typeface="Arial" charset="0"/>
              </a:rPr>
            </a:br>
            <a:r>
              <a:rPr lang="pl-PL" altLang="pl-PL" sz="4400" dirty="0" smtClean="0">
                <a:solidFill>
                  <a:schemeClr val="tx1"/>
                </a:solidFill>
              </a:rPr>
              <a:t/>
            </a:r>
            <a:br>
              <a:rPr lang="pl-PL" altLang="pl-PL" sz="4400" dirty="0" smtClean="0">
                <a:solidFill>
                  <a:schemeClr val="tx1"/>
                </a:solidFill>
              </a:rPr>
            </a:br>
            <a:endParaRPr lang="pl-PL" altLang="pl-PL" sz="4400" b="1" dirty="0" smtClean="0">
              <a:solidFill>
                <a:schemeClr val="tx1"/>
              </a:solidFill>
            </a:endParaRPr>
          </a:p>
        </p:txBody>
      </p:sp>
      <p:sp>
        <p:nvSpPr>
          <p:cNvPr id="6149" name="Rectangle 2"/>
          <p:cNvSpPr txBox="1">
            <a:spLocks noChangeArrowheads="1"/>
          </p:cNvSpPr>
          <p:nvPr/>
        </p:nvSpPr>
        <p:spPr bwMode="auto">
          <a:xfrm>
            <a:off x="838200" y="3509963"/>
            <a:ext cx="7772400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pl-PL" altLang="pl-PL" sz="4400" b="1">
              <a:solidFill>
                <a:schemeClr val="tx2"/>
              </a:solidFill>
            </a:endParaRPr>
          </a:p>
        </p:txBody>
      </p:sp>
      <p:sp>
        <p:nvSpPr>
          <p:cNvPr id="6150" name="Prostokąt 1"/>
          <p:cNvSpPr>
            <a:spLocks noChangeArrowheads="1"/>
          </p:cNvSpPr>
          <p:nvPr/>
        </p:nvSpPr>
        <p:spPr bwMode="auto">
          <a:xfrm>
            <a:off x="0" y="142853"/>
            <a:ext cx="9144000" cy="778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Jubileusz 10 – lecia Sekcji Foto w Bibliotece UR</a:t>
            </a:r>
          </a:p>
          <a:p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     </a:t>
            </a:r>
          </a:p>
          <a:p>
            <a:pPr algn="ctr"/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 </a:t>
            </a:r>
          </a:p>
          <a:p>
            <a:pPr algn="ctr"/>
            <a:endParaRPr lang="pl-PL" altLang="pl-PL" sz="2800" dirty="0">
              <a:cs typeface="Arial" charset="0"/>
            </a:endParaRPr>
          </a:p>
          <a:p>
            <a:pPr algn="ctr"/>
            <a:endParaRPr lang="pl-PL" altLang="pl-PL" sz="2800" b="1" dirty="0">
              <a:cs typeface="Arial" charset="0"/>
            </a:endParaRPr>
          </a:p>
          <a:p>
            <a:r>
              <a:rPr lang="pl-PL" altLang="pl-PL" sz="2800" b="1" dirty="0">
                <a:cs typeface="Arial" charset="0"/>
              </a:rPr>
              <a:t/>
            </a:r>
            <a:br>
              <a:rPr lang="pl-PL" altLang="pl-PL" sz="2800" b="1" dirty="0">
                <a:cs typeface="Arial" charset="0"/>
              </a:rPr>
            </a:br>
            <a:endParaRPr lang="pl-PL" sz="2800" b="1" dirty="0"/>
          </a:p>
          <a:p>
            <a:endParaRPr lang="pl-PL" altLang="pl-PL" sz="2800" b="1" dirty="0">
              <a:cs typeface="Arial" charset="0"/>
            </a:endParaRP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r>
              <a:rPr lang="pl-PL" altLang="pl-PL" sz="3200" b="1" dirty="0">
                <a:cs typeface="Arial" charset="0"/>
              </a:rPr>
              <a:t> </a:t>
            </a:r>
            <a:br>
              <a:rPr lang="pl-PL" altLang="pl-PL" sz="3200" b="1" dirty="0">
                <a:cs typeface="Arial" charset="0"/>
              </a:rPr>
            </a:br>
            <a:r>
              <a:rPr lang="pl-PL" altLang="pl-PL" sz="3200" b="1" dirty="0">
                <a:cs typeface="Arial" charset="0"/>
              </a:rPr>
              <a:t> </a:t>
            </a: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endParaRPr lang="pl-PL" altLang="pl-PL" sz="3200" dirty="0"/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179512" y="779970"/>
            <a:ext cx="896448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pl-PL" sz="2400" dirty="0" smtClean="0">
              <a:solidFill>
                <a:srgbClr val="000000"/>
              </a:solidFill>
              <a:cs typeface="Arial" charset="0"/>
            </a:endParaRPr>
          </a:p>
          <a:p>
            <a:endParaRPr lang="pl-PL" sz="2800" b="1" dirty="0" smtClean="0">
              <a:solidFill>
                <a:srgbClr val="000000"/>
              </a:solidFill>
              <a:cs typeface="Arial" charset="0"/>
            </a:endParaRPr>
          </a:p>
          <a:p>
            <a:endParaRPr lang="pl-PL" sz="2800" b="1" dirty="0" smtClean="0">
              <a:solidFill>
                <a:srgbClr val="000000"/>
              </a:solidFill>
              <a:cs typeface="Arial" charset="0"/>
            </a:endParaRPr>
          </a:p>
          <a:p>
            <a:endParaRPr lang="pl-PL" sz="2800" b="1" dirty="0" smtClean="0">
              <a:solidFill>
                <a:srgbClr val="000000"/>
              </a:solidFill>
              <a:cs typeface="Arial" charset="0"/>
            </a:endParaRPr>
          </a:p>
          <a:p>
            <a:r>
              <a:rPr lang="pl-PL" sz="2800" b="1" dirty="0" smtClean="0">
                <a:solidFill>
                  <a:srgbClr val="000000"/>
                </a:solidFill>
                <a:cs typeface="Arial" charset="0"/>
              </a:rPr>
              <a:t>   </a:t>
            </a:r>
          </a:p>
          <a:p>
            <a:endParaRPr lang="pl-PL" sz="2800" b="1" dirty="0" smtClean="0">
              <a:solidFill>
                <a:srgbClr val="000000"/>
              </a:solidFill>
              <a:cs typeface="Arial" charset="0"/>
            </a:endParaRPr>
          </a:p>
          <a:p>
            <a:endParaRPr lang="pl-PL" sz="2800" b="1" dirty="0">
              <a:solidFill>
                <a:srgbClr val="000000"/>
              </a:solidFill>
              <a:cs typeface="Arial" charset="0"/>
            </a:endParaRPr>
          </a:p>
          <a:p>
            <a:endParaRPr lang="pl-PL" sz="2800" b="1" dirty="0">
              <a:cs typeface="Arial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214282" y="642918"/>
            <a:ext cx="89297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sz="2400" dirty="0" smtClean="0">
              <a:solidFill>
                <a:schemeClr val="bg1"/>
              </a:solidFill>
            </a:endParaRPr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/>
          </a:p>
        </p:txBody>
      </p:sp>
      <p:pic>
        <p:nvPicPr>
          <p:cNvPr id="3074" name="Picture 2" descr="http://www.ur.edu.pl/image/160334/default/Wernisa%C5%BC+10-lecia+%282%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857232"/>
            <a:ext cx="8572500" cy="5715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3075" name="Podtytuł 2"/>
          <p:cNvSpPr>
            <a:spLocks noGrp="1"/>
          </p:cNvSpPr>
          <p:nvPr>
            <p:ph type="subTitle" idx="4294967295"/>
          </p:nvPr>
        </p:nvSpPr>
        <p:spPr>
          <a:xfrm>
            <a:off x="250825" y="1412875"/>
            <a:ext cx="8569325" cy="5184775"/>
          </a:xfrm>
        </p:spPr>
        <p:txBody>
          <a:bodyPr/>
          <a:lstStyle/>
          <a:p>
            <a:pPr marL="342717" indent="-342717" eaLnBrk="1" fontAlgn="auto" hangingPunct="1">
              <a:spcAft>
                <a:spcPts val="0"/>
              </a:spcAft>
              <a:buFont typeface="Times New Roman" pitchFamily="18"/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12" algn="l"/>
                <a:tab pos="3144594" algn="l"/>
                <a:tab pos="3593875" algn="l"/>
                <a:tab pos="4043156" algn="l"/>
                <a:tab pos="4492437" algn="l"/>
                <a:tab pos="4941353" algn="l"/>
                <a:tab pos="5390634" algn="l"/>
                <a:tab pos="5839916" algn="l"/>
                <a:tab pos="6289197" algn="l"/>
                <a:tab pos="6738478" algn="l"/>
                <a:tab pos="7187759" algn="l"/>
                <a:tab pos="7637032" algn="l"/>
                <a:tab pos="8086313" algn="l"/>
                <a:tab pos="8535594" algn="l"/>
                <a:tab pos="8984875" algn="l"/>
              </a:tabLst>
              <a:defRPr/>
            </a:pPr>
            <a:endParaRPr sz="2000" b="1" i="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  <a:p>
            <a:pPr marL="342717" indent="-342717" eaLnBrk="1" fontAlgn="auto" hangingPunct="1">
              <a:spcAft>
                <a:spcPts val="0"/>
              </a:spcAft>
              <a:buFont typeface="Times New Roman" pitchFamily="18"/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12" algn="l"/>
                <a:tab pos="3144594" algn="l"/>
                <a:tab pos="3593875" algn="l"/>
                <a:tab pos="4043156" algn="l"/>
                <a:tab pos="4492437" algn="l"/>
                <a:tab pos="4941353" algn="l"/>
                <a:tab pos="5390634" algn="l"/>
                <a:tab pos="5839916" algn="l"/>
                <a:tab pos="6289197" algn="l"/>
                <a:tab pos="6738478" algn="l"/>
                <a:tab pos="7187759" algn="l"/>
                <a:tab pos="7637032" algn="l"/>
                <a:tab pos="8086313" algn="l"/>
                <a:tab pos="8535594" algn="l"/>
                <a:tab pos="8984875" algn="l"/>
              </a:tabLst>
              <a:defRPr/>
            </a:pPr>
            <a:endParaRPr sz="2000" b="1" i="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</p:txBody>
      </p:sp>
      <p:sp>
        <p:nvSpPr>
          <p:cNvPr id="19462" name="Prostokąt 6"/>
          <p:cNvSpPr>
            <a:spLocks noChangeArrowheads="1"/>
          </p:cNvSpPr>
          <p:nvPr/>
        </p:nvSpPr>
        <p:spPr bwMode="auto">
          <a:xfrm>
            <a:off x="323850" y="1052513"/>
            <a:ext cx="86407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pl-PL" sz="240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19463" name="Prostokąt 7"/>
          <p:cNvSpPr>
            <a:spLocks noChangeArrowheads="1"/>
          </p:cNvSpPr>
          <p:nvPr/>
        </p:nvSpPr>
        <p:spPr bwMode="auto">
          <a:xfrm>
            <a:off x="1331913" y="285728"/>
            <a:ext cx="66246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Klub Malarstwa na plenerze w Dylągówce</a:t>
            </a:r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8850" name="Picture 2" descr="http://www.ur.edu.pl/image/153330/default/DSCF11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85794"/>
            <a:ext cx="8501122" cy="5929309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3075" name="Podtytuł 2"/>
          <p:cNvSpPr>
            <a:spLocks noGrp="1"/>
          </p:cNvSpPr>
          <p:nvPr>
            <p:ph type="subTitle" idx="4294967295"/>
          </p:nvPr>
        </p:nvSpPr>
        <p:spPr>
          <a:xfrm>
            <a:off x="250825" y="1412875"/>
            <a:ext cx="8569325" cy="5184775"/>
          </a:xfrm>
        </p:spPr>
        <p:txBody>
          <a:bodyPr/>
          <a:lstStyle/>
          <a:p>
            <a:pPr marL="342717" indent="-342717" eaLnBrk="1" fontAlgn="auto" hangingPunct="1">
              <a:spcAft>
                <a:spcPts val="0"/>
              </a:spcAft>
              <a:buFont typeface="Times New Roman" pitchFamily="18"/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12" algn="l"/>
                <a:tab pos="3144594" algn="l"/>
                <a:tab pos="3593875" algn="l"/>
                <a:tab pos="4043156" algn="l"/>
                <a:tab pos="4492437" algn="l"/>
                <a:tab pos="4941353" algn="l"/>
                <a:tab pos="5390634" algn="l"/>
                <a:tab pos="5839916" algn="l"/>
                <a:tab pos="6289197" algn="l"/>
                <a:tab pos="6738478" algn="l"/>
                <a:tab pos="7187759" algn="l"/>
                <a:tab pos="7637032" algn="l"/>
                <a:tab pos="8086313" algn="l"/>
                <a:tab pos="8535594" algn="l"/>
                <a:tab pos="8984875" algn="l"/>
              </a:tabLst>
              <a:defRPr/>
            </a:pPr>
            <a:endParaRPr sz="2000" b="1" i="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  <a:p>
            <a:pPr marL="342717" indent="-342717" eaLnBrk="1" fontAlgn="auto" hangingPunct="1">
              <a:spcAft>
                <a:spcPts val="0"/>
              </a:spcAft>
              <a:buFont typeface="Times New Roman" pitchFamily="18"/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12" algn="l"/>
                <a:tab pos="3144594" algn="l"/>
                <a:tab pos="3593875" algn="l"/>
                <a:tab pos="4043156" algn="l"/>
                <a:tab pos="4492437" algn="l"/>
                <a:tab pos="4941353" algn="l"/>
                <a:tab pos="5390634" algn="l"/>
                <a:tab pos="5839916" algn="l"/>
                <a:tab pos="6289197" algn="l"/>
                <a:tab pos="6738478" algn="l"/>
                <a:tab pos="7187759" algn="l"/>
                <a:tab pos="7637032" algn="l"/>
                <a:tab pos="8086313" algn="l"/>
                <a:tab pos="8535594" algn="l"/>
                <a:tab pos="8984875" algn="l"/>
              </a:tabLst>
              <a:defRPr/>
            </a:pPr>
            <a:endParaRPr sz="2000" b="1" i="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</p:txBody>
      </p:sp>
      <p:sp>
        <p:nvSpPr>
          <p:cNvPr id="19462" name="Prostokąt 6"/>
          <p:cNvSpPr>
            <a:spLocks noChangeArrowheads="1"/>
          </p:cNvSpPr>
          <p:nvPr/>
        </p:nvSpPr>
        <p:spPr bwMode="auto">
          <a:xfrm>
            <a:off x="323850" y="1052513"/>
            <a:ext cx="86407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pl-PL" sz="240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  <p:pic>
        <p:nvPicPr>
          <p:cNvPr id="1026" name="Picture 2" descr="C:\Users\user\Desktop\IMG_0509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3" y="500042"/>
            <a:ext cx="8191527" cy="6143646"/>
          </a:xfrm>
          <a:prstGeom prst="rect">
            <a:avLst/>
          </a:prstGeom>
          <a:noFill/>
        </p:spPr>
      </p:pic>
      <p:sp>
        <p:nvSpPr>
          <p:cNvPr id="8" name="Prostokąt 7"/>
          <p:cNvSpPr/>
          <p:nvPr/>
        </p:nvSpPr>
        <p:spPr>
          <a:xfrm>
            <a:off x="214282" y="1"/>
            <a:ext cx="8286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Wyjazdowy plener malarski w Rudence k. Leska</a:t>
            </a:r>
            <a:endParaRPr lang="pl-PL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3075" name="Podtytuł 2"/>
          <p:cNvSpPr>
            <a:spLocks noGrp="1"/>
          </p:cNvSpPr>
          <p:nvPr>
            <p:ph type="subTitle" idx="4294967295"/>
          </p:nvPr>
        </p:nvSpPr>
        <p:spPr>
          <a:xfrm>
            <a:off x="250825" y="1412875"/>
            <a:ext cx="8569325" cy="5184775"/>
          </a:xfrm>
        </p:spPr>
        <p:txBody>
          <a:bodyPr/>
          <a:lstStyle/>
          <a:p>
            <a:pPr marL="342717" indent="-342717" eaLnBrk="1" fontAlgn="auto" hangingPunct="1">
              <a:spcAft>
                <a:spcPts val="0"/>
              </a:spcAft>
              <a:buFont typeface="Times New Roman" pitchFamily="18"/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12" algn="l"/>
                <a:tab pos="3144594" algn="l"/>
                <a:tab pos="3593875" algn="l"/>
                <a:tab pos="4043156" algn="l"/>
                <a:tab pos="4492437" algn="l"/>
                <a:tab pos="4941353" algn="l"/>
                <a:tab pos="5390634" algn="l"/>
                <a:tab pos="5839916" algn="l"/>
                <a:tab pos="6289197" algn="l"/>
                <a:tab pos="6738478" algn="l"/>
                <a:tab pos="7187759" algn="l"/>
                <a:tab pos="7637032" algn="l"/>
                <a:tab pos="8086313" algn="l"/>
                <a:tab pos="8535594" algn="l"/>
                <a:tab pos="8984875" algn="l"/>
              </a:tabLst>
              <a:defRPr/>
            </a:pPr>
            <a:endParaRPr sz="2000" b="1" i="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  <a:p>
            <a:pPr marL="342717" indent="-342717" eaLnBrk="1" fontAlgn="auto" hangingPunct="1">
              <a:spcAft>
                <a:spcPts val="0"/>
              </a:spcAft>
              <a:buFont typeface="Times New Roman" pitchFamily="18"/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12" algn="l"/>
                <a:tab pos="3144594" algn="l"/>
                <a:tab pos="3593875" algn="l"/>
                <a:tab pos="4043156" algn="l"/>
                <a:tab pos="4492437" algn="l"/>
                <a:tab pos="4941353" algn="l"/>
                <a:tab pos="5390634" algn="l"/>
                <a:tab pos="5839916" algn="l"/>
                <a:tab pos="6289197" algn="l"/>
                <a:tab pos="6738478" algn="l"/>
                <a:tab pos="7187759" algn="l"/>
                <a:tab pos="7637032" algn="l"/>
                <a:tab pos="8086313" algn="l"/>
                <a:tab pos="8535594" algn="l"/>
                <a:tab pos="8984875" algn="l"/>
              </a:tabLst>
              <a:defRPr/>
            </a:pPr>
            <a:endParaRPr sz="2000" b="1" i="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</p:txBody>
      </p:sp>
      <p:sp>
        <p:nvSpPr>
          <p:cNvPr id="19462" name="Prostokąt 6"/>
          <p:cNvSpPr>
            <a:spLocks noChangeArrowheads="1"/>
          </p:cNvSpPr>
          <p:nvPr/>
        </p:nvSpPr>
        <p:spPr bwMode="auto">
          <a:xfrm>
            <a:off x="323850" y="1052513"/>
            <a:ext cx="86407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pl-PL" sz="240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19463" name="Prostokąt 7"/>
          <p:cNvSpPr>
            <a:spLocks noChangeArrowheads="1"/>
          </p:cNvSpPr>
          <p:nvPr/>
        </p:nvSpPr>
        <p:spPr bwMode="auto">
          <a:xfrm>
            <a:off x="1331913" y="214290"/>
            <a:ext cx="66246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Klub Rękodzieła Artystycznego </a:t>
            </a:r>
          </a:p>
          <a:p>
            <a:pPr algn="ctr"/>
            <a:r>
              <a:rPr lang="pl-PL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Kiermasz Wielkanocny</a:t>
            </a:r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7892" name="Picture 4" descr="http://www.ur.edu.pl/image/120436/default/DSC0615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71612"/>
            <a:ext cx="8572500" cy="481965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3075" name="Podtytuł 2"/>
          <p:cNvSpPr>
            <a:spLocks noGrp="1"/>
          </p:cNvSpPr>
          <p:nvPr>
            <p:ph type="subTitle" idx="4294967295"/>
          </p:nvPr>
        </p:nvSpPr>
        <p:spPr>
          <a:xfrm>
            <a:off x="250825" y="1412875"/>
            <a:ext cx="8569325" cy="5184775"/>
          </a:xfrm>
        </p:spPr>
        <p:txBody>
          <a:bodyPr/>
          <a:lstStyle/>
          <a:p>
            <a:pPr marL="342717" indent="-342717" eaLnBrk="1" fontAlgn="auto" hangingPunct="1">
              <a:spcAft>
                <a:spcPts val="0"/>
              </a:spcAft>
              <a:buFont typeface="Times New Roman" pitchFamily="18"/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12" algn="l"/>
                <a:tab pos="3144594" algn="l"/>
                <a:tab pos="3593875" algn="l"/>
                <a:tab pos="4043156" algn="l"/>
                <a:tab pos="4492437" algn="l"/>
                <a:tab pos="4941353" algn="l"/>
                <a:tab pos="5390634" algn="l"/>
                <a:tab pos="5839916" algn="l"/>
                <a:tab pos="6289197" algn="l"/>
                <a:tab pos="6738478" algn="l"/>
                <a:tab pos="7187759" algn="l"/>
                <a:tab pos="7637032" algn="l"/>
                <a:tab pos="8086313" algn="l"/>
                <a:tab pos="8535594" algn="l"/>
                <a:tab pos="8984875" algn="l"/>
              </a:tabLst>
              <a:defRPr/>
            </a:pPr>
            <a:endParaRPr sz="2000" b="1" i="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  <a:p>
            <a:pPr marL="342717" indent="-342717" eaLnBrk="1" fontAlgn="auto" hangingPunct="1">
              <a:spcAft>
                <a:spcPts val="0"/>
              </a:spcAft>
              <a:buFont typeface="Times New Roman" pitchFamily="18"/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12" algn="l"/>
                <a:tab pos="3144594" algn="l"/>
                <a:tab pos="3593875" algn="l"/>
                <a:tab pos="4043156" algn="l"/>
                <a:tab pos="4492437" algn="l"/>
                <a:tab pos="4941353" algn="l"/>
                <a:tab pos="5390634" algn="l"/>
                <a:tab pos="5839916" algn="l"/>
                <a:tab pos="6289197" algn="l"/>
                <a:tab pos="6738478" algn="l"/>
                <a:tab pos="7187759" algn="l"/>
                <a:tab pos="7637032" algn="l"/>
                <a:tab pos="8086313" algn="l"/>
                <a:tab pos="8535594" algn="l"/>
                <a:tab pos="8984875" algn="l"/>
              </a:tabLst>
              <a:defRPr/>
            </a:pPr>
            <a:endParaRPr sz="2000" b="1" i="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</p:txBody>
      </p:sp>
      <p:sp>
        <p:nvSpPr>
          <p:cNvPr id="19462" name="Prostokąt 6"/>
          <p:cNvSpPr>
            <a:spLocks noChangeArrowheads="1"/>
          </p:cNvSpPr>
          <p:nvPr/>
        </p:nvSpPr>
        <p:spPr bwMode="auto">
          <a:xfrm>
            <a:off x="323850" y="1052513"/>
            <a:ext cx="86407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pl-PL" sz="240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19463" name="Prostokąt 7"/>
          <p:cNvSpPr>
            <a:spLocks noChangeArrowheads="1"/>
          </p:cNvSpPr>
          <p:nvPr/>
        </p:nvSpPr>
        <p:spPr bwMode="auto">
          <a:xfrm>
            <a:off x="1331913" y="214290"/>
            <a:ext cx="66246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Klub Rękodzieła Artystycznego </a:t>
            </a:r>
          </a:p>
          <a:p>
            <a:pPr algn="ctr"/>
            <a:r>
              <a:rPr lang="pl-PL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Kiermasz  na  Boże Narodzenie</a:t>
            </a:r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3730" name="Picture 2" descr="http://www.ur.edu.pl/image/112768/default/DSC058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8572500" cy="503396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63750" y="6094413"/>
            <a:ext cx="6229350" cy="577850"/>
          </a:xfrm>
        </p:spPr>
        <p:txBody>
          <a:bodyPr anchor="ctr"/>
          <a:lstStyle/>
          <a:p>
            <a:pPr algn="l"/>
            <a:r>
              <a:rPr lang="pl-PL" altLang="pl-PL" sz="2400" b="1" dirty="0" smtClean="0"/>
              <a:t/>
            </a:r>
            <a:br>
              <a:rPr lang="pl-PL" altLang="pl-PL" sz="2400" b="1" dirty="0" smtClean="0"/>
            </a:br>
            <a:endParaRPr lang="pl-PL" altLang="pl-PL" sz="2400" b="1" dirty="0" smtClean="0"/>
          </a:p>
        </p:txBody>
      </p:sp>
      <p:sp>
        <p:nvSpPr>
          <p:cNvPr id="24582" name="Rectangle 2"/>
          <p:cNvSpPr txBox="1">
            <a:spLocks noChangeArrowheads="1"/>
          </p:cNvSpPr>
          <p:nvPr/>
        </p:nvSpPr>
        <p:spPr bwMode="auto">
          <a:xfrm>
            <a:off x="467544" y="263525"/>
            <a:ext cx="8208911" cy="1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l-PL" altLang="pl-PL" sz="2400" b="1" dirty="0" smtClean="0">
                <a:solidFill>
                  <a:schemeClr val="bg1"/>
                </a:solidFill>
              </a:rPr>
              <a:t>Klub Teatralno – Filmowy </a:t>
            </a:r>
          </a:p>
          <a:p>
            <a:pPr algn="ctr"/>
            <a:r>
              <a:rPr lang="pl-PL" altLang="pl-PL" sz="2400" b="1" dirty="0" smtClean="0">
                <a:solidFill>
                  <a:schemeClr val="bg1"/>
                </a:solidFill>
              </a:rPr>
              <a:t>Kierownik Anna Śmiałowska</a:t>
            </a:r>
          </a:p>
          <a:p>
            <a:pPr algn="ctr"/>
            <a:endParaRPr lang="pl-PL" altLang="pl-PL" sz="2400" b="1" dirty="0" smtClean="0">
              <a:solidFill>
                <a:schemeClr val="tx2"/>
              </a:solidFill>
            </a:endParaRPr>
          </a:p>
          <a:p>
            <a:endParaRPr lang="pl-PL" altLang="pl-PL" sz="2400" b="1" dirty="0">
              <a:solidFill>
                <a:schemeClr val="tx2"/>
              </a:solidFill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1000108"/>
            <a:ext cx="8465401" cy="564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0143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084763"/>
            <a:ext cx="7772400" cy="1296987"/>
          </a:xfrm>
        </p:spPr>
        <p:txBody>
          <a:bodyPr anchor="ctr"/>
          <a:lstStyle/>
          <a:p>
            <a:r>
              <a:rPr lang="pl-PL" altLang="pl-PL" sz="3200" b="1" dirty="0" smtClean="0">
                <a:solidFill>
                  <a:schemeClr val="tx1"/>
                </a:solidFill>
                <a:cs typeface="Arial" charset="0"/>
              </a:rPr>
              <a:t> </a:t>
            </a:r>
            <a:br>
              <a:rPr lang="pl-PL" altLang="pl-PL" sz="3200" b="1" dirty="0" smtClean="0">
                <a:solidFill>
                  <a:schemeClr val="tx1"/>
                </a:solidFill>
                <a:cs typeface="Arial" charset="0"/>
              </a:rPr>
            </a:br>
            <a:r>
              <a:rPr lang="pl-PL" altLang="pl-PL" sz="4400" dirty="0" smtClean="0">
                <a:solidFill>
                  <a:schemeClr val="tx1"/>
                </a:solidFill>
              </a:rPr>
              <a:t/>
            </a:r>
            <a:br>
              <a:rPr lang="pl-PL" altLang="pl-PL" sz="4400" dirty="0" smtClean="0">
                <a:solidFill>
                  <a:schemeClr val="tx1"/>
                </a:solidFill>
              </a:rPr>
            </a:br>
            <a:endParaRPr lang="pl-PL" altLang="pl-PL" sz="4400" b="1" dirty="0" smtClean="0">
              <a:solidFill>
                <a:schemeClr val="tx1"/>
              </a:solidFill>
            </a:endParaRPr>
          </a:p>
        </p:txBody>
      </p:sp>
      <p:sp>
        <p:nvSpPr>
          <p:cNvPr id="6149" name="Rectangle 2"/>
          <p:cNvSpPr txBox="1">
            <a:spLocks noChangeArrowheads="1"/>
          </p:cNvSpPr>
          <p:nvPr/>
        </p:nvSpPr>
        <p:spPr bwMode="auto">
          <a:xfrm>
            <a:off x="838200" y="3509963"/>
            <a:ext cx="7772400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pl-PL" altLang="pl-PL" sz="4400" b="1">
              <a:solidFill>
                <a:schemeClr val="tx2"/>
              </a:solidFill>
            </a:endParaRPr>
          </a:p>
        </p:txBody>
      </p:sp>
      <p:sp>
        <p:nvSpPr>
          <p:cNvPr id="6150" name="Prostokąt 1"/>
          <p:cNvSpPr>
            <a:spLocks noChangeArrowheads="1"/>
          </p:cNvSpPr>
          <p:nvPr/>
        </p:nvSpPr>
        <p:spPr bwMode="auto">
          <a:xfrm>
            <a:off x="0" y="142853"/>
            <a:ext cx="9144000" cy="8156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„Wsparcie UTW” program </a:t>
            </a:r>
            <a:r>
              <a:rPr lang="pl-PL" altLang="pl-PL" sz="2400" dirty="0" err="1" smtClean="0">
                <a:solidFill>
                  <a:schemeClr val="bg1"/>
                </a:solidFill>
                <a:cs typeface="Arial" charset="0"/>
              </a:rPr>
              <a:t>MNiSW</a:t>
            </a: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algn="ctr"/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     </a:t>
            </a:r>
          </a:p>
          <a:p>
            <a:pPr algn="ctr"/>
            <a:r>
              <a:rPr lang="pl-PL" altLang="pl-PL" sz="2400" dirty="0" smtClean="0">
                <a:cs typeface="Arial" charset="0"/>
              </a:rPr>
              <a:t> </a:t>
            </a:r>
          </a:p>
          <a:p>
            <a:pPr algn="ctr"/>
            <a:endParaRPr lang="pl-PL" altLang="pl-PL" sz="2800" dirty="0">
              <a:cs typeface="Arial" charset="0"/>
            </a:endParaRPr>
          </a:p>
          <a:p>
            <a:pPr algn="ctr"/>
            <a:endParaRPr lang="pl-PL" altLang="pl-PL" sz="2800" b="1" dirty="0">
              <a:cs typeface="Arial" charset="0"/>
            </a:endParaRPr>
          </a:p>
          <a:p>
            <a:r>
              <a:rPr lang="pl-PL" altLang="pl-PL" sz="2800" b="1" dirty="0">
                <a:cs typeface="Arial" charset="0"/>
              </a:rPr>
              <a:t/>
            </a:r>
            <a:br>
              <a:rPr lang="pl-PL" altLang="pl-PL" sz="2800" b="1" dirty="0">
                <a:cs typeface="Arial" charset="0"/>
              </a:rPr>
            </a:br>
            <a:endParaRPr lang="pl-PL" sz="2800" b="1" dirty="0"/>
          </a:p>
          <a:p>
            <a:endParaRPr lang="pl-PL" altLang="pl-PL" sz="2800" b="1" dirty="0">
              <a:cs typeface="Arial" charset="0"/>
            </a:endParaRP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r>
              <a:rPr lang="pl-PL" altLang="pl-PL" sz="3200" b="1" dirty="0">
                <a:cs typeface="Arial" charset="0"/>
              </a:rPr>
              <a:t> </a:t>
            </a:r>
            <a:br>
              <a:rPr lang="pl-PL" altLang="pl-PL" sz="3200" b="1" dirty="0">
                <a:cs typeface="Arial" charset="0"/>
              </a:rPr>
            </a:br>
            <a:r>
              <a:rPr lang="pl-PL" altLang="pl-PL" sz="3200" b="1" dirty="0">
                <a:cs typeface="Arial" charset="0"/>
              </a:rPr>
              <a:t> </a:t>
            </a: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endParaRPr lang="pl-PL" altLang="pl-PL" sz="3200" b="1" dirty="0">
              <a:cs typeface="Arial" charset="0"/>
            </a:endParaRPr>
          </a:p>
          <a:p>
            <a:pPr algn="ctr"/>
            <a:endParaRPr lang="pl-PL" altLang="pl-PL" sz="3200" dirty="0"/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179512" y="642918"/>
            <a:ext cx="8964488" cy="3614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pl-PL" sz="2400" dirty="0" smtClean="0">
              <a:solidFill>
                <a:srgbClr val="000000"/>
              </a:solidFill>
              <a:cs typeface="Arial" charset="0"/>
            </a:endParaRPr>
          </a:p>
          <a:p>
            <a:endParaRPr lang="pl-PL" sz="2800" b="1" dirty="0" smtClean="0">
              <a:solidFill>
                <a:srgbClr val="000000"/>
              </a:solidFill>
              <a:cs typeface="Arial" charset="0"/>
            </a:endParaRPr>
          </a:p>
          <a:p>
            <a:endParaRPr lang="pl-PL" sz="2800" b="1" dirty="0" smtClean="0">
              <a:solidFill>
                <a:srgbClr val="000000"/>
              </a:solidFill>
              <a:cs typeface="Arial" charset="0"/>
            </a:endParaRPr>
          </a:p>
          <a:p>
            <a:endParaRPr lang="pl-PL" sz="2800" b="1" dirty="0" smtClean="0">
              <a:solidFill>
                <a:srgbClr val="000000"/>
              </a:solidFill>
              <a:cs typeface="Arial" charset="0"/>
            </a:endParaRPr>
          </a:p>
          <a:p>
            <a:r>
              <a:rPr lang="pl-PL" sz="2800" b="1" dirty="0" smtClean="0">
                <a:solidFill>
                  <a:srgbClr val="000000"/>
                </a:solidFill>
                <a:cs typeface="Arial" charset="0"/>
              </a:rPr>
              <a:t>   </a:t>
            </a:r>
          </a:p>
          <a:p>
            <a:endParaRPr lang="pl-PL" sz="2800" b="1" dirty="0" smtClean="0">
              <a:solidFill>
                <a:srgbClr val="000000"/>
              </a:solidFill>
              <a:cs typeface="Arial" charset="0"/>
            </a:endParaRPr>
          </a:p>
          <a:p>
            <a:endParaRPr lang="pl-PL" sz="2800" b="1" dirty="0">
              <a:solidFill>
                <a:srgbClr val="000000"/>
              </a:solidFill>
              <a:cs typeface="Arial" charset="0"/>
            </a:endParaRPr>
          </a:p>
          <a:p>
            <a:endParaRPr lang="pl-PL" sz="2800" b="1" dirty="0">
              <a:cs typeface="Arial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214282" y="571480"/>
            <a:ext cx="89297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Inscenizacja grupy teatralnej UTW – UR</a:t>
            </a:r>
          </a:p>
          <a:p>
            <a:pPr algn="ctr"/>
            <a:r>
              <a:rPr lang="pl-PL" sz="2400" dirty="0" smtClean="0">
                <a:solidFill>
                  <a:schemeClr val="bg1"/>
                </a:solidFill>
              </a:rPr>
              <a:t> „Osioł”  Aleksandra Fredry</a:t>
            </a:r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/>
          </a:p>
        </p:txBody>
      </p:sp>
      <p:pic>
        <p:nvPicPr>
          <p:cNvPr id="9" name="Obraz 8" descr="http://www.ur.edu.pl/image/136256/default/Szczepa%C5%84ski+Jan+Projekt+UTW+UR+Kreacja++%2869%2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357298"/>
            <a:ext cx="8001056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8715404" cy="2071678"/>
          </a:xfrm>
        </p:spPr>
        <p:txBody>
          <a:bodyPr anchor="ctr"/>
          <a:lstStyle/>
          <a:p>
            <a:pPr algn="ctr"/>
            <a:r>
              <a:rPr lang="pl-PL" altLang="pl-PL" sz="2800" b="1" dirty="0" smtClean="0"/>
              <a:t> </a:t>
            </a:r>
            <a:r>
              <a:rPr altLang="pl-PL" sz="2400" smtClean="0">
                <a:latin typeface="Arial" pitchFamily="34" charset="0"/>
                <a:cs typeface="Arial" pitchFamily="34" charset="0"/>
              </a:rPr>
              <a:t>Inscenizacja "Mały książę"</a:t>
            </a:r>
            <a:r>
              <a:rPr lang="pl-PL" altLang="pl-PL" sz="2800" b="1" dirty="0" smtClean="0"/>
              <a:t> </a:t>
            </a:r>
            <a:r>
              <a:rPr lang="pl-PL" altLang="pl-PL" sz="2400" dirty="0" smtClean="0">
                <a:latin typeface="Arial" pitchFamily="34" charset="0"/>
                <a:cs typeface="Arial" pitchFamily="34" charset="0"/>
              </a:rPr>
              <a:t>– przygotowanie Anna Demczuk</a:t>
            </a:r>
            <a:r>
              <a:rPr lang="pl-PL" altLang="pl-PL" sz="2800" b="1" dirty="0" smtClean="0"/>
              <a:t>        </a:t>
            </a:r>
            <a:br>
              <a:rPr lang="pl-PL" altLang="pl-PL" sz="2800" b="1" dirty="0" smtClean="0"/>
            </a:br>
            <a:r>
              <a:rPr lang="pl-PL" altLang="pl-PL" sz="2800" b="1" dirty="0" smtClean="0"/>
              <a:t>                </a:t>
            </a:r>
            <a:r>
              <a:rPr lang="pl-PL" altLang="pl-PL" sz="2400" dirty="0" smtClean="0"/>
              <a:t> </a:t>
            </a:r>
            <a:br>
              <a:rPr lang="pl-PL" altLang="pl-PL" sz="24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r>
              <a:rPr lang="pl-PL" altLang="pl-PL" sz="2800" b="1" dirty="0" smtClean="0"/>
              <a:t/>
            </a:r>
            <a:br>
              <a:rPr lang="pl-PL" altLang="pl-PL" sz="2800" b="1" dirty="0" smtClean="0"/>
            </a:br>
            <a:endParaRPr lang="pl-PL" altLang="pl-PL" sz="2800" b="1" dirty="0" smtClean="0"/>
          </a:p>
        </p:txBody>
      </p:sp>
      <p:pic>
        <p:nvPicPr>
          <p:cNvPr id="76804" name="Picture 4" descr="http://www.ur.edu.pl/image/155178/default/Teat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8215310" cy="61614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ytuł 1"/>
          <p:cNvSpPr txBox="1">
            <a:spLocks noGrp="1"/>
          </p:cNvSpPr>
          <p:nvPr>
            <p:ph type="ctrTitle"/>
          </p:nvPr>
        </p:nvSpPr>
        <p:spPr>
          <a:xfrm>
            <a:off x="1331913" y="0"/>
            <a:ext cx="6335712" cy="1412875"/>
          </a:xfrm>
        </p:spPr>
        <p:txBody>
          <a:bodyPr/>
          <a:lstStyle/>
          <a:p>
            <a:pPr algn="ctr" eaLnBrk="1" hangingPunct="1">
              <a:buNone/>
            </a:pPr>
            <a:r>
              <a:rPr sz="24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Dyskusyjny Klub Książki</a:t>
            </a:r>
            <a:r>
              <a:rPr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16387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smtClean="0">
                <a:solidFill>
                  <a:srgbClr val="002060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P</a:t>
            </a:r>
          </a:p>
        </p:txBody>
      </p:sp>
      <p:pic>
        <p:nvPicPr>
          <p:cNvPr id="6" name="Obraz 5" descr="http://www.ur.edu.pl/image/148965/default/%21cid_6b54462c-13b1-4d21-a501-78e7ec1ded2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642918"/>
            <a:ext cx="8215370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ytuł 1"/>
          <p:cNvSpPr txBox="1">
            <a:spLocks noGrp="1"/>
          </p:cNvSpPr>
          <p:nvPr>
            <p:ph type="ctrTitle"/>
          </p:nvPr>
        </p:nvSpPr>
        <p:spPr>
          <a:xfrm>
            <a:off x="1331913" y="0"/>
            <a:ext cx="6335712" cy="1412875"/>
          </a:xfrm>
        </p:spPr>
        <p:txBody>
          <a:bodyPr/>
          <a:lstStyle/>
          <a:p>
            <a:pPr algn="ctr" eaLnBrk="1" hangingPunct="1">
              <a:buNone/>
            </a:pPr>
            <a:r>
              <a:rPr sz="24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Spotkanie autorskie z Hanną Kowalewską</a:t>
            </a:r>
            <a:r>
              <a:rPr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16387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smtClean="0">
                <a:solidFill>
                  <a:srgbClr val="002060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P</a:t>
            </a:r>
          </a:p>
        </p:txBody>
      </p:sp>
      <p:pic>
        <p:nvPicPr>
          <p:cNvPr id="74754" name="Picture 2" descr="http://www.ur.edu.pl/image/164692/default/IMG_5992%5B1%5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8072494" cy="605437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ytuł 1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3999" cy="1412875"/>
          </a:xfrm>
        </p:spPr>
        <p:txBody>
          <a:bodyPr/>
          <a:lstStyle/>
          <a:p>
            <a:pPr algn="ctr" eaLnBrk="1" hangingPunct="1">
              <a:buNone/>
            </a:pPr>
            <a:r>
              <a:rPr sz="24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KLUB   80 +  "Twierdza" 2015</a:t>
            </a:r>
            <a:br>
              <a:rPr sz="24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sz="24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Genowefa Kruczek </a:t>
            </a:r>
            <a:r>
              <a:rPr lang="pl-P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sz="24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Kowalska i Aleksandra Ferenc </a:t>
            </a:r>
            <a:r>
              <a:rPr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16387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smtClean="0">
                <a:solidFill>
                  <a:srgbClr val="002060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P</a:t>
            </a:r>
          </a:p>
        </p:txBody>
      </p:sp>
      <p:pic>
        <p:nvPicPr>
          <p:cNvPr id="5" name="Obraz 4" descr="D:\Zdjęcia UTW\Genowefa Kruczek - Kowalska z Aleksandrą Ferenc małżonką Prezydenta Rzeszow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857232"/>
            <a:ext cx="8072494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85719" y="142853"/>
            <a:ext cx="8678893" cy="6715148"/>
          </a:xfrm>
        </p:spPr>
        <p:txBody>
          <a:bodyPr rtlCol="0">
            <a:normAutofit/>
          </a:bodyPr>
          <a:lstStyle/>
          <a:p>
            <a:pPr algn="l" fontAlgn="auto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b="1" kern="0" dirty="0" smtClean="0">
                <a:solidFill>
                  <a:schemeClr val="bg1"/>
                </a:solidFill>
                <a:latin typeface="Arial" pitchFamily="34"/>
                <a:ea typeface="Lucida Sans Unicode" pitchFamily="2"/>
                <a:cs typeface="Tahoma" pitchFamily="2"/>
              </a:rPr>
              <a:t>Urodzinowe spotkanie 80 latków „TWIERDZA”14.04.2016 </a:t>
            </a:r>
            <a:r>
              <a:rPr lang="pl-PL" sz="2400" b="1" kern="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  <a:t>r. </a:t>
            </a:r>
            <a:endParaRPr lang="pl-PL" sz="2400" b="1" kern="0" dirty="0">
              <a:solidFill>
                <a:srgbClr val="002060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30" y="857170"/>
            <a:ext cx="8612488" cy="574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5884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ytuł 1"/>
          <p:cNvSpPr txBox="1">
            <a:spLocks noGrp="1"/>
          </p:cNvSpPr>
          <p:nvPr>
            <p:ph type="ctrTitle"/>
          </p:nvPr>
        </p:nvSpPr>
        <p:spPr>
          <a:xfrm>
            <a:off x="285750" y="0"/>
            <a:ext cx="8572500" cy="1052513"/>
          </a:xfrm>
        </p:spPr>
        <p:txBody>
          <a:bodyPr/>
          <a:lstStyle/>
          <a:p>
            <a:pPr algn="ctr" eaLnBrk="1" hangingPunct="1"/>
            <a:r>
              <a:rPr sz="2400" b="1" smtClean="0">
                <a:solidFill>
                  <a:schemeClr val="bg1"/>
                </a:solidFill>
                <a:latin typeface="Arial" charset="0"/>
                <a:cs typeface="Arial" charset="0"/>
              </a:rPr>
              <a:t>Jubileusz 80 latków 18.04.2018 r. "Twierdza"</a:t>
            </a:r>
            <a:br>
              <a:rPr sz="2400" b="1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r>
              <a:rPr sz="2400" b="1" smtClean="0">
                <a:solidFill>
                  <a:schemeClr val="bg1"/>
                </a:solidFill>
                <a:latin typeface="Arial" charset="0"/>
                <a:cs typeface="Arial" charset="0"/>
              </a:rPr>
              <a:t>Koordynator Mieczysława Kawecka</a:t>
            </a:r>
            <a: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  <a:t/>
            </a:r>
            <a:b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endParaRPr sz="2000" b="1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8195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smtClean="0">
                <a:solidFill>
                  <a:srgbClr val="002060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P</a:t>
            </a:r>
          </a:p>
        </p:txBody>
      </p:sp>
      <p:pic>
        <p:nvPicPr>
          <p:cNvPr id="8196" name="Obraz 5" descr="http://www.ur.edu.pl/image/146213/default/02-Tw-%28JOb%2980466-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670" y="857250"/>
            <a:ext cx="8245706" cy="578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ytuł 1"/>
          <p:cNvSpPr txBox="1">
            <a:spLocks noGrp="1"/>
          </p:cNvSpPr>
          <p:nvPr>
            <p:ph type="ctrTitle"/>
          </p:nvPr>
        </p:nvSpPr>
        <p:spPr>
          <a:xfrm>
            <a:off x="285750" y="0"/>
            <a:ext cx="8572500" cy="1052513"/>
          </a:xfrm>
        </p:spPr>
        <p:txBody>
          <a:bodyPr/>
          <a:lstStyle/>
          <a:p>
            <a:pPr algn="ctr" eaLnBrk="1" hangingPunct="1">
              <a:buNone/>
            </a:pPr>
            <a:r>
              <a:rPr sz="2400" b="1" smtClean="0">
                <a:solidFill>
                  <a:schemeClr val="bg1"/>
                </a:solidFill>
                <a:latin typeface="Arial" charset="0"/>
                <a:cs typeface="Arial" charset="0"/>
              </a:rPr>
              <a:t>Spotkanie opłatkowe Klubu 80 +</a:t>
            </a:r>
            <a: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  <a:t/>
            </a:r>
            <a:b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endParaRPr sz="2000" b="1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8195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smtClean="0">
                <a:solidFill>
                  <a:srgbClr val="002060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P</a:t>
            </a:r>
          </a:p>
        </p:txBody>
      </p:sp>
      <p:pic>
        <p:nvPicPr>
          <p:cNvPr id="75778" name="Picture 2" descr="http://www.ur.edu.pl/image/164907/default/DSC000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80"/>
            <a:ext cx="8096278" cy="607220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9975" y="0"/>
            <a:ext cx="6502421" cy="1428737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buNone/>
              <a:defRPr/>
            </a:pPr>
            <a:r>
              <a:rPr sz="2400" smtClean="0">
                <a:latin typeface="Arial" pitchFamily="34" charset="0"/>
                <a:cs typeface="Arial" pitchFamily="34" charset="0"/>
              </a:rPr>
              <a:t>"Fitness for live" trener Piotr Czarnecki </a:t>
            </a:r>
            <a:r>
              <a:rPr lang="pl-PL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3200" dirty="0" smtClean="0">
                <a:latin typeface="Arial" pitchFamily="34" charset="0"/>
                <a:cs typeface="Arial" pitchFamily="34" charset="0"/>
              </a:rPr>
            </a:br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user\Documents\Grupa gimnastyczn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15430584"/>
            <a:ext cx="4216400" cy="2810933"/>
          </a:xfrm>
          <a:prstGeom prst="rect">
            <a:avLst/>
          </a:prstGeom>
          <a:noFill/>
        </p:spPr>
      </p:pic>
      <p:pic>
        <p:nvPicPr>
          <p:cNvPr id="1027" name="Picture 3" descr="C:\Users\user\Documents\Grupa gimnastyczn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19" y="785794"/>
            <a:ext cx="8679715" cy="57864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-747713"/>
            <a:ext cx="9144000" cy="3168651"/>
          </a:xfrm>
        </p:spPr>
        <p:txBody>
          <a:bodyPr anchor="ctr"/>
          <a:lstStyle/>
          <a:p>
            <a:pPr algn="ctr"/>
            <a:r>
              <a:rPr lang="pl-PL" altLang="pl-PL" sz="2400" b="1" dirty="0" smtClean="0"/>
              <a:t>        </a:t>
            </a:r>
            <a:r>
              <a:rPr altLang="pl-PL" sz="2400" b="1" smtClean="0">
                <a:latin typeface="Arial" pitchFamily="34" charset="0"/>
                <a:cs typeface="Arial" pitchFamily="34" charset="0"/>
              </a:rPr>
              <a:t>Grupa tańców etnicznych UTW wystąpiła z impresją cygańską  (słowo – muzyka - taniec)</a:t>
            </a:r>
            <a:r>
              <a:rPr altLang="pl-PL" sz="2400" smtClean="0">
                <a:latin typeface="Arial" pitchFamily="34" charset="0"/>
                <a:cs typeface="Arial" pitchFamily="34" charset="0"/>
              </a:rPr>
              <a:t/>
            </a:r>
            <a:br>
              <a:rPr altLang="pl-PL" sz="2400" smtClean="0">
                <a:latin typeface="Arial" pitchFamily="34" charset="0"/>
                <a:cs typeface="Arial" pitchFamily="34" charset="0"/>
              </a:rPr>
            </a:br>
            <a:endParaRPr lang="pl-PL" altLang="pl-PL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8" name="fancybox-img" descr="http://www.ur.edu.pl/image/90858/default/IMG_0309-01+%28Kopiowanie%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85860"/>
            <a:ext cx="8305928" cy="5160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3075" name="Podtytuł 2"/>
          <p:cNvSpPr>
            <a:spLocks noGrp="1"/>
          </p:cNvSpPr>
          <p:nvPr>
            <p:ph type="subTitle" idx="4294967295"/>
          </p:nvPr>
        </p:nvSpPr>
        <p:spPr>
          <a:xfrm>
            <a:off x="250825" y="1412875"/>
            <a:ext cx="8569325" cy="5184775"/>
          </a:xfrm>
        </p:spPr>
        <p:txBody>
          <a:bodyPr/>
          <a:lstStyle/>
          <a:p>
            <a:pPr marL="342717" indent="-342717" eaLnBrk="1" fontAlgn="auto" hangingPunct="1">
              <a:spcAft>
                <a:spcPts val="0"/>
              </a:spcAft>
              <a:buFont typeface="Times New Roman" pitchFamily="18"/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12" algn="l"/>
                <a:tab pos="3144594" algn="l"/>
                <a:tab pos="3593875" algn="l"/>
                <a:tab pos="4043156" algn="l"/>
                <a:tab pos="4492437" algn="l"/>
                <a:tab pos="4941353" algn="l"/>
                <a:tab pos="5390634" algn="l"/>
                <a:tab pos="5839916" algn="l"/>
                <a:tab pos="6289197" algn="l"/>
                <a:tab pos="6738478" algn="l"/>
                <a:tab pos="7187759" algn="l"/>
                <a:tab pos="7637032" algn="l"/>
                <a:tab pos="8086313" algn="l"/>
                <a:tab pos="8535594" algn="l"/>
                <a:tab pos="8984875" algn="l"/>
              </a:tabLst>
              <a:defRPr/>
            </a:pPr>
            <a:endParaRPr sz="2000" b="1" i="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  <a:p>
            <a:pPr marL="342717" indent="-342717" eaLnBrk="1" fontAlgn="auto" hangingPunct="1">
              <a:spcAft>
                <a:spcPts val="0"/>
              </a:spcAft>
              <a:buFont typeface="Times New Roman" pitchFamily="18"/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12" algn="l"/>
                <a:tab pos="3144594" algn="l"/>
                <a:tab pos="3593875" algn="l"/>
                <a:tab pos="4043156" algn="l"/>
                <a:tab pos="4492437" algn="l"/>
                <a:tab pos="4941353" algn="l"/>
                <a:tab pos="5390634" algn="l"/>
                <a:tab pos="5839916" algn="l"/>
                <a:tab pos="6289197" algn="l"/>
                <a:tab pos="6738478" algn="l"/>
                <a:tab pos="7187759" algn="l"/>
                <a:tab pos="7637032" algn="l"/>
                <a:tab pos="8086313" algn="l"/>
                <a:tab pos="8535594" algn="l"/>
                <a:tab pos="8984875" algn="l"/>
              </a:tabLst>
              <a:defRPr/>
            </a:pPr>
            <a:endParaRPr sz="2000" b="1" i="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</p:txBody>
      </p:sp>
      <p:sp>
        <p:nvSpPr>
          <p:cNvPr id="19462" name="Prostokąt 6"/>
          <p:cNvSpPr>
            <a:spLocks noChangeArrowheads="1"/>
          </p:cNvSpPr>
          <p:nvPr/>
        </p:nvSpPr>
        <p:spPr bwMode="auto">
          <a:xfrm>
            <a:off x="323850" y="1052513"/>
            <a:ext cx="86407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pl-PL" sz="240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19463" name="Prostokąt 7"/>
          <p:cNvSpPr>
            <a:spLocks noChangeArrowheads="1"/>
          </p:cNvSpPr>
          <p:nvPr/>
        </p:nvSpPr>
        <p:spPr bwMode="auto">
          <a:xfrm>
            <a:off x="1331913" y="285728"/>
            <a:ext cx="66246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Grupa Taneczna ODK „Karton”</a:t>
            </a:r>
          </a:p>
        </p:txBody>
      </p:sp>
      <p:pic>
        <p:nvPicPr>
          <p:cNvPr id="81922" name="Picture 2" descr="http://www.ur.edu.pl/image/125352/default/IMG_08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857232"/>
            <a:ext cx="8358246" cy="578645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557338"/>
            <a:ext cx="9144000" cy="4824412"/>
          </a:xfrm>
        </p:spPr>
        <p:txBody>
          <a:bodyPr anchor="ctr"/>
          <a:lstStyle/>
          <a:p>
            <a:pPr algn="l"/>
            <a:r>
              <a:rPr lang="pl-PL" altLang="pl-PL" sz="2400" b="1" smtClean="0"/>
              <a:t/>
            </a:r>
            <a:br>
              <a:rPr lang="pl-PL" altLang="pl-PL" sz="2400" b="1" smtClean="0"/>
            </a:br>
            <a:endParaRPr lang="pl-PL" altLang="pl-PL" sz="2400" b="1" smtClean="0"/>
          </a:p>
        </p:txBody>
      </p:sp>
      <p:sp>
        <p:nvSpPr>
          <p:cNvPr id="20485" name="Prostokąt 4"/>
          <p:cNvSpPr>
            <a:spLocks noChangeArrowheads="1"/>
          </p:cNvSpPr>
          <p:nvPr/>
        </p:nvSpPr>
        <p:spPr bwMode="auto">
          <a:xfrm>
            <a:off x="0" y="1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l-PL" altLang="pl-PL" sz="2400" b="1" dirty="0" smtClean="0">
              <a:solidFill>
                <a:schemeClr val="bg1"/>
              </a:solidFill>
            </a:endParaRPr>
          </a:p>
          <a:p>
            <a:pPr algn="ctr"/>
            <a:r>
              <a:rPr lang="pl-PL" altLang="pl-PL" sz="2400" b="1" dirty="0" smtClean="0">
                <a:solidFill>
                  <a:schemeClr val="bg1"/>
                </a:solidFill>
              </a:rPr>
              <a:t>25.11.2015 </a:t>
            </a:r>
            <a:r>
              <a:rPr lang="pl-PL" altLang="pl-PL" sz="2400" b="1" dirty="0">
                <a:solidFill>
                  <a:schemeClr val="bg1"/>
                </a:solidFill>
              </a:rPr>
              <a:t>r.- Zabawa integracyjna </a:t>
            </a:r>
            <a:r>
              <a:rPr lang="pl-PL" altLang="pl-PL" sz="2400" b="1" dirty="0" smtClean="0">
                <a:solidFill>
                  <a:schemeClr val="bg1"/>
                </a:solidFill>
              </a:rPr>
              <a:t>słuchaczy </a:t>
            </a:r>
            <a:r>
              <a:rPr lang="pl-PL" altLang="pl-PL" sz="2400" b="1" dirty="0">
                <a:solidFill>
                  <a:schemeClr val="bg1"/>
                </a:solidFill>
              </a:rPr>
              <a:t>w </a:t>
            </a:r>
            <a:r>
              <a:rPr lang="pl-PL" altLang="pl-PL" sz="2400" b="1" dirty="0" err="1" smtClean="0">
                <a:solidFill>
                  <a:schemeClr val="bg1"/>
                </a:solidFill>
              </a:rPr>
              <a:t>„LUKRz</a:t>
            </a:r>
            <a:r>
              <a:rPr lang="pl-PL" altLang="pl-PL" sz="2400" b="1" dirty="0" smtClean="0">
                <a:solidFill>
                  <a:schemeClr val="bg1"/>
                </a:solidFill>
              </a:rPr>
              <a:t>e”</a:t>
            </a:r>
            <a:endParaRPr lang="pl-PL" altLang="pl-PL" sz="2400" b="1" dirty="0">
              <a:solidFill>
                <a:schemeClr val="bg1"/>
              </a:solidFill>
            </a:endParaRPr>
          </a:p>
        </p:txBody>
      </p:sp>
      <p:pic>
        <p:nvPicPr>
          <p:cNvPr id="20486" name="fancybox-img" descr="http://www.ur.edu.pl/image/93723/default/IMG_0970-01+%28Kopiowanie%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00108"/>
            <a:ext cx="8453999" cy="5453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ytuł 1"/>
          <p:cNvSpPr txBox="1">
            <a:spLocks noGrp="1"/>
          </p:cNvSpPr>
          <p:nvPr>
            <p:ph type="ctrTitle"/>
          </p:nvPr>
        </p:nvSpPr>
        <p:spPr>
          <a:xfrm>
            <a:off x="428625" y="188913"/>
            <a:ext cx="8286750" cy="576262"/>
          </a:xfrm>
        </p:spPr>
        <p:txBody>
          <a:bodyPr/>
          <a:lstStyle/>
          <a:p>
            <a:pPr algn="ctr" eaLnBrk="1" hangingPunct="1">
              <a:buFont typeface="Times New Roman" pitchFamily="18" charset="0"/>
              <a:buNone/>
            </a:pPr>
            <a:r>
              <a:rPr sz="2400" b="1" smtClean="0">
                <a:solidFill>
                  <a:schemeClr val="bg1"/>
                </a:solidFill>
                <a:latin typeface="Arial" charset="0"/>
                <a:cs typeface="Arial" charset="0"/>
              </a:rPr>
              <a:t>2015  Zimowa Seniorada UTW Rabka Zdrój  </a:t>
            </a:r>
            <a: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  <a:t/>
            </a:r>
            <a:b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endParaRPr sz="2000" b="1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12291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smtClean="0">
                <a:solidFill>
                  <a:srgbClr val="002060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P</a:t>
            </a:r>
          </a:p>
        </p:txBody>
      </p:sp>
      <p:pic>
        <p:nvPicPr>
          <p:cNvPr id="5" name="Obraz 4" descr="D:\Zdjęcia UTW\Rabka-parada UTW-Rz-ów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1"/>
            <a:ext cx="8643998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ytuł 1"/>
          <p:cNvSpPr txBox="1">
            <a:spLocks noGrp="1"/>
          </p:cNvSpPr>
          <p:nvPr>
            <p:ph type="ctrTitle"/>
          </p:nvPr>
        </p:nvSpPr>
        <p:spPr>
          <a:xfrm>
            <a:off x="428625" y="188913"/>
            <a:ext cx="8286750" cy="576262"/>
          </a:xfrm>
        </p:spPr>
        <p:txBody>
          <a:bodyPr/>
          <a:lstStyle/>
          <a:p>
            <a:pPr algn="ctr" eaLnBrk="1" hangingPunct="1">
              <a:buFont typeface="Times New Roman" pitchFamily="18" charset="0"/>
              <a:buNone/>
            </a:pPr>
            <a:r>
              <a:rPr sz="2400" b="1" smtClean="0">
                <a:solidFill>
                  <a:schemeClr val="bg1"/>
                </a:solidFill>
                <a:latin typeface="Arial" charset="0"/>
                <a:cs typeface="Arial" charset="0"/>
              </a:rPr>
              <a:t>2018  Zimowa Seniorada Rabka Zdrój - Medaliści </a:t>
            </a:r>
            <a: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  <a:t/>
            </a:r>
            <a:b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endParaRPr sz="2000" b="1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12291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smtClean="0">
                <a:solidFill>
                  <a:srgbClr val="002060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P</a:t>
            </a:r>
          </a:p>
        </p:txBody>
      </p:sp>
      <p:pic>
        <p:nvPicPr>
          <p:cNvPr id="60418" name="Picture 2" descr="D:\2018-02-28-Rabka-Spartak zim(JOb)\Spart-Rabka-18 (JOb)703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571480"/>
            <a:ext cx="8341144" cy="599023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ytuł 1"/>
          <p:cNvSpPr txBox="1">
            <a:spLocks noGrp="1"/>
          </p:cNvSpPr>
          <p:nvPr>
            <p:ph type="ctrTitle"/>
          </p:nvPr>
        </p:nvSpPr>
        <p:spPr>
          <a:xfrm>
            <a:off x="428625" y="188913"/>
            <a:ext cx="8286750" cy="576262"/>
          </a:xfrm>
        </p:spPr>
        <p:txBody>
          <a:bodyPr/>
          <a:lstStyle/>
          <a:p>
            <a:pPr algn="ctr" eaLnBrk="1" hangingPunct="1">
              <a:buFont typeface="Times New Roman" pitchFamily="18" charset="0"/>
              <a:buNone/>
            </a:pPr>
            <a:r>
              <a:rPr sz="2400" b="1" smtClean="0">
                <a:solidFill>
                  <a:schemeClr val="bg1"/>
                </a:solidFill>
                <a:latin typeface="Arial" charset="0"/>
                <a:cs typeface="Arial" charset="0"/>
              </a:rPr>
              <a:t>Olimpiada Lenia UTW Łazy 2015 </a:t>
            </a:r>
            <a: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  <a:t/>
            </a:r>
            <a:b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endParaRPr sz="2000" b="1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12291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smtClean="0">
                <a:solidFill>
                  <a:srgbClr val="002060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P</a:t>
            </a:r>
          </a:p>
        </p:txBody>
      </p:sp>
      <p:pic>
        <p:nvPicPr>
          <p:cNvPr id="76802" name="Picture 2" descr="http://www.ur.edu.pl/image/123849/default/IMG_7266-01+%28Kopiowanie%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85794"/>
            <a:ext cx="8572500" cy="5715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ytuł 1"/>
          <p:cNvSpPr txBox="1">
            <a:spLocks noGrp="1"/>
          </p:cNvSpPr>
          <p:nvPr>
            <p:ph type="ctrTitle"/>
          </p:nvPr>
        </p:nvSpPr>
        <p:spPr>
          <a:xfrm>
            <a:off x="428625" y="188913"/>
            <a:ext cx="8286750" cy="576262"/>
          </a:xfrm>
        </p:spPr>
        <p:txBody>
          <a:bodyPr/>
          <a:lstStyle/>
          <a:p>
            <a:pPr algn="ctr" eaLnBrk="1" hangingPunct="1">
              <a:buFont typeface="Times New Roman" pitchFamily="18" charset="0"/>
              <a:buNone/>
            </a:pPr>
            <a:r>
              <a:rPr sz="2400" b="1" smtClean="0">
                <a:solidFill>
                  <a:schemeClr val="bg1"/>
                </a:solidFill>
                <a:latin typeface="Arial" charset="0"/>
                <a:cs typeface="Arial" charset="0"/>
              </a:rPr>
              <a:t>Spartakiada  UTW w Łancucie 2017 </a:t>
            </a:r>
            <a: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  <a:t/>
            </a:r>
            <a:b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endParaRPr sz="2000" b="1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12291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smtClean="0">
                <a:solidFill>
                  <a:srgbClr val="002060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P</a:t>
            </a:r>
          </a:p>
        </p:txBody>
      </p:sp>
      <p:pic>
        <p:nvPicPr>
          <p:cNvPr id="79874" name="Picture 2" descr="http://www.ur.edu.pl/image/124968/default/DSC055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71480"/>
            <a:ext cx="8001056" cy="600079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ytuł 1"/>
          <p:cNvSpPr txBox="1">
            <a:spLocks noGrp="1"/>
          </p:cNvSpPr>
          <p:nvPr>
            <p:ph type="ctrTitle"/>
          </p:nvPr>
        </p:nvSpPr>
        <p:spPr>
          <a:xfrm>
            <a:off x="428625" y="188913"/>
            <a:ext cx="8286750" cy="576262"/>
          </a:xfrm>
        </p:spPr>
        <p:txBody>
          <a:bodyPr/>
          <a:lstStyle/>
          <a:p>
            <a:pPr algn="ctr" eaLnBrk="1" hangingPunct="1">
              <a:buFont typeface="Times New Roman" pitchFamily="18" charset="0"/>
              <a:buNone/>
            </a:pPr>
            <a:r>
              <a:rPr sz="2400" b="1" smtClean="0">
                <a:solidFill>
                  <a:schemeClr val="bg1"/>
                </a:solidFill>
                <a:latin typeface="Arial" charset="0"/>
                <a:cs typeface="Arial" charset="0"/>
              </a:rPr>
              <a:t>VII Podkarpacki Rajd Starszaków </a:t>
            </a:r>
            <a:r>
              <a:rPr lang="pl-PL" sz="2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–</a:t>
            </a:r>
            <a:r>
              <a:rPr sz="2400" b="1" smtClean="0">
                <a:solidFill>
                  <a:schemeClr val="bg1"/>
                </a:solidFill>
                <a:latin typeface="Arial" charset="0"/>
                <a:cs typeface="Arial" charset="0"/>
              </a:rPr>
              <a:t> "Bóbrka 2017" </a:t>
            </a:r>
            <a: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  <a:t/>
            </a:r>
            <a:b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endParaRPr sz="2000" b="1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12291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smtClean="0">
                <a:solidFill>
                  <a:srgbClr val="002060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P</a:t>
            </a:r>
          </a:p>
        </p:txBody>
      </p:sp>
      <p:pic>
        <p:nvPicPr>
          <p:cNvPr id="80898" name="Picture 2" descr="http://www.ur.edu.pl/image/124213/default/Rajdd+170+%281%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71480"/>
            <a:ext cx="8072494" cy="605437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ytuł 1"/>
          <p:cNvSpPr txBox="1">
            <a:spLocks noGrp="1"/>
          </p:cNvSpPr>
          <p:nvPr>
            <p:ph type="ctrTitle"/>
          </p:nvPr>
        </p:nvSpPr>
        <p:spPr>
          <a:xfrm>
            <a:off x="428625" y="188913"/>
            <a:ext cx="8286750" cy="576262"/>
          </a:xfrm>
        </p:spPr>
        <p:txBody>
          <a:bodyPr/>
          <a:lstStyle/>
          <a:p>
            <a:pPr algn="ctr" eaLnBrk="1" hangingPunct="1">
              <a:buFont typeface="Times New Roman" pitchFamily="18" charset="0"/>
              <a:buNone/>
            </a:pPr>
            <a:r>
              <a:rPr sz="2400" b="1" smtClean="0">
                <a:solidFill>
                  <a:schemeClr val="bg1"/>
                </a:solidFill>
                <a:latin typeface="Arial" charset="0"/>
                <a:cs typeface="Arial" charset="0"/>
              </a:rPr>
              <a:t>VI Ogólnopolski Marsz Nordic Wallking Studentów UTW </a:t>
            </a:r>
            <a: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  <a:t/>
            </a:r>
            <a:b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endParaRPr sz="2000" b="1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12291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smtClean="0">
                <a:solidFill>
                  <a:srgbClr val="002060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P</a:t>
            </a:r>
          </a:p>
        </p:txBody>
      </p:sp>
      <p:pic>
        <p:nvPicPr>
          <p:cNvPr id="1028" name="Picture 4" descr="http://www.ur.edu.pl/image/147568/default/06-NordW-UTWUR-7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00042"/>
            <a:ext cx="8358186" cy="614362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755641" y="136437"/>
            <a:ext cx="7156441" cy="120433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1" compatLnSpc="0"/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800" dirty="0" smtClean="0">
                <a:solidFill>
                  <a:schemeClr val="bg1"/>
                </a:solidFill>
                <a:latin typeface="Arial" pitchFamily="34"/>
                <a:ea typeface="Lucida Sans Unicode" pitchFamily="2"/>
                <a:cs typeface="Tahoma" pitchFamily="2"/>
              </a:rPr>
              <a:t>Pasowanie nowych słuchaczy „Kula” – 2014</a:t>
            </a:r>
            <a:endParaRPr lang="pl-PL" sz="2800" b="0" i="0" u="none" strike="noStrike" kern="1200" cap="none" spc="0" baseline="0" dirty="0">
              <a:solidFill>
                <a:schemeClr val="bg1"/>
              </a:solidFill>
              <a:uFillTx/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0" y="1124744"/>
            <a:ext cx="9144000" cy="545713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/>
          <a:lstStyle/>
          <a:p>
            <a: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l-PL" sz="2400" b="1" i="0" u="none" strike="noStrike" kern="1200" cap="none" spc="0" dirty="0" smtClean="0">
              <a:solidFill>
                <a:srgbClr val="002060"/>
              </a:solidFill>
              <a:uFillTx/>
              <a:latin typeface="Arial" pitchFamily="34"/>
              <a:ea typeface="Lucida Sans Unicode" pitchFamily="2"/>
              <a:cs typeface="Tahoma" pitchFamily="2"/>
            </a:endParaRPr>
          </a:p>
          <a:p>
            <a:pPr marL="0" marR="0" lvl="0" indent="0" algn="just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1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1" dirty="0" smtClean="0">
              <a:solidFill>
                <a:srgbClr val="002060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marL="0" marR="0" lvl="0" indent="0" algn="just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1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1" i="0" u="none" strike="noStrike" kern="1200" cap="none" spc="0" dirty="0" smtClean="0">
              <a:solidFill>
                <a:srgbClr val="002060"/>
              </a:solidFill>
              <a:uFillTx/>
              <a:latin typeface="Arial" pitchFamily="34"/>
              <a:ea typeface="Lucida Sans Unicode" pitchFamily="2"/>
              <a:cs typeface="Tahoma" pitchFamily="2"/>
            </a:endParaRPr>
          </a:p>
          <a:p>
            <a:pPr marL="0" marR="0" lvl="0" indent="0" algn="just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1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1" i="0" u="none" strike="noStrike" kern="1200" cap="none" spc="0" dirty="0" smtClean="0">
              <a:solidFill>
                <a:srgbClr val="002060"/>
              </a:solidFill>
              <a:uFillTx/>
              <a:latin typeface="Arial" pitchFamily="34"/>
              <a:ea typeface="Lucida Sans Unicode" pitchFamily="2"/>
              <a:cs typeface="Tahoma" pitchFamily="2"/>
            </a:endParaRPr>
          </a:p>
          <a:p>
            <a:pPr marL="0" marR="0" lvl="0" indent="0" algn="just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1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0" i="0" u="none" strike="noStrike" kern="1200" cap="none" spc="0" baseline="0" dirty="0" smtClean="0">
              <a:solidFill>
                <a:srgbClr val="002060"/>
              </a:solidFill>
              <a:uFillTx/>
              <a:latin typeface="Arial" pitchFamily="34"/>
              <a:ea typeface="Lucida Sans Unicode" pitchFamily="2"/>
              <a:cs typeface="Tahoma" pitchFamily="2"/>
            </a:endParaRPr>
          </a:p>
          <a:p>
            <a:pPr marL="0" marR="0" lvl="0" indent="0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1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0" i="0" u="none" strike="noStrike" kern="1200" cap="none" spc="0" baseline="0" dirty="0">
              <a:solidFill>
                <a:srgbClr val="002060"/>
              </a:solidFill>
              <a:uFillTx/>
              <a:latin typeface="Arial" pitchFamily="34"/>
              <a:ea typeface="Lucida Sans Unicode" pitchFamily="2"/>
              <a:cs typeface="Tahoma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1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800" b="0" i="0" u="none" strike="noStrike" kern="1200" cap="none" spc="0" baseline="0" dirty="0">
              <a:solidFill>
                <a:srgbClr val="FFFFFF"/>
              </a:solidFill>
              <a:uFillTx/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528" y="1628800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400" dirty="0" smtClean="0"/>
          </a:p>
          <a:p>
            <a:endParaRPr lang="pl-PL" sz="2400" dirty="0" smtClean="0">
              <a:solidFill>
                <a:srgbClr val="002060"/>
              </a:solidFill>
            </a:endParaRPr>
          </a:p>
        </p:txBody>
      </p:sp>
      <p:pic>
        <p:nvPicPr>
          <p:cNvPr id="9" name="Obraz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0490" y="947549"/>
            <a:ext cx="8577790" cy="5721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ytuł 1"/>
          <p:cNvSpPr txBox="1">
            <a:spLocks noGrp="1"/>
          </p:cNvSpPr>
          <p:nvPr>
            <p:ph type="ctrTitle"/>
          </p:nvPr>
        </p:nvSpPr>
        <p:spPr>
          <a:xfrm>
            <a:off x="1331913" y="0"/>
            <a:ext cx="6335712" cy="1412875"/>
          </a:xfrm>
        </p:spPr>
        <p:txBody>
          <a:bodyPr/>
          <a:lstStyle/>
          <a:p>
            <a:pPr algn="ctr" eaLnBrk="1" hangingPunct="1">
              <a:buFont typeface="Times New Roman" pitchFamily="18" charset="0"/>
              <a:buNone/>
            </a:pPr>
            <a: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altLang="pl-PL"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altLang="pl-PL"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12293" name="Prostokąt 5"/>
          <p:cNvSpPr>
            <a:spLocks noChangeArrowheads="1"/>
          </p:cNvSpPr>
          <p:nvPr/>
        </p:nvSpPr>
        <p:spPr bwMode="auto">
          <a:xfrm>
            <a:off x="1258888" y="188913"/>
            <a:ext cx="66262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l-PL" altLang="pl-PL" sz="2400" b="1" dirty="0" smtClean="0">
                <a:solidFill>
                  <a:schemeClr val="bg1"/>
                </a:solidFill>
                <a:cs typeface="Arial" pitchFamily="34" charset="0"/>
              </a:rPr>
              <a:t>Rzeszowski Głos Seniora</a:t>
            </a:r>
            <a:endParaRPr lang="pl-PL" altLang="pl-PL" sz="2400" b="1" dirty="0">
              <a:solidFill>
                <a:schemeClr val="bg1"/>
              </a:solidFill>
              <a:cs typeface="Arial" pitchFamily="34" charset="0"/>
            </a:endParaRPr>
          </a:p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cs typeface="Arial" pitchFamily="34" charset="0"/>
              </a:rPr>
              <a:t>Warsztaty dziennikarskie</a:t>
            </a:r>
            <a:endParaRPr lang="pl-PL" altLang="pl-PL" sz="2400" dirty="0">
              <a:cs typeface="Arial" pitchFamily="34" charset="0"/>
            </a:endParaRPr>
          </a:p>
        </p:txBody>
      </p:sp>
      <p:sp>
        <p:nvSpPr>
          <p:cNvPr id="12294" name="Podtytuł 6"/>
          <p:cNvSpPr txBox="1">
            <a:spLocks noGrp="1"/>
          </p:cNvSpPr>
          <p:nvPr>
            <p:ph type="subTitle" idx="1"/>
          </p:nvPr>
        </p:nvSpPr>
        <p:spPr>
          <a:xfrm>
            <a:off x="611188" y="1628775"/>
            <a:ext cx="7848600" cy="4752975"/>
          </a:xfrm>
        </p:spPr>
        <p:txBody>
          <a:bodyPr/>
          <a:lstStyle/>
          <a:p>
            <a:pPr algn="l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z="2400" i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5" name="Picture 2" descr="C:\Documents and Settings\My Blue\Moje dokumenty\DSC000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981075"/>
            <a:ext cx="7848600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ytuł 1"/>
          <p:cNvSpPr txBox="1">
            <a:spLocks noGrp="1"/>
          </p:cNvSpPr>
          <p:nvPr>
            <p:ph type="ctrTitle"/>
          </p:nvPr>
        </p:nvSpPr>
        <p:spPr>
          <a:xfrm>
            <a:off x="428625" y="188913"/>
            <a:ext cx="8286750" cy="576262"/>
          </a:xfrm>
        </p:spPr>
        <p:txBody>
          <a:bodyPr/>
          <a:lstStyle/>
          <a:p>
            <a:pPr algn="ctr" eaLnBrk="1" hangingPunct="1">
              <a:buFont typeface="Times New Roman" pitchFamily="18" charset="0"/>
              <a:buNone/>
            </a:pPr>
            <a:r>
              <a:rPr sz="2400" b="1" smtClean="0">
                <a:solidFill>
                  <a:schemeClr val="bg1"/>
                </a:solidFill>
                <a:latin typeface="Arial" charset="0"/>
                <a:cs typeface="Arial" charset="0"/>
              </a:rPr>
              <a:t>Dzień Drzwi Otwartych UTW </a:t>
            </a:r>
            <a:r>
              <a:rPr lang="pl-PL" sz="2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–</a:t>
            </a:r>
            <a:r>
              <a:rPr sz="2400" b="1" smtClean="0">
                <a:solidFill>
                  <a:schemeClr val="bg1"/>
                </a:solidFill>
                <a:latin typeface="Arial" charset="0"/>
                <a:cs typeface="Arial" charset="0"/>
              </a:rPr>
              <a:t> UR 2018 </a:t>
            </a:r>
            <a: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  <a:t/>
            </a:r>
            <a:br>
              <a:rPr sz="2000" b="1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endParaRPr sz="2000" b="1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12291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smtClean="0">
                <a:solidFill>
                  <a:srgbClr val="002060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P</a:t>
            </a:r>
          </a:p>
        </p:txBody>
      </p:sp>
      <p:pic>
        <p:nvPicPr>
          <p:cNvPr id="84994" name="Picture 2" descr="http://www.ur.edu.pl/image/153665/default/DzOtw3581R%28JuJer%29-rek2-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857232"/>
            <a:ext cx="8572500" cy="56769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1"/>
          <p:cNvSpPr>
            <a:spLocks noGrp="1"/>
          </p:cNvSpPr>
          <p:nvPr>
            <p:ph type="ctrTitle"/>
          </p:nvPr>
        </p:nvSpPr>
        <p:spPr>
          <a:xfrm>
            <a:off x="0" y="0"/>
            <a:ext cx="9143999" cy="1428736"/>
          </a:xfrm>
        </p:spPr>
        <p:txBody>
          <a:bodyPr/>
          <a:lstStyle/>
          <a:p>
            <a:pPr algn="ctr" eaLnBrk="1" hangingPunct="1"/>
            <a:r>
              <a:rPr lang="pl-PL" sz="2000" dirty="0" smtClean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pl-PL" sz="20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pl-PL" sz="2000" dirty="0" smtClean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pl-PL" sz="20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pl-PL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KONFERENCJA 29.10.2014 r.</a:t>
            </a:r>
            <a:br>
              <a:rPr lang="pl-PL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pl-PL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Projekt „ WSPÓLNY GŁOS PODKARPACKICH UNIWERSYTETÓW TRZECIEGO WIEKU”.</a:t>
            </a:r>
            <a:r>
              <a:rPr lang="pl-PL" sz="2000" dirty="0" smtClean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pl-PL" sz="20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pl-PL" sz="2000" dirty="0" smtClean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pl-PL" sz="2000" dirty="0" smtClean="0">
                <a:solidFill>
                  <a:srgbClr val="002060"/>
                </a:solidFill>
                <a:latin typeface="Arial Black" pitchFamily="34" charset="0"/>
              </a:rPr>
            </a:br>
            <a:endParaRPr lang="pl-PL" sz="2000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26627" name="Podtytuł 2"/>
          <p:cNvSpPr>
            <a:spLocks noGrp="1"/>
          </p:cNvSpPr>
          <p:nvPr>
            <p:ph type="subTitle" idx="1"/>
          </p:nvPr>
        </p:nvSpPr>
        <p:spPr>
          <a:xfrm>
            <a:off x="179388" y="1916113"/>
            <a:ext cx="8785225" cy="4681537"/>
          </a:xfrm>
        </p:spPr>
        <p:txBody>
          <a:bodyPr/>
          <a:lstStyle/>
          <a:p>
            <a:pPr eaLnBrk="1" hangingPunct="1"/>
            <a:endParaRPr lang="pl-PL" sz="2400" b="1" smtClean="0">
              <a:solidFill>
                <a:srgbClr val="002060"/>
              </a:solidFill>
              <a:latin typeface="Arial Black" pitchFamily="34" charset="0"/>
              <a:cs typeface="Arial" charset="0"/>
            </a:endParaRPr>
          </a:p>
          <a:p>
            <a:pPr eaLnBrk="1" hangingPunct="1"/>
            <a:endParaRPr lang="pl-PL" sz="2400" b="1" smtClean="0">
              <a:solidFill>
                <a:srgbClr val="002060"/>
              </a:solidFill>
              <a:latin typeface="Arial Black" pitchFamily="34" charset="0"/>
              <a:cs typeface="Arial" charset="0"/>
            </a:endParaRPr>
          </a:p>
        </p:txBody>
      </p:sp>
      <p:pic>
        <p:nvPicPr>
          <p:cNvPr id="26630" name="fancybox-img" descr="01IMG_4207-01+%5BHDTV+%281080%29%5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412875"/>
            <a:ext cx="8208963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rostokąt 6"/>
          <p:cNvSpPr>
            <a:spLocks noChangeArrowheads="1"/>
          </p:cNvSpPr>
          <p:nvPr/>
        </p:nvSpPr>
        <p:spPr bwMode="auto">
          <a:xfrm>
            <a:off x="827088" y="4868863"/>
            <a:ext cx="77057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altLang="pl-PL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Od lewej: Andrzej Dec – Rada Miasta,  Danuta Kamieniecka – Przywara, Bogdan Romaniuk – Urząd Marszałkowski, Waldemar Szumny – Rada Miasta i  prof. Wojciech Walat – Prorektor UR ds. Studentów i Kształcenia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1"/>
          <p:cNvSpPr>
            <a:spLocks noGrp="1"/>
          </p:cNvSpPr>
          <p:nvPr>
            <p:ph type="ctrTitle"/>
          </p:nvPr>
        </p:nvSpPr>
        <p:spPr>
          <a:xfrm>
            <a:off x="0" y="0"/>
            <a:ext cx="9143999" cy="1428736"/>
          </a:xfrm>
        </p:spPr>
        <p:txBody>
          <a:bodyPr/>
          <a:lstStyle/>
          <a:p>
            <a:pPr algn="ctr" eaLnBrk="1" hangingPunct="1"/>
            <a:r>
              <a:rPr lang="pl-PL" sz="2000" dirty="0" smtClean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pl-PL" sz="20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pl-PL" sz="2000" dirty="0" smtClean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pl-PL" sz="20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pl-PL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KONFERENCJA 29.10.2014 r.</a:t>
            </a:r>
            <a:br>
              <a:rPr lang="pl-PL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pl-PL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Projekt „ WSPÓLNY GŁOS PODKARPACKICH UNIWERSYTETÓW TRZECIEGO WIEKU”.</a:t>
            </a:r>
            <a:r>
              <a:rPr lang="pl-PL" sz="2000" dirty="0" smtClean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pl-PL" sz="20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pl-PL" sz="2000" dirty="0" smtClean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pl-PL" sz="2000" dirty="0" smtClean="0">
                <a:solidFill>
                  <a:srgbClr val="002060"/>
                </a:solidFill>
                <a:latin typeface="Arial Black" pitchFamily="34" charset="0"/>
              </a:rPr>
            </a:br>
            <a:endParaRPr lang="pl-PL" sz="2000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26627" name="Podtytuł 2"/>
          <p:cNvSpPr>
            <a:spLocks noGrp="1"/>
          </p:cNvSpPr>
          <p:nvPr>
            <p:ph type="subTitle" idx="1"/>
          </p:nvPr>
        </p:nvSpPr>
        <p:spPr>
          <a:xfrm>
            <a:off x="179388" y="1916113"/>
            <a:ext cx="8785225" cy="4681537"/>
          </a:xfrm>
        </p:spPr>
        <p:txBody>
          <a:bodyPr/>
          <a:lstStyle/>
          <a:p>
            <a:pPr eaLnBrk="1" hangingPunct="1"/>
            <a:endParaRPr lang="pl-PL" sz="2400" b="1" smtClean="0">
              <a:solidFill>
                <a:srgbClr val="002060"/>
              </a:solidFill>
              <a:latin typeface="Arial Black" pitchFamily="34" charset="0"/>
              <a:cs typeface="Arial" charset="0"/>
            </a:endParaRPr>
          </a:p>
          <a:p>
            <a:pPr eaLnBrk="1" hangingPunct="1"/>
            <a:endParaRPr lang="pl-PL" sz="2400" b="1" smtClean="0">
              <a:solidFill>
                <a:srgbClr val="002060"/>
              </a:solidFill>
              <a:latin typeface="Arial Black" pitchFamily="34" charset="0"/>
              <a:cs typeface="Arial" charset="0"/>
            </a:endParaRPr>
          </a:p>
        </p:txBody>
      </p:sp>
      <p:sp>
        <p:nvSpPr>
          <p:cNvPr id="26631" name="Prostokąt 6"/>
          <p:cNvSpPr>
            <a:spLocks noChangeArrowheads="1"/>
          </p:cNvSpPr>
          <p:nvPr/>
        </p:nvSpPr>
        <p:spPr bwMode="auto">
          <a:xfrm>
            <a:off x="827088" y="4868863"/>
            <a:ext cx="77057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altLang="pl-PL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Od lewej: Andrzej Dec – Rada Miasta,  Danuta Kamieniecka – Przywara, Bogdan Romaniuk – Urząd Marszałkowski, Waldemar Szumny – Rada Miasta i  prof. Wojciech Walat – Prorektor UR ds. Studentów i Kształcenia</a:t>
            </a:r>
          </a:p>
        </p:txBody>
      </p:sp>
      <p:pic>
        <p:nvPicPr>
          <p:cNvPr id="6" name="fancybox-img" descr="30IMG_4246-01+%5BHDTV+%281080%29%5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412875"/>
            <a:ext cx="8424862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755641" y="136437"/>
            <a:ext cx="7156441" cy="94320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1" compatLnSpc="0"/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000" dirty="0" smtClean="0">
                <a:solidFill>
                  <a:schemeClr val="bg1"/>
                </a:solidFill>
                <a:latin typeface="Arial" pitchFamily="34"/>
                <a:ea typeface="Lucida Sans Unicode" pitchFamily="2"/>
                <a:cs typeface="Tahoma" pitchFamily="2"/>
              </a:rPr>
              <a:t>    II </a:t>
            </a:r>
            <a:r>
              <a:rPr lang="pl-PL" sz="2400" dirty="0" smtClean="0">
                <a:solidFill>
                  <a:schemeClr val="bg1"/>
                </a:solidFill>
                <a:latin typeface="Arial" pitchFamily="34"/>
                <a:ea typeface="Lucida Sans Unicode" pitchFamily="2"/>
                <a:cs typeface="Tahoma" pitchFamily="2"/>
              </a:rPr>
              <a:t>Kongres UTW 2015r. z Prezes Ogólnopolskiej Federacji UTW Wiesławą Borczyk   </a:t>
            </a:r>
            <a:endParaRPr lang="pl-PL" sz="2400" b="0" i="0" u="none" strike="noStrike" kern="1200" cap="none" spc="0" baseline="0" dirty="0">
              <a:solidFill>
                <a:schemeClr val="bg1"/>
              </a:solidFill>
              <a:uFillTx/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-3780928" y="-3627784"/>
            <a:ext cx="9144000" cy="545713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/>
          <a:lstStyle/>
          <a:p>
            <a: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l-PL" sz="2400" b="1" i="0" u="none" strike="noStrike" kern="1200" cap="none" spc="0" dirty="0" smtClean="0">
              <a:solidFill>
                <a:srgbClr val="002060"/>
              </a:solidFill>
              <a:uFillTx/>
              <a:latin typeface="Arial" pitchFamily="34"/>
              <a:ea typeface="Lucida Sans Unicode" pitchFamily="2"/>
              <a:cs typeface="Tahoma" pitchFamily="2"/>
            </a:endParaRPr>
          </a:p>
          <a:p>
            <a:pPr marL="0" marR="0" lvl="0" indent="0" algn="just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1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1" dirty="0" smtClean="0">
              <a:solidFill>
                <a:srgbClr val="002060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marL="0" marR="0" lvl="0" indent="0" algn="just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1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1" i="0" u="none" strike="noStrike" kern="1200" cap="none" spc="0" dirty="0" smtClean="0">
              <a:solidFill>
                <a:srgbClr val="002060"/>
              </a:solidFill>
              <a:uFillTx/>
              <a:latin typeface="Arial" pitchFamily="34"/>
              <a:ea typeface="Lucida Sans Unicode" pitchFamily="2"/>
              <a:cs typeface="Tahoma" pitchFamily="2"/>
            </a:endParaRPr>
          </a:p>
          <a:p>
            <a:pPr marL="0" marR="0" lvl="0" indent="0" algn="just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1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1" i="0" u="none" strike="noStrike" kern="1200" cap="none" spc="0" dirty="0" smtClean="0">
              <a:solidFill>
                <a:srgbClr val="002060"/>
              </a:solidFill>
              <a:uFillTx/>
              <a:latin typeface="Arial" pitchFamily="34"/>
              <a:ea typeface="Lucida Sans Unicode" pitchFamily="2"/>
              <a:cs typeface="Tahoma" pitchFamily="2"/>
            </a:endParaRPr>
          </a:p>
          <a:p>
            <a:pPr marL="0" marR="0" lvl="0" indent="0" algn="just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1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0" i="0" u="none" strike="noStrike" kern="1200" cap="none" spc="0" baseline="0" dirty="0" smtClean="0">
              <a:solidFill>
                <a:srgbClr val="002060"/>
              </a:solidFill>
              <a:uFillTx/>
              <a:latin typeface="Arial" pitchFamily="34"/>
              <a:ea typeface="Lucida Sans Unicode" pitchFamily="2"/>
              <a:cs typeface="Tahoma" pitchFamily="2"/>
            </a:endParaRPr>
          </a:p>
          <a:p>
            <a:pPr marL="0" marR="0" lvl="0" indent="0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1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b="0" i="0" u="none" strike="noStrike" kern="1200" cap="none" spc="0" baseline="0" dirty="0">
              <a:solidFill>
                <a:srgbClr val="002060"/>
              </a:solidFill>
              <a:uFillTx/>
              <a:latin typeface="Arial" pitchFamily="34"/>
              <a:ea typeface="Lucida Sans Unicode" pitchFamily="2"/>
              <a:cs typeface="Tahoma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1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800" b="0" i="0" u="none" strike="noStrike" kern="1200" cap="none" spc="0" baseline="0" dirty="0">
              <a:solidFill>
                <a:srgbClr val="FFFFFF"/>
              </a:solidFill>
              <a:uFillTx/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528" y="1628800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400" dirty="0" smtClean="0"/>
          </a:p>
          <a:p>
            <a:endParaRPr lang="pl-PL" sz="2400" dirty="0" smtClean="0">
              <a:solidFill>
                <a:srgbClr val="002060"/>
              </a:solidFill>
            </a:endParaRPr>
          </a:p>
        </p:txBody>
      </p:sp>
      <p:pic>
        <p:nvPicPr>
          <p:cNvPr id="5122" name="Picture 2" descr="H:\Zdjęcia\Na II Kongresie UTW z W.Borczy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000108"/>
            <a:ext cx="8506252" cy="559724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ytuł 1"/>
          <p:cNvSpPr txBox="1">
            <a:spLocks noGrp="1"/>
          </p:cNvSpPr>
          <p:nvPr>
            <p:ph type="ctrTitle"/>
          </p:nvPr>
        </p:nvSpPr>
        <p:spPr>
          <a:xfrm>
            <a:off x="1331913" y="188913"/>
            <a:ext cx="6335712" cy="954071"/>
          </a:xfrm>
        </p:spPr>
        <p:txBody>
          <a:bodyPr/>
          <a:lstStyle/>
          <a:p>
            <a:pPr algn="ctr" eaLnBrk="1" hangingPunct="1">
              <a:buNone/>
            </a:pPr>
            <a:r>
              <a:rPr altLang="pl-PL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altLang="pl-PL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altLang="pl-PL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FORUM EKONOMICZNE </a:t>
            </a:r>
            <a:br>
              <a:rPr altLang="pl-PL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altLang="pl-PL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KRYNICA  ZDRÓJ 8.09.2016 r.</a:t>
            </a:r>
            <a:r>
              <a:rPr altLang="pl-PL" sz="2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altLang="pl-PL" sz="2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altLang="pl-PL" sz="200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39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altLang="pl-PL" smtClean="0">
              <a:solidFill>
                <a:srgbClr val="002060"/>
              </a:solidFill>
              <a:latin typeface="Arial Black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altLang="pl-PL" smtClean="0">
                <a:solidFill>
                  <a:srgbClr val="002060"/>
                </a:solidFill>
                <a:latin typeface="Arial Black" pitchFamily="34" charset="0"/>
                <a:cs typeface="Lucida Sans Unicode" pitchFamily="34" charset="0"/>
              </a:rPr>
              <a:t>P</a:t>
            </a:r>
          </a:p>
        </p:txBody>
      </p:sp>
      <p:pic>
        <p:nvPicPr>
          <p:cNvPr id="14342" name="Obraz 5" descr="http://www.federacjautw.pl/images/stories/forum2016/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00175"/>
            <a:ext cx="8643997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ytuł 1"/>
          <p:cNvSpPr txBox="1">
            <a:spLocks noGrp="1"/>
          </p:cNvSpPr>
          <p:nvPr>
            <p:ph type="ctrTitle"/>
          </p:nvPr>
        </p:nvSpPr>
        <p:spPr>
          <a:xfrm>
            <a:off x="1331913" y="260350"/>
            <a:ext cx="6335712" cy="792163"/>
          </a:xfrm>
        </p:spPr>
        <p:txBody>
          <a:bodyPr/>
          <a:lstStyle/>
          <a:p>
            <a:pPr algn="ctr" eaLnBrk="1" hangingPunct="1"/>
            <a:r>
              <a:rPr sz="2400" b="1" smtClean="0">
                <a:solidFill>
                  <a:schemeClr val="bg1"/>
                </a:solidFill>
                <a:latin typeface="Arial" charset="0"/>
                <a:cs typeface="Arial" charset="0"/>
              </a:rPr>
              <a:t>Uniwersytet Trzeciego Wieku - UR</a:t>
            </a:r>
            <a:r>
              <a:rPr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10243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smtClean="0">
                <a:solidFill>
                  <a:srgbClr val="002060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P</a:t>
            </a:r>
          </a:p>
        </p:txBody>
      </p:sp>
      <p:sp>
        <p:nvSpPr>
          <p:cNvPr id="7" name="Prostokąt 6"/>
          <p:cNvSpPr/>
          <p:nvPr/>
        </p:nvSpPr>
        <p:spPr>
          <a:xfrm>
            <a:off x="468313" y="1071546"/>
            <a:ext cx="8424862" cy="564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Serdeczne podziękowania dla Władz Rządowych i Samorządowych Województwa Podkarpackiego za okazywanie życzliwości </a:t>
            </a:r>
            <a:br>
              <a:rPr lang="pl-PL" sz="3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r>
              <a:rPr lang="pl-PL" sz="3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i ciepłych słów dla słuchaczy UTW. </a:t>
            </a:r>
          </a:p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Serdeczne </a:t>
            </a:r>
            <a:r>
              <a:rPr lang="pl-PL" sz="32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podziękowania dla Pana Prezydenta Rzeszowa i Władz Miasta za możliwość korzystania przez słuchaczy UTW z sal na zajęcia dodatkowe, wystawy </a:t>
            </a:r>
            <a:br>
              <a:rPr lang="pl-PL" sz="32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r>
              <a:rPr lang="pl-PL" sz="32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i wernisaże oraz występy naszego chóru „Cantilena” w instytucjach kulturalnych.  </a:t>
            </a:r>
          </a:p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ytuł 1"/>
          <p:cNvSpPr txBox="1">
            <a:spLocks noGrp="1"/>
          </p:cNvSpPr>
          <p:nvPr>
            <p:ph type="ctrTitle"/>
          </p:nvPr>
        </p:nvSpPr>
        <p:spPr>
          <a:xfrm>
            <a:off x="1331913" y="333375"/>
            <a:ext cx="6335712" cy="719138"/>
          </a:xfrm>
        </p:spPr>
        <p:txBody>
          <a:bodyPr/>
          <a:lstStyle/>
          <a:p>
            <a:pPr algn="ctr" eaLnBrk="1" hangingPunct="1"/>
            <a:r>
              <a:rPr sz="2400" b="1" smtClean="0">
                <a:solidFill>
                  <a:schemeClr val="bg1"/>
                </a:solidFill>
                <a:latin typeface="Arial" charset="0"/>
                <a:cs typeface="Arial" charset="0"/>
              </a:rPr>
              <a:t>Uniwersytet Trzeciego Wieku - UR</a:t>
            </a:r>
            <a:r>
              <a:rPr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sz="24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  <a:t/>
            </a:r>
            <a:br>
              <a:rPr sz="2000" smtClean="0">
                <a:solidFill>
                  <a:schemeClr val="bg1"/>
                </a:solidFill>
                <a:latin typeface="Arial Black" pitchFamily="34" charset="0"/>
                <a:cs typeface="Lucida Sans Unicode" pitchFamily="34" charset="0"/>
              </a:rPr>
            </a:br>
            <a:endParaRPr sz="2000" smtClean="0">
              <a:solidFill>
                <a:schemeClr val="bg1"/>
              </a:solidFill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9219" name="Podtytuł 2"/>
          <p:cNvSpPr txBox="1">
            <a:spLocks noGrp="1"/>
          </p:cNvSpPr>
          <p:nvPr>
            <p:ph type="subTitle" idx="1"/>
          </p:nvPr>
        </p:nvSpPr>
        <p:spPr>
          <a:xfrm>
            <a:off x="1371600" y="1412875"/>
            <a:ext cx="6400800" cy="5184775"/>
          </a:xfrm>
        </p:spPr>
        <p:txBody>
          <a:bodyPr/>
          <a:lstStyle/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sz="1800" smtClean="0">
              <a:solidFill>
                <a:srgbClr val="002060"/>
              </a:solidFill>
              <a:latin typeface="Arial Black" pitchFamily="34" charset="0"/>
              <a:ea typeface="Lucida Sans Unicode" pitchFamily="34" charset="0"/>
              <a:cs typeface="Lucida Sans Unicode" pitchFamily="34" charset="0"/>
            </a:endParaRPr>
          </a:p>
          <a:p>
            <a:pPr eaLnBrk="1" hangingPunct="1">
              <a:tabLst>
                <a:tab pos="341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sz="1800" smtClean="0">
                <a:solidFill>
                  <a:srgbClr val="002060"/>
                </a:solidFill>
                <a:latin typeface="Arial Black" pitchFamily="34" charset="0"/>
                <a:ea typeface="Lucida Sans Unicode" pitchFamily="34" charset="0"/>
                <a:cs typeface="Lucida Sans Unicode" pitchFamily="34" charset="0"/>
              </a:rPr>
              <a:t>P</a:t>
            </a:r>
          </a:p>
        </p:txBody>
      </p:sp>
      <p:pic>
        <p:nvPicPr>
          <p:cNvPr id="9220" name="Obraz 1" descr="Opis: http://www.univ.rzeszow.pl/studenci/u3w/img/logo_utw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1874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Obraz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7988" y="0"/>
            <a:ext cx="111601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323850" y="908050"/>
            <a:ext cx="8640763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Serdeczne podziękowania dla Władz Uczelni:</a:t>
            </a:r>
          </a:p>
          <a:p>
            <a:pPr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JM Rektorowi prof. dr hab. Sylwestrowi Czopkowi</a:t>
            </a:r>
          </a:p>
          <a:p>
            <a:pPr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Prorektorowi  ds. Studenckich i Kształcenia prof. dr hab. Wojciechowi </a:t>
            </a:r>
            <a:r>
              <a:rPr lang="pl-PL" sz="2400" kern="0" dirty="0" err="1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Walatowi</a:t>
            </a: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Opiekunowi UTW prof. dr hab. Andrzejowi </a:t>
            </a:r>
            <a:r>
              <a:rPr lang="pl-PL" sz="2400" kern="0" dirty="0" err="1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Bonusiakowi</a:t>
            </a:r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Kanclerzowi Pani mgr inż.  Barbarze Oskrobie </a:t>
            </a:r>
          </a:p>
          <a:p>
            <a:pPr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Kwestor Pani mgr Marzenie Filipek</a:t>
            </a:r>
          </a:p>
          <a:p>
            <a:pPr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Członkom Rady Programowej, Dziekanom Wydziałów, Wykładowcom i Pracownikom </a:t>
            </a: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Naukowym i Administracji</a:t>
            </a: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476375" y="188913"/>
            <a:ext cx="6408738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Uniwersytet Trzeciego Wieku </a:t>
            </a:r>
            <a:br>
              <a:rPr lang="pl-PL" sz="22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Uniwersytetu Rzeszowskiego</a:t>
            </a:r>
            <a:endParaRPr lang="pl-PL" sz="2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196975"/>
            <a:ext cx="8713788" cy="575786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</a:t>
            </a: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       </a:t>
            </a:r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                  </a:t>
            </a: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                   Danuta </a:t>
            </a: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Kamieniecka-Przywara</a:t>
            </a: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     			Prezes Zarządu </a:t>
            </a:r>
            <a:r>
              <a:rPr lang="pl-PL" sz="2400" ker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UTW </a:t>
            </a:r>
            <a:r>
              <a:rPr lang="pl-PL" sz="2400" kern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– UR Rzeszów</a:t>
            </a: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428596" y="1357298"/>
            <a:ext cx="8286808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Poprzednim i obecnemu Zarządowi, wszystkim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800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współpracującym Liderom oraz Stowarzyszeniu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800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Przyjaciół UTW bardzo pięknie dziękuję za owocną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800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współpracę na rzecz naszych słuchaczy.</a:t>
            </a:r>
            <a:endParaRPr kumimoji="0" lang="pl-PL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omyślni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40908</TotalTime>
  <Words>604</Words>
  <Application>Microsoft Office PowerPoint</Application>
  <PresentationFormat>Pokaz na ekranie (4:3)</PresentationFormat>
  <Paragraphs>419</Paragraphs>
  <Slides>50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50</vt:i4>
      </vt:variant>
    </vt:vector>
  </HeadingPairs>
  <TitlesOfParts>
    <vt:vector size="58" baseType="lpstr">
      <vt:lpstr>Arial</vt:lpstr>
      <vt:lpstr>Arial Black</vt:lpstr>
      <vt:lpstr>Calibri</vt:lpstr>
      <vt:lpstr>Candara</vt:lpstr>
      <vt:lpstr>Lucida Sans Unicode</vt:lpstr>
      <vt:lpstr>Tahoma</vt:lpstr>
      <vt:lpstr>Times New Roman</vt:lpstr>
      <vt:lpstr>Domyślnie</vt:lpstr>
      <vt:lpstr>Prezentacja programu PowerPoint</vt:lpstr>
      <vt:lpstr>Patroni Honorowi </vt:lpstr>
      <vt:lpstr>Patroni Medialni </vt:lpstr>
      <vt:lpstr>     </vt:lpstr>
      <vt:lpstr>Prezentacja programu PowerPoint</vt:lpstr>
      <vt:lpstr>Jubileusz XXX lecia UTW - UR </vt:lpstr>
      <vt:lpstr>                                      Działalność Zarządu UTW – UR      10.10.2017 r.- Uroczysta Inauguracja r. ak. UTW – UR    </vt:lpstr>
      <vt:lpstr> </vt:lpstr>
      <vt:lpstr> </vt:lpstr>
      <vt:lpstr>Seminarium - Violetta Winiarz "Trening dna miednicy"  </vt:lpstr>
      <vt:lpstr>Zajęcia grupy komputerowej </vt:lpstr>
      <vt:lpstr>Prezentacja programu PowerPoint</vt:lpstr>
      <vt:lpstr>20.10.2017 r. Chór UTW – UR „Cantilena”  z różami po pięknym koncercie z okazji 10 – lecia działalności        </vt:lpstr>
      <vt:lpstr> </vt:lpstr>
      <vt:lpstr>   </vt:lpstr>
      <vt:lpstr>   </vt:lpstr>
      <vt:lpstr>   </vt:lpstr>
      <vt:lpstr> </vt:lpstr>
      <vt:lpstr> </vt:lpstr>
      <vt:lpstr> </vt:lpstr>
      <vt:lpstr> </vt:lpstr>
      <vt:lpstr> </vt:lpstr>
      <vt:lpstr>   </vt:lpstr>
      <vt:lpstr> Inscenizacja "Mały książę" – przygotowanie Anna Demczuk                             </vt:lpstr>
      <vt:lpstr>Dyskusyjny Klub Książki  </vt:lpstr>
      <vt:lpstr>Spotkanie autorskie z Hanną Kowalewską  </vt:lpstr>
      <vt:lpstr>KLUB   80 +  "Twierdza" 2015 Genowefa Kruczek – Kowalska i Aleksandra Ferenc   </vt:lpstr>
      <vt:lpstr>Prezentacja programu PowerPoint</vt:lpstr>
      <vt:lpstr>Jubileusz 80 latków 18.04.2018 r. "Twierdza" Koordynator Mieczysława Kawecka </vt:lpstr>
      <vt:lpstr>Spotkanie opłatkowe Klubu 80 + </vt:lpstr>
      <vt:lpstr>"Fitness for live" trener Piotr Czarnecki  </vt:lpstr>
      <vt:lpstr>        Grupa tańców etnicznych UTW wystąpiła z impresją cygańską  (słowo – muzyka - taniec) </vt:lpstr>
      <vt:lpstr> </vt:lpstr>
      <vt:lpstr> </vt:lpstr>
      <vt:lpstr>2015  Zimowa Seniorada UTW Rabka Zdrój   </vt:lpstr>
      <vt:lpstr>2018  Zimowa Seniorada Rabka Zdrój - Medaliści  </vt:lpstr>
      <vt:lpstr>Olimpiada Lenia UTW Łazy 2015  </vt:lpstr>
      <vt:lpstr>Spartakiada  UTW w Łancucie 2017  </vt:lpstr>
      <vt:lpstr>VII Podkarpacki Rajd Starszaków – "Bóbrka 2017"  </vt:lpstr>
      <vt:lpstr>VI Ogólnopolski Marsz Nordic Wallking Studentów UTW  </vt:lpstr>
      <vt:lpstr>Prezentacja programu PowerPoint</vt:lpstr>
      <vt:lpstr> </vt:lpstr>
      <vt:lpstr>Dzień Drzwi Otwartych UTW – UR 2018  </vt:lpstr>
      <vt:lpstr>  KONFERENCJA 29.10.2014 r. Projekt „ WSPÓLNY GŁOS PODKARPACKICH UNIWERSYTETÓW TRZECIEGO WIEKU”.  </vt:lpstr>
      <vt:lpstr>  KONFERENCJA 29.10.2014 r. Projekt „ WSPÓLNY GŁOS PODKARPACKICH UNIWERSYTETÓW TRZECIEGO WIEKU”.  </vt:lpstr>
      <vt:lpstr>Prezentacja programu PowerPoint</vt:lpstr>
      <vt:lpstr> FORUM EKONOMICZNE  KRYNICA  ZDRÓJ 8.09.2016 r. </vt:lpstr>
      <vt:lpstr>Uniwersytet Trzeciego Wieku - UR  </vt:lpstr>
      <vt:lpstr>Uniwersytet Trzeciego Wieku - UR  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SPUTW Rzeszow</dc:creator>
  <cp:lastModifiedBy>Ewa Wójcik</cp:lastModifiedBy>
  <cp:revision>321</cp:revision>
  <dcterms:created xsi:type="dcterms:W3CDTF">2013-12-11T18:31:08Z</dcterms:created>
  <dcterms:modified xsi:type="dcterms:W3CDTF">2019-06-14T14:31:50Z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rmacja 1">
    <vt:lpwstr/>
  </property>
  <property fmtid="{D5CDD505-2E9C-101B-9397-08002B2CF9AE}" pid="3" name="Informacja 2">
    <vt:lpwstr/>
  </property>
  <property fmtid="{D5CDD505-2E9C-101B-9397-08002B2CF9AE}" pid="4" name="Informacja 3">
    <vt:lpwstr/>
  </property>
  <property fmtid="{D5CDD505-2E9C-101B-9397-08002B2CF9AE}" pid="5" name="Informacja 4">
    <vt:lpwstr/>
  </property>
</Properties>
</file>