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457" r:id="rId2"/>
    <p:sldId id="391" r:id="rId3"/>
    <p:sldId id="451" r:id="rId4"/>
    <p:sldId id="452" r:id="rId5"/>
    <p:sldId id="454" r:id="rId6"/>
    <p:sldId id="453" r:id="rId7"/>
    <p:sldId id="470" r:id="rId8"/>
    <p:sldId id="392" r:id="rId9"/>
    <p:sldId id="458" r:id="rId10"/>
    <p:sldId id="459" r:id="rId11"/>
    <p:sldId id="462" r:id="rId12"/>
    <p:sldId id="460" r:id="rId13"/>
    <p:sldId id="461" r:id="rId14"/>
    <p:sldId id="463" r:id="rId15"/>
    <p:sldId id="466" r:id="rId16"/>
    <p:sldId id="465" r:id="rId17"/>
    <p:sldId id="432" r:id="rId18"/>
    <p:sldId id="467" r:id="rId19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207" autoAdjust="0"/>
    <p:restoredTop sz="94660"/>
  </p:normalViewPr>
  <p:slideViewPr>
    <p:cSldViewPr>
      <p:cViewPr varScale="1">
        <p:scale>
          <a:sx n="74" d="100"/>
          <a:sy n="74" d="100"/>
        </p:scale>
        <p:origin x="-10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ECF72-0DD9-4C45-B521-F493578035B1}" type="datetimeFigureOut">
              <a:rPr lang="pl-PL" smtClean="0"/>
              <a:pPr/>
              <a:t>2020-06-21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F7864-3FD2-40A4-AC6F-1288810D12B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655992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330C3-3369-40C0-934B-2735739FE415}" type="datetimeFigureOut">
              <a:rPr lang="pl-PL"/>
              <a:pPr>
                <a:defRPr/>
              </a:pPr>
              <a:t>2020-06-21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46B81-FFDF-44A1-AA62-A5F4F31A096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60434-29DE-48FC-BFB2-A10B26F955A5}" type="datetimeFigureOut">
              <a:rPr lang="pl-PL"/>
              <a:pPr>
                <a:defRPr/>
              </a:pPr>
              <a:t>2020-06-21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0ECB8-14C3-4D6F-BED0-F849B08D9C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C53C8-396B-4B44-B547-DCBCAD1C48E3}" type="datetimeFigureOut">
              <a:rPr lang="pl-PL"/>
              <a:pPr>
                <a:defRPr/>
              </a:pPr>
              <a:t>2020-06-21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7F8F0-6AAC-4594-84BD-09C750057DB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EC366-A316-40DD-962A-0F9517577EC9}" type="datetimeFigureOut">
              <a:rPr lang="pl-PL"/>
              <a:pPr>
                <a:defRPr/>
              </a:pPr>
              <a:t>2020-06-21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15540-9C0D-4641-A7F5-8A8C6B9417D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A5F9A-BE82-4E9E-91A9-829696CF4AA4}" type="datetimeFigureOut">
              <a:rPr lang="pl-PL"/>
              <a:pPr>
                <a:defRPr/>
              </a:pPr>
              <a:t>2020-06-21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D0899-363D-4EBA-9694-14D49351F66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C2CAE-4A17-463F-8F8D-862E9F4FB7F1}" type="datetimeFigureOut">
              <a:rPr lang="pl-PL"/>
              <a:pPr>
                <a:defRPr/>
              </a:pPr>
              <a:t>2020-06-21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24E65-625E-4538-8650-3F89307685A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59984-817A-43F7-A19D-AB8991485FB6}" type="datetimeFigureOut">
              <a:rPr lang="pl-PL"/>
              <a:pPr>
                <a:defRPr/>
              </a:pPr>
              <a:t>2020-06-21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30858-DAA0-4D19-88A7-7420060AEB5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7A0F6-4F87-4A48-A237-DE6AF1C69D6A}" type="datetimeFigureOut">
              <a:rPr lang="pl-PL"/>
              <a:pPr>
                <a:defRPr/>
              </a:pPr>
              <a:t>2020-06-21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6C4A2-D0D0-4CBE-85BD-B2032340E35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1C329-574F-4A75-9001-68456C2C0E0B}" type="datetimeFigureOut">
              <a:rPr lang="pl-PL"/>
              <a:pPr>
                <a:defRPr/>
              </a:pPr>
              <a:t>2020-06-21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CDFC5-E91C-474E-90DE-20A6840705C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71E4A-EB40-46D5-B31E-A75E6F95EA07}" type="datetimeFigureOut">
              <a:rPr lang="pl-PL"/>
              <a:pPr>
                <a:defRPr/>
              </a:pPr>
              <a:t>2020-06-21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597C2-63D8-4CC5-9830-C73FBEEE0DE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EAC54-73B4-4049-AAED-EBA7343D8731}" type="datetimeFigureOut">
              <a:rPr lang="pl-PL"/>
              <a:pPr>
                <a:defRPr/>
              </a:pPr>
              <a:t>2020-06-21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D9B05-388F-4435-AF41-F0CCCF4402D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1B4F61-56F1-40DC-AE40-DDBF6C3413CE}" type="datetimeFigureOut">
              <a:rPr lang="pl-PL"/>
              <a:pPr>
                <a:defRPr/>
              </a:pPr>
              <a:t>2020-06-21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3DE6C39-A1D0-4CE5-942A-F44917A89E0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7Kdbt1rxagxRJ84hu1TZCsDMk-s4d56J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oudschool.org/Moskwa/utw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drive.google.com/file/d/1gNVSdUJmDNwU773a-hYnTrBwI8FHGbdw/vie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old.ur.edu.pl/studenci/utw" TargetMode="External"/><Relationship Id="rId2" Type="http://schemas.openxmlformats.org/officeDocument/2006/relationships/hyperlink" Target="https://www.youtube.com/watch?v=fBC0vdtl4W4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357158" y="0"/>
            <a:ext cx="8429684" cy="1857364"/>
          </a:xfrm>
        </p:spPr>
        <p:txBody>
          <a:bodyPr/>
          <a:lstStyle/>
          <a:p>
            <a:pPr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Wykłady i seminaria w II - </a:t>
            </a:r>
            <a:r>
              <a:rPr lang="pl-PL" altLang="pl-PL" sz="32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gim</a:t>
            </a:r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semestrze </a:t>
            </a:r>
            <a:b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roku akademickiego 2019/2020                                       </a:t>
            </a:r>
            <a:b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3730637"/>
          </a:xfrm>
        </p:spPr>
        <p:txBody>
          <a:bodyPr/>
          <a:lstStyle/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Danuta Kamieniecka - Przywara</a:t>
            </a:r>
          </a:p>
          <a:p>
            <a:pPr eaLnBrk="1" hangingPunct="1"/>
            <a:r>
              <a:rPr lang="pl-PL" altLang="pl-PL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Wiceprezes ds. Naukowych UTW - UR</a:t>
            </a: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1800" dirty="0" smtClean="0">
                <a:solidFill>
                  <a:srgbClr val="002060"/>
                </a:solidFill>
                <a:latin typeface="Arial Black" pitchFamily="34" charset="0"/>
              </a:rPr>
              <a:t>P</a:t>
            </a:r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2052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1556792"/>
            <a:ext cx="4175125" cy="394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214282" y="260648"/>
            <a:ext cx="8678198" cy="3456384"/>
          </a:xfrm>
        </p:spPr>
        <p:txBody>
          <a:bodyPr/>
          <a:lstStyle/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Wykład otwarty 18.02.2020 r. Temat: „Królowa i jej dworzanie – o lutniach, violach i innych instrumentach dawnych”  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Prowadził - dr Leszek Pelc </a:t>
            </a:r>
            <a:r>
              <a:rPr lang="pl-PL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Instytutu Muzyki - Kolegium Nauk Humanistycznych UR.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Naukowiec</a:t>
            </a:r>
            <a:r>
              <a:rPr lang="pl-PL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miłośnik </a:t>
            </a:r>
            <a:r>
              <a:rPr lang="pl-PL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muzyki </a:t>
            </a:r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pl-PL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instrumentów, własnoręcznie 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zbudował </a:t>
            </a:r>
            <a:r>
              <a:rPr lang="pl-PL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kilka lutni.  </a:t>
            </a:r>
          </a:p>
        </p:txBody>
      </p:sp>
      <p:pic>
        <p:nvPicPr>
          <p:cNvPr id="6" name="Obraz 5" descr="http://www.ur.edu.pl/image/182659/default/08-IMG_0043-k+%28m%29-p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3717032"/>
            <a:ext cx="316835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 descr="http://www.ur.edu.pl/image/182660/default/09-IMG_006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1916832"/>
            <a:ext cx="2993555" cy="436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214282" y="0"/>
            <a:ext cx="8822214" cy="1547079"/>
          </a:xfrm>
        </p:spPr>
        <p:txBody>
          <a:bodyPr/>
          <a:lstStyle/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Wykład 25.02.2020 - „Jak pokonać wroga o imieniu papieros” prof. dr hab. n. med. Piotr Tutka </a:t>
            </a:r>
            <a:r>
              <a:rPr lang="pl-PL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Zakładu Farmakologii Doświadczalnej i Klinicznej - Kolegium Nauk  Medycznych UR </a:t>
            </a:r>
          </a:p>
        </p:txBody>
      </p:sp>
      <p:pic>
        <p:nvPicPr>
          <p:cNvPr id="6" name="Obraz 5" descr="C:\Users\user\Downloads\DSC01571 (1600x1067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500174"/>
            <a:ext cx="7072362" cy="5052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357158" y="1"/>
            <a:ext cx="8501122" cy="1458744"/>
          </a:xfrm>
        </p:spPr>
        <p:txBody>
          <a:bodyPr/>
          <a:lstStyle/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prof. dr hab. n. med. Piotr Tutka -</a:t>
            </a:r>
            <a:r>
              <a:rPr lang="pl-PL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jeden z głównych twórców   sukcesu </a:t>
            </a:r>
            <a:r>
              <a:rPr lang="pl-PL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cytyzyny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 leku skutecznego w terapii nikotynizmu i współautor pierwszej na ten temat  pracy w anglojęzycznej literaturze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naukowej.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. </a:t>
            </a:r>
            <a:endParaRPr lang="pl-PL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Obraz 6" descr="C:\Users\user\Downloads\DSC01577 (1600x1067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857341"/>
            <a:ext cx="7344816" cy="4827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392877" y="198353"/>
            <a:ext cx="8215370" cy="1214423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3.03.2020 Koncert Chóru UTW – UR „Cantilena” im. Alicji Borowiec pt. „Biesiada z </a:t>
            </a:r>
            <a:r>
              <a:rPr lang="pl-PL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Cantileną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endParaRPr lang="pl-PL" dirty="0" smtClean="0">
              <a:solidFill>
                <a:schemeClr val="tx1"/>
              </a:solidFill>
            </a:endParaRPr>
          </a:p>
          <a:p>
            <a:endParaRPr lang="pl-PL" dirty="0" smtClean="0">
              <a:solidFill>
                <a:schemeClr val="tx1"/>
              </a:solidFill>
            </a:endParaRPr>
          </a:p>
          <a:p>
            <a:endParaRPr lang="pl-PL" dirty="0" smtClean="0">
              <a:solidFill>
                <a:schemeClr val="tx1"/>
              </a:solidFill>
            </a:endParaRPr>
          </a:p>
          <a:p>
            <a:endParaRPr lang="pl-PL" dirty="0" smtClean="0">
              <a:solidFill>
                <a:schemeClr val="tx1"/>
              </a:solidFill>
            </a:endParaRPr>
          </a:p>
          <a:p>
            <a:endParaRPr lang="pl-PL" dirty="0" smtClean="0">
              <a:solidFill>
                <a:schemeClr val="tx1"/>
              </a:solidFill>
            </a:endParaRPr>
          </a:p>
          <a:p>
            <a:endParaRPr lang="pl-PL" dirty="0" smtClean="0">
              <a:solidFill>
                <a:schemeClr val="tx1"/>
              </a:solidFill>
            </a:endParaRPr>
          </a:p>
          <a:p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6" name="Obraz 5" descr="C:\Users\user\Downloads\DSC01595 (1600x1067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12776"/>
            <a:ext cx="7458621" cy="5230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358346" cy="2321496"/>
          </a:xfrm>
        </p:spPr>
        <p:txBody>
          <a:bodyPr/>
          <a:lstStyle/>
          <a:p>
            <a:r>
              <a:rPr lang="pl-PL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Wykłady: </a:t>
            </a:r>
            <a:r>
              <a:rPr lang="pl-PL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3.03.2020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„Usprawnianie funkcji poznawczych„  oraz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10.03.2020 – „Demencja i otępienie - jak rozpoznać pierwsze symptomy" - Prowadziły: dr n. med. o zdrowiu Andżelina Wolan- Nieroda i mgr Marta Miga-Tokarska – z Instytutu Fizjoterapii, Kolegium Nauk Medycznych UR.</a:t>
            </a:r>
          </a:p>
        </p:txBody>
      </p:sp>
      <p:pic>
        <p:nvPicPr>
          <p:cNvPr id="6" name="Obraz 5" descr="C:\Users\user\Downloads\DSC01658 (1600x1067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000240"/>
            <a:ext cx="6929486" cy="4640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1214423"/>
          </a:xfrm>
        </p:spPr>
        <p:txBody>
          <a:bodyPr/>
          <a:lstStyle/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Wykłady: 3.03.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„Usprawnianie funkcji poznawczych",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10.03.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"Demencja i otępienie - jak rozpoznać pierwsze symptomy"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Tematy: Neuropsychologia otępień, choroba Alzhaimera,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choroba Parkinsona.</a:t>
            </a:r>
          </a:p>
          <a:p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Obraz 7" descr="C:\Users\user\Downloads\DSC01656 (1600x1067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714489"/>
            <a:ext cx="700092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214282" y="260648"/>
            <a:ext cx="8664200" cy="6192688"/>
          </a:xfrm>
        </p:spPr>
        <p:txBody>
          <a:bodyPr/>
          <a:lstStyle/>
          <a:p>
            <a:r>
              <a:rPr lang="pl-PL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COVID 19 !</a:t>
            </a:r>
          </a:p>
          <a:p>
            <a:r>
              <a:rPr lang="pl-PL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 dniu 11.03.2020 Rektor Uniwersytetu Rzeszowskiego wydał</a:t>
            </a:r>
            <a:r>
              <a:rPr lang="pl-PL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Zarządzenie o zawieszeniu wszystkich zajęć na uczelni w związku z ogłoszeniem przez Rząd RP stanu epidemii koronawirusa.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Decyzją dr hab. prof. UR Wojciecha </a:t>
            </a:r>
            <a:r>
              <a:rPr lang="pl-PL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Walata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Kierownika Projektu - "Systemowa edukacja nieformalna Uniwersytetu Rzeszowskiego przestrzenią rozwoju słuchaczy UTW - UR", </a:t>
            </a:r>
            <a:r>
              <a:rPr lang="pl-PL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wstrzymano również do odwołania prowadzenie zajęć w ramach tego projektu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Jako Wiceprezes ds. Naukowych UTW – UR zwróciłam się do wykładowców z prośbą o przesyłanie nam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materiałów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drogą elektroniczną do umieszczania ich na naszej stronie internetowej UTW-UR.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428604"/>
            <a:ext cx="8858280" cy="1571636"/>
          </a:xfrm>
        </p:spPr>
        <p:txBody>
          <a:bodyPr/>
          <a:lstStyle/>
          <a:p>
            <a:r>
              <a:rPr lang="pl-PL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</a:endParaRPr>
          </a:p>
        </p:txBody>
      </p:sp>
      <p:pic>
        <p:nvPicPr>
          <p:cNvPr id="4" name="Obraz 3" descr="http://old.ur.edu.pl/image/183568/item/Goszty%C5%82a+Tomasz+-URz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2160" y="3645023"/>
            <a:ext cx="2774682" cy="276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364725" y="3269180"/>
            <a:ext cx="540154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/>
              <a:t>Planowany na 24.03. 2020 </a:t>
            </a:r>
          </a:p>
          <a:p>
            <a:r>
              <a:rPr lang="pl-PL" sz="2000" dirty="0" smtClean="0"/>
              <a:t>– Temat: „Poczucie osamotnienia osób ze spektrum autyzmu i ich rodzin. Przyczyny i przeciwdziałanie.” </a:t>
            </a:r>
          </a:p>
          <a:p>
            <a:r>
              <a:rPr lang="pl-PL" sz="2000" dirty="0" smtClean="0"/>
              <a:t>Prowadzi dr </a:t>
            </a:r>
            <a:r>
              <a:rPr lang="pl-PL" sz="2000" dirty="0"/>
              <a:t>Tomasz </a:t>
            </a:r>
            <a:r>
              <a:rPr lang="pl-PL" sz="2000" dirty="0" err="1"/>
              <a:t>Gosztyła</a:t>
            </a:r>
            <a:r>
              <a:rPr lang="pl-PL" sz="2000" dirty="0"/>
              <a:t> </a:t>
            </a:r>
            <a:r>
              <a:rPr lang="pl-PL" sz="2000" dirty="0" smtClean="0"/>
              <a:t>- z </a:t>
            </a:r>
            <a:r>
              <a:rPr lang="pl-PL" sz="2000" dirty="0"/>
              <a:t>Instytutu Psychologii Kolegium Nauk Społecznych UR </a:t>
            </a:r>
            <a:endParaRPr lang="pl-PL" sz="2000" dirty="0" smtClean="0"/>
          </a:p>
          <a:p>
            <a:endParaRPr lang="pl-PL" sz="2000" dirty="0" smtClean="0"/>
          </a:p>
          <a:p>
            <a:r>
              <a:rPr lang="pl-PL" sz="2000" dirty="0" smtClean="0"/>
              <a:t>Plik dostępny pod linkiem:</a:t>
            </a:r>
            <a:r>
              <a:rPr lang="pl-PL" sz="2000" b="1" dirty="0" smtClean="0"/>
              <a:t> </a:t>
            </a:r>
            <a:r>
              <a:rPr lang="pl-PL" sz="2000" u="sng" dirty="0" smtClean="0">
                <a:hlinkClick r:id="rId3"/>
              </a:rPr>
              <a:t>https://drive.google.com/drive/folders/17Kdbt1rxagxRJ84hu1TZCsDMk-s4d56J</a:t>
            </a:r>
            <a:endParaRPr lang="pl-PL" sz="2000" dirty="0" smtClean="0"/>
          </a:p>
          <a:p>
            <a:r>
              <a:rPr lang="pl-PL" sz="2400" dirty="0" smtClean="0"/>
              <a:t>  </a:t>
            </a:r>
            <a:endParaRPr lang="pl-PL" sz="2400" dirty="0"/>
          </a:p>
        </p:txBody>
      </p:sp>
      <p:sp>
        <p:nvSpPr>
          <p:cNvPr id="2" name="pole tekstowe 1"/>
          <p:cNvSpPr txBox="1"/>
          <p:nvPr/>
        </p:nvSpPr>
        <p:spPr>
          <a:xfrm>
            <a:off x="214282" y="188640"/>
            <a:ext cx="89297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Pierwszy wykład dla słuchaczy UTW - UR prowadzony zdalnie (zamiast w auli UR) zaproponował  dr Tomasz Gosztyła </a:t>
            </a:r>
          </a:p>
          <a:p>
            <a:r>
              <a:rPr lang="pl-PL" sz="2400" dirty="0" smtClean="0"/>
              <a:t>– była to prezentacja plansz do tematu wraz z nagranym dźwiękowym komentarzem wykładowcy.</a:t>
            </a:r>
          </a:p>
          <a:p>
            <a:r>
              <a:rPr lang="pl-PL" sz="2400" dirty="0" smtClean="0"/>
              <a:t>Materiały </a:t>
            </a:r>
            <a:r>
              <a:rPr lang="pl-PL" sz="2400" dirty="0" smtClean="0"/>
              <a:t>udostępniliśmy na naszej stronie internetowej do pobierania i można było sobie przewijać plansze słuchając słów wykładowcy z głośnika</a:t>
            </a:r>
            <a:r>
              <a:rPr lang="pl-PL" sz="2400" dirty="0" smtClean="0"/>
              <a:t>. Instrukcję opracował Jan Ziąbek.</a:t>
            </a:r>
            <a:endParaRPr lang="pl-PL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0"/>
            <a:ext cx="8572560" cy="2857496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214282" y="0"/>
            <a:ext cx="8643998" cy="3071810"/>
          </a:xfrm>
        </p:spPr>
        <p:txBody>
          <a:bodyPr/>
          <a:lstStyle/>
          <a:p>
            <a:endParaRPr lang="pl-PL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Planowane zajęcia  na 07.04.2020 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dr Maria Kossakowska-Maras</a:t>
            </a:r>
            <a:r>
              <a:rPr lang="pl-PL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z Instytutu Filologii Rosyjskiej - Kolegium Nauk Humanistycznych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UR</a:t>
            </a:r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udostępniła 2 prezentacje: "Historia kinematografii rosyjskiej" i "Oblicza miłości w kinematografii rosyjskiej" 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oraz podała szereg linków do tematyki: film rosyjski.</a:t>
            </a:r>
          </a:p>
          <a:p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800" dirty="0" smtClean="0"/>
              <a:t> </a:t>
            </a:r>
          </a:p>
          <a:p>
            <a:r>
              <a:rPr lang="pl-PL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85720" y="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dirty="0" smtClean="0"/>
          </a:p>
          <a:p>
            <a:r>
              <a:rPr lang="pl-PL" sz="2400" dirty="0" smtClean="0"/>
              <a:t>  </a:t>
            </a:r>
            <a:endParaRPr lang="pl-PL" sz="2400" dirty="0"/>
          </a:p>
        </p:txBody>
      </p:sp>
      <p:pic>
        <p:nvPicPr>
          <p:cNvPr id="6" name="Obraz 5" descr="http://kfr.univ.rzeszow.pl/img/kossakowsk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3000372"/>
            <a:ext cx="257689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318519" y="3394551"/>
            <a:ext cx="58326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/>
              <a:t>Prezentacje dostępne na platformie: </a:t>
            </a:r>
          </a:p>
          <a:p>
            <a:r>
              <a:rPr lang="pl-PL" sz="2000" u="sng" dirty="0" smtClean="0">
                <a:hlinkClick r:id="rId3"/>
              </a:rPr>
              <a:t>https://www.cloudschool.org/Moskwa/utw</a:t>
            </a:r>
            <a:r>
              <a:rPr lang="pl-PL" sz="2000" dirty="0" smtClean="0"/>
              <a:t>; </a:t>
            </a:r>
          </a:p>
          <a:p>
            <a:r>
              <a:rPr lang="pl-PL" sz="2000" dirty="0" smtClean="0"/>
              <a:t>- hasło: film</a:t>
            </a:r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0"/>
            <a:ext cx="8572560" cy="2857496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827584" y="0"/>
            <a:ext cx="7816382" cy="6309320"/>
          </a:xfrm>
        </p:spPr>
        <p:txBody>
          <a:bodyPr/>
          <a:lstStyle/>
          <a:p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Planowany na 8.04.2020 wykład :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lang="pl-PL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Sztuka utrzymania równowagi ciała i umysłu." </a:t>
            </a:r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dr hab. n. med. prof UR Agnieszka Banaś-Ząbczyk 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z</a:t>
            </a:r>
            <a:r>
              <a:rPr lang="pl-PL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Zakładu Biologii Kolegium Nauk Medycznych UR 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udostępniła prezentację swojego wykładu.  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Poleciła też dodatkową literaturę: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książkę: Johna </a:t>
            </a:r>
            <a:r>
              <a:rPr lang="pl-PL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Kabbata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Zina "Życie piękna katastrofa" oraz ciekawe wykłady np.</a:t>
            </a:r>
            <a:r>
              <a:rPr lang="pl-PL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dr Ewy </a:t>
            </a:r>
            <a:r>
              <a:rPr lang="pl-PL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Pragłowskiej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ze studiów psychoterapii poznawczo-behawioralnej na temat sytuacji odosobnienia 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oraz wykłady prof. Pawła </a:t>
            </a:r>
            <a:r>
              <a:rPr lang="pl-PL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Holasa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 prof. Wojciecha Eichelbergera. 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Linki do tych materiałów były udostępnione na naszej stronie internetowej w zakładce: Wykłady, prezentacje…</a:t>
            </a:r>
          </a:p>
          <a:p>
            <a:endParaRPr lang="pl-PL" sz="2400" dirty="0" smtClean="0"/>
          </a:p>
          <a:p>
            <a:endParaRPr lang="pl-PL" sz="2400" dirty="0" smtClean="0"/>
          </a:p>
          <a:p>
            <a:r>
              <a:rPr lang="pl-PL" sz="2800" dirty="0" smtClean="0"/>
              <a:t> </a:t>
            </a:r>
          </a:p>
          <a:p>
            <a:r>
              <a:rPr lang="pl-PL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85720" y="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dirty="0" smtClean="0"/>
          </a:p>
          <a:p>
            <a:r>
              <a:rPr lang="pl-PL" sz="2400" dirty="0" smtClean="0"/>
              <a:t>  </a:t>
            </a:r>
            <a:endParaRPr lang="pl-PL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0"/>
            <a:ext cx="8572560" cy="2857496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214282" y="321458"/>
            <a:ext cx="8708470" cy="2963525"/>
          </a:xfrm>
        </p:spPr>
        <p:txBody>
          <a:bodyPr/>
          <a:lstStyle/>
          <a:p>
            <a:endParaRPr lang="pl-PL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24.04.2020 - dr Ewa Cwanek - Florek – z Instytutu Filologii Germańskiej Kolegium Nauk Humanistycznych UR przedstawiła </a:t>
            </a:r>
            <a:r>
              <a:rPr lang="pl-PL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ofertę stałych warsztatów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Biblioteki Austriackiej UR, którą planujemy zrealizować dla zainteresowanych w następnym roku akademickim, a na bieżąco można korzystać z niej na facebooku.</a:t>
            </a:r>
            <a:endParaRPr lang="pl-PL" dirty="0" smtClean="0">
              <a:solidFill>
                <a:schemeClr val="tx1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85720" y="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dirty="0" smtClean="0"/>
          </a:p>
          <a:p>
            <a:r>
              <a:rPr lang="pl-PL" sz="2400" dirty="0" smtClean="0"/>
              <a:t>  </a:t>
            </a:r>
            <a:endParaRPr lang="pl-PL" sz="2400" dirty="0"/>
          </a:p>
        </p:txBody>
      </p:sp>
      <p:pic>
        <p:nvPicPr>
          <p:cNvPr id="8" name="Obraz 7" descr="Zespół Szkół Drogowo – Geodezyjnych i Licealnych im. Augusta 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000372"/>
            <a:ext cx="237626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0"/>
            <a:ext cx="8572560" cy="2857496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</a:t>
            </a: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-214338"/>
            <a:ext cx="8929718" cy="2928958"/>
          </a:xfrm>
        </p:spPr>
        <p:txBody>
          <a:bodyPr/>
          <a:lstStyle/>
          <a:p>
            <a:endParaRPr lang="pl-PL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/>
          </a:p>
          <a:p>
            <a:r>
              <a:rPr lang="pl-PL" sz="2800" dirty="0" smtClean="0"/>
              <a:t> </a:t>
            </a:r>
          </a:p>
          <a:p>
            <a:r>
              <a:rPr lang="pl-PL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192898" y="332656"/>
            <a:ext cx="892971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12.05.2020 - dr Marta Bołtuć z Instytutu Filologii Angielskiej Kolegium Nauk Humanistycznych UR - poleciła linki ze stronami i prezentacjami </a:t>
            </a:r>
            <a:r>
              <a:rPr lang="pl-PL" sz="2400" dirty="0" smtClean="0"/>
              <a:t>na You </a:t>
            </a:r>
            <a:r>
              <a:rPr lang="pl-PL" sz="2400" dirty="0" smtClean="0"/>
              <a:t>T</a:t>
            </a:r>
            <a:r>
              <a:rPr lang="pl-PL" sz="2400" dirty="0" smtClean="0"/>
              <a:t>ube </a:t>
            </a:r>
            <a:r>
              <a:rPr lang="pl-PL" sz="2400" dirty="0" smtClean="0"/>
              <a:t>po polsku i angielsku oraz ciekawą prezentację </a:t>
            </a:r>
            <a:r>
              <a:rPr lang="pl-PL" sz="2400" dirty="0"/>
              <a:t>(w języku </a:t>
            </a:r>
            <a:r>
              <a:rPr lang="pl-PL" sz="2400" dirty="0" smtClean="0"/>
              <a:t>angielskim) nt. kultury i metod nauczania autorstwa WILLOW BARNOSKY współpracującej z UR, która </a:t>
            </a:r>
            <a:r>
              <a:rPr lang="pl-PL" sz="2400" dirty="0" smtClean="0"/>
              <a:t>   w </a:t>
            </a:r>
            <a:r>
              <a:rPr lang="pl-PL" sz="2400" dirty="0" smtClean="0"/>
              <a:t>swoim  bogatym życiu zawodowym uczyła w USA, Japonii </a:t>
            </a:r>
            <a:r>
              <a:rPr lang="pl-PL" sz="2400" dirty="0" smtClean="0"/>
              <a:t>      i </a:t>
            </a:r>
            <a:r>
              <a:rPr lang="pl-PL" sz="2400" dirty="0" smtClean="0"/>
              <a:t>Korei.  </a:t>
            </a:r>
          </a:p>
          <a:p>
            <a:r>
              <a:rPr lang="pl-PL" sz="2000" dirty="0" smtClean="0"/>
              <a:t>Materiał dostępny pod linkiem:</a:t>
            </a:r>
            <a:r>
              <a:rPr lang="pl-PL" sz="2000" u="sng" dirty="0" smtClean="0">
                <a:hlinkClick r:id="rId2"/>
              </a:rPr>
              <a:t> </a:t>
            </a:r>
            <a:endParaRPr lang="pl-PL" sz="2400" u="sng" dirty="0" smtClean="0">
              <a:hlinkClick r:id="rId2"/>
            </a:endParaRPr>
          </a:p>
          <a:p>
            <a:r>
              <a:rPr lang="pl-PL" sz="2400" u="sng" dirty="0" smtClean="0">
                <a:hlinkClick r:id="rId2"/>
              </a:rPr>
              <a:t> </a:t>
            </a:r>
            <a:r>
              <a:rPr lang="pl-PL" u="sng" dirty="0" smtClean="0">
                <a:hlinkClick r:id="rId2"/>
              </a:rPr>
              <a:t>https://drive.google.com/file/d/1gNVSdUJmDNwU773a-hYnTrBwI8FHGbdw/view</a:t>
            </a:r>
            <a:endParaRPr lang="pl-PL" dirty="0" smtClean="0"/>
          </a:p>
          <a:p>
            <a:endParaRPr lang="pl-PL" sz="2400" dirty="0"/>
          </a:p>
        </p:txBody>
      </p:sp>
      <p:pic>
        <p:nvPicPr>
          <p:cNvPr id="6" name="Obraz 5" descr="https://scontent-waw1-1.xx.fbcdn.net/v/t1.0-9/10981201_781312795272162_3718815668006172762_n.jpg?_nc_cat=104&amp;_nc_sid=174925&amp;_nc_ohc=_81EMx0cubMAX_ypQ6X&amp;_nc_ht=scontent-waw1-1.xx&amp;oh=fe1a668b0c52d771f1d84a406a7c9126&amp;oe=5F102F09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536" y="3717032"/>
            <a:ext cx="2520709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az 8" descr="Willow Barnosky | Erasmusu.com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176" y="3705165"/>
            <a:ext cx="244827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0"/>
            <a:ext cx="8572560" cy="2857496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6429420" cy="6240186"/>
          </a:xfrm>
        </p:spPr>
        <p:txBody>
          <a:bodyPr/>
          <a:lstStyle/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Dr n. med. Agnieszka Ćwirlej - Sozańska 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z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Instytutu Fizjoterapii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Kolegium Nauk Medycznych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UR wraz zespołem - który prowadził wcześniej ze słuchaczami UTW – UR zajęcia gimnastyczne i seminaria z cyklu „Zdrowy Styl Życia”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opracowały dla słuchaczy poradnik „Jak ćwiczyć pozostając w domu” oraz 5 zestawów ćwiczeń sprawnościowych i rehabilitacyjnych dla seniorów.  Każde z ćwiczeń dla początkujących, średnio zaawansowanych i zaawansowanych, zostało ciekawie opisane i zilustrowane.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Zestawy opublikowaliśmy na naszej stronie internetowej, z zachętą do ćwiczeń w domu.</a:t>
            </a:r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14282" y="0"/>
            <a:ext cx="8929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dirty="0" smtClean="0"/>
          </a:p>
          <a:p>
            <a:endParaRPr lang="pl-PL" sz="2400" dirty="0" smtClean="0"/>
          </a:p>
          <a:p>
            <a:r>
              <a:rPr lang="pl-PL" sz="2400" dirty="0" smtClean="0"/>
              <a:t> </a:t>
            </a:r>
            <a:endParaRPr lang="pl-PL" sz="2400" dirty="0"/>
          </a:p>
        </p:txBody>
      </p:sp>
      <p:pic>
        <p:nvPicPr>
          <p:cNvPr id="8" name="Obraz 7" descr="dr n. med. Agnieszka Ćwirlej-Sozańska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2826" y="895994"/>
            <a:ext cx="1915387" cy="1860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2535" y="4149080"/>
            <a:ext cx="1954307" cy="22621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0"/>
            <a:ext cx="8572560" cy="2857496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288094" y="404664"/>
            <a:ext cx="8604386" cy="5976664"/>
          </a:xfrm>
        </p:spPr>
        <p:txBody>
          <a:bodyPr/>
          <a:lstStyle/>
          <a:p>
            <a:pPr algn="l"/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Badania 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Słuchaczy UTW - UR:</a:t>
            </a:r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 ramach seminariów II semestru, pracownicy naukowi UR pod kierunkiem dr Katarzyny Szeremety z Kolegium Nauk Medycznych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Instytut Nauk o Kulturze Fizycznej, przeprowadzili badania słuchaczy UTW-UR w ramach projektu pt. ”Ocena sprawności funkcjonalnej, psychomotorycznej oraz aktywności fizycznej osób starszych”. 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- etap badań odbył się 26.02.br., II – etap 4.03.br. Przebadano łącznie 26 osób, a wyniki badań wraz z interpretacją zostały przesłane pocztą elektroniczną dla każdego uczestnika.</a:t>
            </a:r>
          </a:p>
        </p:txBody>
      </p:sp>
      <p:sp>
        <p:nvSpPr>
          <p:cNvPr id="7" name="Prostokąt 6"/>
          <p:cNvSpPr/>
          <p:nvPr/>
        </p:nvSpPr>
        <p:spPr>
          <a:xfrm>
            <a:off x="214282" y="0"/>
            <a:ext cx="8929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dirty="0" smtClean="0"/>
          </a:p>
          <a:p>
            <a:endParaRPr lang="pl-PL" sz="2400" dirty="0" smtClean="0"/>
          </a:p>
          <a:p>
            <a:r>
              <a:rPr lang="pl-PL" sz="2400" dirty="0" smtClean="0"/>
              <a:t> </a:t>
            </a:r>
            <a:endParaRPr lang="pl-PL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0"/>
            <a:ext cx="8572560" cy="2857496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245969" y="260648"/>
            <a:ext cx="8715436" cy="7072338"/>
          </a:xfrm>
        </p:spPr>
        <p:txBody>
          <a:bodyPr/>
          <a:lstStyle/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 naszej stronie internetowej UTW - UR, prowadzonej na bieżąco przez kol. Ewę Wójcik umieszczamy ważne informacje wspierające seniorów w sytuacji zagrożenia epidemicznego, otrzymywane z różnych źródeł np.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informacje i kontakty do pomocy medycznej, do różnych form wsparcia zdrowotnego - przekazywane z Rzeszowskiego NFZ</a:t>
            </a:r>
          </a:p>
          <a:p>
            <a:pPr algn="l">
              <a:buFontTx/>
              <a:buChar char="-"/>
            </a:pP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cykl warsztatów „Trening pamięci dla seniorów - dr Edyta Bonk”. Filmiki dostępne bezpłatnie na YouTube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pl-PL" sz="2000" i="1" u="sng" dirty="0" smtClean="0">
                <a:latin typeface="Arial" pitchFamily="34" charset="0"/>
                <a:cs typeface="Arial" pitchFamily="34" charset="0"/>
                <a:hlinkClick r:id="rId2"/>
              </a:rPr>
              <a:t>https://www.youtube.com/watch?v=fBC0vdtl4W4</a:t>
            </a:r>
            <a:endParaRPr lang="pl-PL" sz="2400" i="1" u="sng" dirty="0" smtClean="0">
              <a:latin typeface="Arial" pitchFamily="34" charset="0"/>
              <a:cs typeface="Arial" pitchFamily="34" charset="0"/>
            </a:endParaRPr>
          </a:p>
          <a:p>
            <a:pPr algn="l">
              <a:buFontTx/>
              <a:buChar char="-"/>
            </a:pP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cykl porad medycznych w „Głosie Seniora”</a:t>
            </a:r>
          </a:p>
          <a:p>
            <a:pPr algn="l">
              <a:buFontTx/>
              <a:buChar char="-"/>
            </a:pP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nformacje dla seniorów zamieszczane w „Gazecie Seniora”</a:t>
            </a:r>
          </a:p>
          <a:p>
            <a:pPr algn="l">
              <a:buFontTx/>
              <a:buChar char="-"/>
            </a:pP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relacje filmowe ze wszystkich spotkań, czterech edycji, cyklu "WIELKIE PYTANIA w NAUCE" - organizowanych przez Wyższą Szkołę Informatyki i Zarządzania.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Zachęcamy słuchaczy do zaglądania na stronę UTW – UR</a:t>
            </a:r>
          </a:p>
          <a:p>
            <a:pPr algn="l"/>
            <a:r>
              <a:rPr lang="pl-PL" sz="2400" dirty="0" smtClean="0">
                <a:hlinkClick r:id="rId3"/>
              </a:rPr>
              <a:t>http://old.ur.edu.pl/studenci/utw</a:t>
            </a:r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Tx/>
              <a:buChar char="-"/>
            </a:pPr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14282" y="0"/>
            <a:ext cx="8929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dirty="0" smtClean="0"/>
          </a:p>
          <a:p>
            <a:endParaRPr lang="pl-PL" sz="2400" dirty="0" smtClean="0"/>
          </a:p>
          <a:p>
            <a:r>
              <a:rPr lang="pl-PL" sz="2400" dirty="0" smtClean="0"/>
              <a:t> </a:t>
            </a:r>
            <a:endParaRPr lang="pl-PL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357158" y="0"/>
            <a:ext cx="8429684" cy="2357430"/>
          </a:xfrm>
        </p:spPr>
        <p:txBody>
          <a:bodyPr/>
          <a:lstStyle/>
          <a:p>
            <a:pPr eaLnBrk="1" hangingPunct="1"/>
            <a:r>
              <a:rPr lang="pl-PL" altLang="pl-PL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3200" dirty="0" smtClean="0"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3200" dirty="0" smtClean="0">
                <a:latin typeface="Arial" pitchFamily="34" charset="0"/>
                <a:cs typeface="Arial" pitchFamily="34" charset="0"/>
              </a:rPr>
            </a:br>
            <a:endParaRPr lang="pl-PL" altLang="pl-PL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428596" y="332656"/>
            <a:ext cx="8358246" cy="5832648"/>
          </a:xfrm>
        </p:spPr>
        <p:txBody>
          <a:bodyPr/>
          <a:lstStyle/>
          <a:p>
            <a:pPr algn="l" eaLnBrk="1" hangingPunct="1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Drugi  semestr roku akademickiego 2019/2020                     z powodu sytuacji pandemicznej COVID-19 był dla słuchaczy UTW-UR wyjątkowy i bardzo trudny, </a:t>
            </a:r>
            <a:r>
              <a:rPr lang="pl-PL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zajęcia na uczelni zostały zawieszone 13 marca, a kontakty osobiste ograniczone do telefonów i poczty elektronicznej.</a:t>
            </a:r>
          </a:p>
          <a:p>
            <a:pPr algn="l" eaLnBrk="1" hangingPunct="1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Dlatego pragnę serdecznie podziękować pracownikom naukowym UR oraz wszystkim współpracownikom </a:t>
            </a:r>
            <a:r>
              <a:rPr lang="pl-PL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aktywnym koleżankom i kolegom za zaangażowanie oraz wprowadzanie nowych rozwiązań w </a:t>
            </a:r>
            <a:r>
              <a:rPr lang="pl-PL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e-learningu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do procesu edukacji seniorów w celu rozszerzenia ich wiedzy i umiejętności komputerowych.</a:t>
            </a:r>
            <a:endParaRPr lang="pl-PL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 ograniczonym sanitarnie trybie oraz zdalnie pracowało biuro UTW - UR (</a:t>
            </a:r>
            <a:r>
              <a:rPr lang="pl-PL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 końca czerwca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– działała poczta, wysyłane były setki ważnych i pilnych maili oraz sms-ów w celu utrzymania wzajemnych kontaktów ze słuchaczami.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357158" y="0"/>
            <a:ext cx="8429684" cy="2357430"/>
          </a:xfrm>
        </p:spPr>
        <p:txBody>
          <a:bodyPr/>
          <a:lstStyle/>
          <a:p>
            <a:pPr eaLnBrk="1" hangingPunct="1"/>
            <a:r>
              <a:rPr lang="pl-PL" altLang="pl-PL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3200" dirty="0" smtClean="0"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3200" dirty="0" smtClean="0">
                <a:latin typeface="Arial" pitchFamily="34" charset="0"/>
                <a:cs typeface="Arial" pitchFamily="34" charset="0"/>
              </a:rPr>
            </a:br>
            <a:endParaRPr lang="pl-PL" altLang="pl-PL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428596" y="764703"/>
            <a:ext cx="8286808" cy="5040561"/>
          </a:xfrm>
        </p:spPr>
        <p:txBody>
          <a:bodyPr/>
          <a:lstStyle/>
          <a:p>
            <a:pPr eaLnBrk="1" hangingPunct="1"/>
            <a:r>
              <a:rPr lang="pl-PL" altLang="pl-PL" i="1" dirty="0" smtClean="0">
                <a:solidFill>
                  <a:schemeClr val="tx2"/>
                </a:solidFill>
                <a:latin typeface="Comic Sans MS" panose="030F0702030302020204" pitchFamily="66" charset="0"/>
                <a:cs typeface="Arial" pitchFamily="34" charset="0"/>
              </a:rPr>
              <a:t>Serdecznie życzę wszystkim słuchaczom UTW - UR </a:t>
            </a:r>
          </a:p>
          <a:p>
            <a:pPr eaLnBrk="1" hangingPunct="1"/>
            <a:r>
              <a:rPr lang="pl-PL" altLang="pl-PL" i="1" dirty="0" smtClean="0">
                <a:solidFill>
                  <a:schemeClr val="tx2"/>
                </a:solidFill>
                <a:latin typeface="Comic Sans MS" panose="030F0702030302020204" pitchFamily="66" charset="0"/>
                <a:cs typeface="Arial" pitchFamily="34" charset="0"/>
              </a:rPr>
              <a:t>zdrowych, pełnych słońca i dobrego wypoczynku wakacji </a:t>
            </a:r>
          </a:p>
          <a:p>
            <a:pPr eaLnBrk="1" hangingPunct="1"/>
            <a:r>
              <a:rPr lang="pl-PL" altLang="pl-PL" i="1" dirty="0" smtClean="0">
                <a:solidFill>
                  <a:schemeClr val="tx2"/>
                </a:solidFill>
                <a:latin typeface="Comic Sans MS" panose="030F0702030302020204" pitchFamily="66" charset="0"/>
                <a:cs typeface="Arial" pitchFamily="34" charset="0"/>
              </a:rPr>
              <a:t>oraz wyrażam gorącą nadzieję </a:t>
            </a:r>
          </a:p>
          <a:p>
            <a:pPr eaLnBrk="1" hangingPunct="1"/>
            <a:r>
              <a:rPr lang="pl-PL" altLang="pl-PL" i="1" dirty="0" smtClean="0">
                <a:solidFill>
                  <a:schemeClr val="tx2"/>
                </a:solidFill>
                <a:latin typeface="Comic Sans MS" panose="030F0702030302020204" pitchFamily="66" charset="0"/>
                <a:cs typeface="Arial" pitchFamily="34" charset="0"/>
              </a:rPr>
              <a:t>na wspólny powrót do normalności </a:t>
            </a:r>
          </a:p>
          <a:p>
            <a:pPr eaLnBrk="1" hangingPunct="1"/>
            <a:r>
              <a:rPr lang="pl-PL" altLang="pl-PL" i="1" dirty="0" smtClean="0">
                <a:solidFill>
                  <a:schemeClr val="tx2"/>
                </a:solidFill>
                <a:latin typeface="Comic Sans MS" panose="030F0702030302020204" pitchFamily="66" charset="0"/>
                <a:cs typeface="Arial" pitchFamily="34" charset="0"/>
              </a:rPr>
              <a:t>w nowym roku akademickim.</a:t>
            </a:r>
          </a:p>
          <a:p>
            <a:pPr eaLnBrk="1" hangingPunct="1"/>
            <a:endParaRPr lang="pl-PL" alt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pl-PL" alt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2800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Danuta Kamieniecka - Przywara </a:t>
            </a:r>
          </a:p>
          <a:p>
            <a:pPr eaLnBrk="1" hangingPunct="1"/>
            <a:r>
              <a:rPr lang="pl-PL" altLang="pl-PL" sz="2800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Wiceprezes ds. Naukowych </a:t>
            </a: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1800" dirty="0" smtClean="0">
                <a:solidFill>
                  <a:srgbClr val="002060"/>
                </a:solidFill>
                <a:latin typeface="Arial Black" pitchFamily="34" charset="0"/>
              </a:rPr>
              <a:t>P</a:t>
            </a:r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5187</TotalTime>
  <Words>882</Words>
  <Application>Microsoft Office PowerPoint</Application>
  <PresentationFormat>Pokaz na ekranie (4:3)</PresentationFormat>
  <Paragraphs>149</Paragraphs>
  <Slides>18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Motyw pakietu Office</vt:lpstr>
      <vt:lpstr>Wykłady i seminaria w II - gim semestrze  roku akademickiego 2019/2020 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 </vt:lpstr>
      <vt:lpstr>                         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Uniwersytet Trzeciego Wieku przy Uniwersytecie Rzeszowskim</dc:title>
  <dc:creator>My Blue</dc:creator>
  <cp:lastModifiedBy>user</cp:lastModifiedBy>
  <cp:revision>481</cp:revision>
  <dcterms:created xsi:type="dcterms:W3CDTF">2015-05-17T17:21:03Z</dcterms:created>
  <dcterms:modified xsi:type="dcterms:W3CDTF">2020-06-21T16:12:45Z</dcterms:modified>
</cp:coreProperties>
</file>