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9" r:id="rId4"/>
    <p:sldId id="261" r:id="rId5"/>
    <p:sldId id="262" r:id="rId6"/>
    <p:sldId id="263" r:id="rId7"/>
    <p:sldId id="268" r:id="rId8"/>
    <p:sldId id="271" r:id="rId9"/>
    <p:sldId id="270" r:id="rId10"/>
    <p:sldId id="272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218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129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0623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8569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2054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689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3274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2991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7273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7228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0126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20EBB-0B38-4167-804B-FE4309CCF828}" type="datetimeFigureOut">
              <a:rPr lang="pl-PL" smtClean="0"/>
              <a:t>14.02.2020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D9223-DF10-4D6B-B51F-2B1883A67B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712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92263" y="3033713"/>
            <a:ext cx="9144000" cy="2387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STOWARZYSZENIE PRZYJACIÓŁ UNIWERSYTETU TRZECIEGO WIEKU w RZESZOWIE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92263" y="5664200"/>
            <a:ext cx="9144000" cy="16557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altLang="pl-PL" sz="28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Rzeszów – 13 luty 2020</a:t>
            </a:r>
          </a:p>
        </p:txBody>
      </p:sp>
      <p:pic>
        <p:nvPicPr>
          <p:cNvPr id="2052" name="Obraz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7913" y="352425"/>
            <a:ext cx="2554287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23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5548"/>
            <a:ext cx="1801813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2277687" y="434908"/>
            <a:ext cx="97757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Stowarzyszenie Przyjaciół UTW jest organizacją pozarządową, która działa od 28 lutego 2011r., posiada osobowość prawną i ma status organizacji pożytku publicznego. </a:t>
            </a:r>
            <a:endParaRPr lang="pl-PL" altLang="pl-PL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800" dirty="0" smtClean="0">
                <a:latin typeface="Arial" panose="020B0604020202020204" pitchFamily="34" charset="0"/>
                <a:cs typeface="Calibri" panose="020F0502020204030204" pitchFamily="34" charset="0"/>
              </a:rPr>
              <a:t>SP UTW ściśle współpracuje z Uniwersytetem Trzeciego Wieku Uniwersytetu Rzeszowskiego poprzez wspieranie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800" dirty="0" smtClean="0">
                <a:latin typeface="Arial" panose="020B0604020202020204" pitchFamily="34" charset="0"/>
                <a:cs typeface="Calibri" panose="020F0502020204030204" pitchFamily="34" charset="0"/>
              </a:rPr>
              <a:t>i współfinansowanie jego działań.</a:t>
            </a:r>
          </a:p>
        </p:txBody>
      </p:sp>
      <p:sp>
        <p:nvSpPr>
          <p:cNvPr id="4" name="Prostokąt 3"/>
          <p:cNvSpPr/>
          <p:nvPr/>
        </p:nvSpPr>
        <p:spPr>
          <a:xfrm>
            <a:off x="0" y="3821373"/>
            <a:ext cx="1125940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800" dirty="0" smtClean="0">
                <a:latin typeface="Arial" panose="020B0604020202020204" pitchFamily="34" charset="0"/>
                <a:cs typeface="Calibri" panose="020F0502020204030204" pitchFamily="34" charset="0"/>
              </a:rPr>
              <a:t>W roku 2019 Stowarzyszenie ze środków własnych lub z dotacji Urzędu Miasta w różnym stopniu współfinansowało :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l-PL" altLang="pl-PL" sz="2800" dirty="0" smtClean="0">
                <a:latin typeface="Arial" panose="020B0604020202020204" pitchFamily="34" charset="0"/>
                <a:cs typeface="Calibri" panose="020F0502020204030204" pitchFamily="34" charset="0"/>
              </a:rPr>
              <a:t>Jubileusz XXXV - lecia UTW,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l-PL" altLang="pl-PL" sz="2800" dirty="0" smtClean="0">
                <a:latin typeface="Arial" panose="020B0604020202020204" pitchFamily="34" charset="0"/>
                <a:cs typeface="Calibri" panose="020F0502020204030204" pitchFamily="34" charset="0"/>
              </a:rPr>
              <a:t>Letnią Olimpiadę Seniorów w Łucku,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l-PL" altLang="pl-PL" sz="2800" dirty="0" smtClean="0">
                <a:latin typeface="Arial" panose="020B0604020202020204" pitchFamily="34" charset="0"/>
                <a:cs typeface="Calibri" panose="020F0502020204030204" pitchFamily="34" charset="0"/>
              </a:rPr>
              <a:t>Dzień otwarty UTW-UR,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l-PL" altLang="pl-PL" sz="2800" dirty="0" smtClean="0">
                <a:latin typeface="Arial" panose="020B0604020202020204" pitchFamily="34" charset="0"/>
                <a:cs typeface="Calibri" panose="020F0502020204030204" pitchFamily="34" charset="0"/>
              </a:rPr>
              <a:t>X - lecie Dyskusyjnego Klubu Książki.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pl-PL" alt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12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0840"/>
            <a:ext cx="7001301" cy="5031315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926" y="0"/>
            <a:ext cx="5539582" cy="415468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4079" y="3746310"/>
            <a:ext cx="5366475" cy="3111690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268485" y="5556857"/>
            <a:ext cx="513473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>
                <a:latin typeface="Arial" panose="020B0604020202020204" pitchFamily="34" charset="0"/>
                <a:cs typeface="Calibri" panose="020F0502020204030204" pitchFamily="34" charset="0"/>
              </a:rPr>
              <a:t>SP </a:t>
            </a:r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UTW finansowało </a:t>
            </a:r>
          </a:p>
          <a:p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wydanie </a:t>
            </a:r>
            <a:r>
              <a:rPr 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ulotki na XXXV lecie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342181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Obraz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136" y="2318829"/>
            <a:ext cx="5995300" cy="449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Prostokąt 5"/>
          <p:cNvSpPr>
            <a:spLocks noChangeArrowheads="1"/>
          </p:cNvSpPr>
          <p:nvPr/>
        </p:nvSpPr>
        <p:spPr bwMode="auto">
          <a:xfrm>
            <a:off x="585006" y="549441"/>
            <a:ext cx="37782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Jubileusz XXXV lecia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UTW-UR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3284" y="3251651"/>
            <a:ext cx="5412907" cy="3606349"/>
          </a:xfrm>
          <a:prstGeom prst="rect">
            <a:avLst/>
          </a:prstGeom>
        </p:spPr>
      </p:pic>
      <p:pic>
        <p:nvPicPr>
          <p:cNvPr id="7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3444" y="0"/>
            <a:ext cx="5026925" cy="3769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009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4925" y="2262188"/>
            <a:ext cx="6899275" cy="459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27525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Obraz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2288" y="0"/>
            <a:ext cx="5165725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Prostokąt 5"/>
          <p:cNvSpPr>
            <a:spLocks noChangeArrowheads="1"/>
          </p:cNvSpPr>
          <p:nvPr/>
        </p:nvSpPr>
        <p:spPr bwMode="auto">
          <a:xfrm>
            <a:off x="4754562" y="274122"/>
            <a:ext cx="24796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Letnia Olimpiada Seniorów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Łucku</a:t>
            </a:r>
          </a:p>
        </p:txBody>
      </p:sp>
      <p:sp>
        <p:nvSpPr>
          <p:cNvPr id="2" name="Prostokąt 1"/>
          <p:cNvSpPr/>
          <p:nvPr/>
        </p:nvSpPr>
        <p:spPr>
          <a:xfrm>
            <a:off x="8442319" y="3911404"/>
            <a:ext cx="374968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>
                <a:latin typeface="Arial" panose="020B0604020202020204" pitchFamily="34" charset="0"/>
                <a:cs typeface="Calibri" panose="020F0502020204030204" pitchFamily="34" charset="0"/>
              </a:rPr>
              <a:t>SP UTW </a:t>
            </a:r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finansowało</a:t>
            </a:r>
          </a:p>
          <a:p>
            <a:r>
              <a:rPr lang="pl-PL" altLang="pl-PL" sz="2800" b="1" dirty="0">
                <a:latin typeface="Arial" panose="020B0604020202020204" pitchFamily="34" charset="0"/>
                <a:cs typeface="Calibri" panose="020F0502020204030204" pitchFamily="34" charset="0"/>
              </a:rPr>
              <a:t>k</a:t>
            </a:r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oszty transportu </a:t>
            </a:r>
            <a:endParaRPr lang="pl-PL" altLang="pl-PL" sz="2800" b="1" dirty="0">
              <a:latin typeface="Arial" panose="020B06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18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Prostokąt 1"/>
          <p:cNvSpPr>
            <a:spLocks noChangeArrowheads="1"/>
          </p:cNvSpPr>
          <p:nvPr/>
        </p:nvSpPr>
        <p:spPr bwMode="auto">
          <a:xfrm>
            <a:off x="14831" y="4411652"/>
            <a:ext cx="6096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Dzień Otwartych Drzwi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września </a:t>
            </a:r>
            <a:r>
              <a:rPr lang="pl-PL" altLang="pl-PL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2019.</a:t>
            </a:r>
            <a:endParaRPr lang="pl-PL" alt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9" name="Obraz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518795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Obraz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5813" y="34925"/>
            <a:ext cx="5056187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4329" y="1793134"/>
            <a:ext cx="3581445" cy="5064866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7751361" y="3980754"/>
            <a:ext cx="4440639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2800" b="1" dirty="0">
                <a:latin typeface="Arial" panose="020B0604020202020204" pitchFamily="34" charset="0"/>
                <a:cs typeface="Calibri" panose="020F0502020204030204" pitchFamily="34" charset="0"/>
              </a:rPr>
              <a:t>SP UTW </a:t>
            </a:r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finansowało </a:t>
            </a:r>
          </a:p>
          <a:p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druk plakatów, zdjęć, </a:t>
            </a:r>
          </a:p>
          <a:p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catering i akompaniatora</a:t>
            </a:r>
          </a:p>
          <a:p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Cantileny.</a:t>
            </a:r>
            <a:endParaRPr lang="pl-PL" altLang="pl-PL" sz="2800" b="1" dirty="0">
              <a:latin typeface="Arial" panose="020B06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98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0" y="1977449"/>
            <a:ext cx="3280065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altLang="pl-PL" sz="2800" b="1" dirty="0">
                <a:latin typeface="Arial" panose="020B0604020202020204" pitchFamily="34" charset="0"/>
                <a:cs typeface="Calibri" panose="020F0502020204030204" pitchFamily="34" charset="0"/>
              </a:rPr>
              <a:t>SP UTW </a:t>
            </a:r>
            <a:endParaRPr lang="pl-PL" altLang="pl-PL" sz="2800" b="1" dirty="0" smtClean="0"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współfinansowało</a:t>
            </a:r>
          </a:p>
          <a:p>
            <a:pPr algn="ctr"/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X-lecie DKK </a:t>
            </a:r>
          </a:p>
          <a:p>
            <a:pPr algn="ctr"/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na wniosek</a:t>
            </a:r>
          </a:p>
          <a:p>
            <a:pPr algn="ctr"/>
            <a:r>
              <a:rPr lang="pl-PL" altLang="pl-PL" sz="2800" b="1" dirty="0" smtClean="0">
                <a:latin typeface="Arial" panose="020B0604020202020204" pitchFamily="34" charset="0"/>
                <a:cs typeface="Calibri" panose="020F0502020204030204" pitchFamily="34" charset="0"/>
              </a:rPr>
              <a:t>Zarządu UTW-UR </a:t>
            </a:r>
            <a:endParaRPr lang="pl-PL" altLang="pl-PL" sz="2800" b="1" dirty="0">
              <a:latin typeface="Arial" panose="020B06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5548"/>
            <a:ext cx="1801813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065" y="516289"/>
            <a:ext cx="8572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3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126" y="-259308"/>
            <a:ext cx="8993874" cy="599591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5548"/>
            <a:ext cx="1801813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3357"/>
            <a:ext cx="3505982" cy="46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81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0" y="205923"/>
            <a:ext cx="11709779" cy="6652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106000"/>
              </a:lnSpc>
              <a:spcAft>
                <a:spcPts val="800"/>
              </a:spcAft>
            </a:pPr>
            <a:r>
              <a:rPr lang="pl-PL" sz="6000" b="1" dirty="0">
                <a:solidFill>
                  <a:srgbClr val="FF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OGŁOSZENIE</a:t>
            </a:r>
            <a:endParaRPr lang="pl-PL" sz="6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l-PL" sz="3200" b="1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Stowarzyszenie Przyjaciół Uniwersytetu Trzeciego Wieku</a:t>
            </a:r>
            <a:endParaRPr lang="pl-PL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l-PL" sz="3200" b="1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Rzeszowie zwraca się z prośbą o dokonanie odpisu 1 %</a:t>
            </a:r>
            <a:endParaRPr lang="pl-PL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l-PL" sz="3200" b="1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dochodu za 2019 rok na rzecz naszego Stowarzyszenia.</a:t>
            </a:r>
            <a:endParaRPr lang="pl-PL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l-PL" sz="3200" b="1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tym celu należy wypełnić druk PIT-OP, wpisując numer</a:t>
            </a:r>
            <a:endParaRPr lang="pl-PL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l-PL" sz="4400" b="1" dirty="0" smtClean="0">
                <a:solidFill>
                  <a:srgbClr val="FF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KRS 0000379607</a:t>
            </a:r>
            <a:r>
              <a:rPr lang="pl-PL" sz="3200" b="1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ctr">
              <a:spcAft>
                <a:spcPts val="0"/>
              </a:spcAft>
            </a:pPr>
            <a:r>
              <a:rPr lang="pl-PL" sz="3200" b="1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Jako cel szczegółowy można podać nazwę sekcji, klubu lub ogólnie UTW-UR.</a:t>
            </a:r>
            <a:endParaRPr lang="pl-PL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l-PL" sz="3200" b="1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Stowarzyszenie jest organizacją pożytku publicznego, a wszelkie pozyskane środki są przeznaczane na działalność statutową.</a:t>
            </a:r>
            <a:endParaRPr lang="pl-PL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200" b="1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pl-PL" sz="2400" b="1" i="1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 Suchy – prezes zarządu SP UTW w Rzeszowie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39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64498" y="259806"/>
            <a:ext cx="11217275" cy="80048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4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ZAPROSZENIE</a:t>
            </a:r>
            <a:endParaRPr lang="pl-PL" sz="4800" b="1" dirty="0">
              <a:solidFill>
                <a:schemeClr val="accent1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3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Stowarzyszenie </a:t>
            </a:r>
            <a:r>
              <a:rPr lang="pl-PL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Przyjaciół Uniwersytetu Trzeciego Wieku </a:t>
            </a:r>
            <a:endParaRPr lang="pl-PL" sz="32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3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35 – 059 Rzeszów, ul. Rejtana 16 C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3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zaprasza nowych słuchaczy.</a:t>
            </a:r>
            <a:endParaRPr lang="pl-PL" sz="3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3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Przypominamy </a:t>
            </a:r>
            <a:r>
              <a:rPr lang="pl-PL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warunki wstąpienia do SP UTW:</a:t>
            </a:r>
          </a:p>
          <a:p>
            <a:pPr marL="571500" indent="-5715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pl-PL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Zapoznanie się ze statutem,</a:t>
            </a:r>
          </a:p>
          <a:p>
            <a:pPr marL="571500" indent="-5715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pl-PL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Wypełnienie deklaracji i złożenie jej w biurze,</a:t>
            </a:r>
          </a:p>
          <a:p>
            <a:pPr marL="571500" indent="-5715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pl-PL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Opłacenie wpisowego 10 zł i składki rocznej 20 zł</a:t>
            </a:r>
            <a:r>
              <a:rPr lang="pl-PL" sz="3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Nr konta </a:t>
            </a:r>
            <a:r>
              <a:rPr lang="pl-PL" sz="36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83 8642 1126 2012 1133 8866 0001</a:t>
            </a:r>
          </a:p>
          <a:p>
            <a:pPr marL="571500" indent="-5715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endParaRPr lang="pl-PL" sz="3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endParaRPr lang="pl-PL" sz="3600" b="1" dirty="0">
              <a:solidFill>
                <a:schemeClr val="accent1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endParaRPr lang="pl-PL" sz="28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55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273</Words>
  <Application>Microsoft Office PowerPoint</Application>
  <PresentationFormat>Panoramiczny</PresentationFormat>
  <Paragraphs>49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Motyw pakietu Office</vt:lpstr>
      <vt:lpstr>STOWARZYSZENIE PRZYJACIÓŁ UNIWERSYTETU TRZECIEGO WIEKU w RZESZOWIE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Maria Suchy</dc:creator>
  <cp:lastModifiedBy>Maria Suchy</cp:lastModifiedBy>
  <cp:revision>23</cp:revision>
  <dcterms:created xsi:type="dcterms:W3CDTF">2020-01-28T20:00:47Z</dcterms:created>
  <dcterms:modified xsi:type="dcterms:W3CDTF">2020-02-14T07:41:28Z</dcterms:modified>
</cp:coreProperties>
</file>