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384" r:id="rId2"/>
    <p:sldId id="386" r:id="rId3"/>
    <p:sldId id="388" r:id="rId4"/>
    <p:sldId id="387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4" r:id="rId20"/>
    <p:sldId id="405" r:id="rId21"/>
    <p:sldId id="406" r:id="rId22"/>
    <p:sldId id="407" r:id="rId23"/>
    <p:sldId id="408" r:id="rId24"/>
    <p:sldId id="403" r:id="rId25"/>
    <p:sldId id="409" r:id="rId26"/>
    <p:sldId id="410" r:id="rId27"/>
    <p:sldId id="411" r:id="rId28"/>
    <p:sldId id="412" r:id="rId29"/>
    <p:sldId id="413" r:id="rId30"/>
    <p:sldId id="414" r:id="rId31"/>
    <p:sldId id="415" r:id="rId32"/>
    <p:sldId id="416" r:id="rId33"/>
    <p:sldId id="418" r:id="rId34"/>
    <p:sldId id="417" r:id="rId35"/>
    <p:sldId id="419" r:id="rId36"/>
    <p:sldId id="420" r:id="rId37"/>
    <p:sldId id="421" r:id="rId38"/>
    <p:sldId id="422" r:id="rId39"/>
    <p:sldId id="423" r:id="rId40"/>
    <p:sldId id="424" r:id="rId41"/>
    <p:sldId id="425" r:id="rId42"/>
    <p:sldId id="426" r:id="rId43"/>
    <p:sldId id="428" r:id="rId44"/>
    <p:sldId id="429" r:id="rId45"/>
    <p:sldId id="427" r:id="rId46"/>
    <p:sldId id="430" r:id="rId47"/>
    <p:sldId id="431" r:id="rId48"/>
    <p:sldId id="442" r:id="rId49"/>
    <p:sldId id="443" r:id="rId50"/>
    <p:sldId id="444" r:id="rId51"/>
    <p:sldId id="445" r:id="rId52"/>
    <p:sldId id="435" r:id="rId53"/>
    <p:sldId id="439" r:id="rId54"/>
    <p:sldId id="440" r:id="rId55"/>
    <p:sldId id="448" r:id="rId56"/>
    <p:sldId id="436" r:id="rId57"/>
    <p:sldId id="437" r:id="rId58"/>
    <p:sldId id="438" r:id="rId59"/>
    <p:sldId id="434" r:id="rId60"/>
    <p:sldId id="446" r:id="rId61"/>
    <p:sldId id="447" r:id="rId62"/>
    <p:sldId id="432" r:id="rId63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207" autoAdjust="0"/>
    <p:restoredTop sz="94660"/>
  </p:normalViewPr>
  <p:slideViewPr>
    <p:cSldViewPr>
      <p:cViewPr varScale="1">
        <p:scale>
          <a:sx n="66" d="100"/>
          <a:sy n="66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ECF72-0DD9-4C45-B521-F493578035B1}" type="datetimeFigureOut">
              <a:rPr lang="pl-PL" smtClean="0"/>
              <a:pPr/>
              <a:t>2020-02-12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F7864-3FD2-40A4-AC6F-1288810D12B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5599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7864-3FD2-40A4-AC6F-1288810D12BB}" type="slidenum">
              <a:rPr lang="pl-PL" smtClean="0"/>
              <a:pPr/>
              <a:t>53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7864-3FD2-40A4-AC6F-1288810D12BB}" type="slidenum">
              <a:rPr lang="pl-PL" smtClean="0"/>
              <a:pPr/>
              <a:t>54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7864-3FD2-40A4-AC6F-1288810D12BB}" type="slidenum">
              <a:rPr lang="pl-PL" smtClean="0"/>
              <a:pPr/>
              <a:t>55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7864-3FD2-40A4-AC6F-1288810D12BB}" type="slidenum">
              <a:rPr lang="pl-PL" smtClean="0"/>
              <a:pPr/>
              <a:t>61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330C3-3369-40C0-934B-2735739FE415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46B81-FFDF-44A1-AA62-A5F4F31A096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60434-29DE-48FC-BFB2-A10B26F955A5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0ECB8-14C3-4D6F-BED0-F849B08D9C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53C8-396B-4B44-B547-DCBCAD1C48E3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7F8F0-6AAC-4594-84BD-09C750057DB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EC366-A316-40DD-962A-0F9517577EC9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15540-9C0D-4641-A7F5-8A8C6B9417D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5F9A-BE82-4E9E-91A9-829696CF4AA4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0899-363D-4EBA-9694-14D49351F6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2CAE-4A17-463F-8F8D-862E9F4FB7F1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24E65-625E-4538-8650-3F89307685A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59984-817A-43F7-A19D-AB8991485FB6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30858-DAA0-4D19-88A7-7420060AEB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7A0F6-4F87-4A48-A237-DE6AF1C69D6A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6C4A2-D0D0-4CBE-85BD-B2032340E3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1C329-574F-4A75-9001-68456C2C0E0B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CDFC5-E91C-474E-90DE-20A6840705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71E4A-EB40-46D5-B31E-A75E6F95EA07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597C2-63D8-4CC5-9830-C73FBEEE0D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EAC54-73B4-4049-AAED-EBA7343D8731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D9B05-388F-4435-AF41-F0CCCF4402D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1B4F61-56F1-40DC-AE40-DDBF6C3413CE}" type="datetimeFigureOut">
              <a:rPr lang="pl-PL"/>
              <a:pPr>
                <a:defRPr/>
              </a:pPr>
              <a:t>2020-02-12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3DE6C39-A1D0-4CE5-942A-F44917A89E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857364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Wykłady i seminaria w I 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pl-PL" altLang="pl-PL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szym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semestrze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r. ak. 2019/2020                                      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3730637"/>
          </a:xfrm>
        </p:spPr>
        <p:txBody>
          <a:bodyPr/>
          <a:lstStyle/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52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1857364"/>
            <a:ext cx="417512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58418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Dzień Otwartych Drzwi UTW – UR  24.09.2019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273050"/>
            <a:ext cx="3971924" cy="5853113"/>
          </a:xfrm>
        </p:spPr>
        <p:txBody>
          <a:bodyPr/>
          <a:lstStyle/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 descr="http://www.ur.edu.pl/image/173304/default/UTW+Dzie%C5%84+otwarty+24+09+2019+%2811%29+%5B1600x1200%5D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3917394" cy="26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://www.ur.edu.pl/image/173306/default/UTW+Dzie%C5%84+otwarty+24+09+2019+%2813%29+%5B1600x1200%5D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3" y="3929066"/>
            <a:ext cx="3929090" cy="268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„Udar mózgu” – specjalista neurolog Monika </a:t>
            </a:r>
            <a:r>
              <a:rPr lang="pl-PL" sz="2400" dirty="0" err="1" smtClean="0"/>
              <a:t>Grzegolak</a:t>
            </a:r>
            <a:r>
              <a:rPr lang="pl-PL" sz="2400" dirty="0" smtClean="0"/>
              <a:t> Szpital Nr 2 </a:t>
            </a:r>
            <a:r>
              <a:rPr lang="pl-PL" sz="2400" dirty="0" smtClean="0"/>
              <a:t>w Rzeszowie</a:t>
            </a:r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r>
              <a:rPr lang="pl-PL" sz="2400" dirty="0" smtClean="0"/>
              <a:t>„50 lat – rzeszowskich festiwali folklorystycznych „ – dr hab</a:t>
            </a:r>
            <a:r>
              <a:rPr lang="pl-PL" sz="2400" dirty="0" smtClean="0"/>
              <a:t>. Andrzej </a:t>
            </a:r>
            <a:r>
              <a:rPr lang="pl-PL" sz="2400" dirty="0" smtClean="0"/>
              <a:t>Bonusiak prof. UR</a:t>
            </a:r>
            <a:endParaRPr lang="pl-PL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772300" cy="1214423"/>
          </a:xfrm>
        </p:spPr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Inauguracja r. ak. </a:t>
            </a:r>
            <a:r>
              <a:rPr lang="pl-PL" dirty="0" smtClean="0">
                <a:solidFill>
                  <a:schemeClr val="tx1"/>
                </a:solidFill>
              </a:rPr>
              <a:t>2019/2020 UTW – UR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8" name="Obraz 7" descr="http://www.ur.edu.pl/image/173718/default/12-Inaug_8403+%28ZdW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14393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4786314" y="642918"/>
            <a:ext cx="4000528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Wykład  inauguracyjny r. ak. 2019/2020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„Wyzwania współczesnego wychowania „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Prorektor UR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 hab. prof. UR Wojciech Walat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1371600" y="5572140"/>
            <a:ext cx="342880" cy="666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6" name="Obraz 5" descr="http://www.ur.edu.pl/image/173717/default/11-Inaug_8425+%28ZdW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4286280" cy="585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772300" cy="1214423"/>
          </a:xfrm>
        </p:spPr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Inauguracja r. ak. </a:t>
            </a:r>
            <a:r>
              <a:rPr lang="pl-PL" dirty="0" smtClean="0">
                <a:solidFill>
                  <a:schemeClr val="tx1"/>
                </a:solidFill>
              </a:rPr>
              <a:t>2019/2020 - Goście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6" name="Obraz 5" descr="http://www.ur.edu.pl/image/173726/default/21-Inaug_8486+%28ZdW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21537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772300" cy="1214423"/>
          </a:xfrm>
        </p:spPr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„RESOVIA SALTANS”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7" name="Obraz 6" descr="http://www.ur.edu.pl/image/173723/default/17-Inaug_8455+%28ZdW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3"/>
            <a:ext cx="800105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772300" cy="1214423"/>
          </a:xfrm>
        </p:spPr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Wykład otwarty 15.09.2019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6" name="Obraz 5" descr="http://www.ur.edu.pl/image/174251/default/PA15493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643866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644098" cy="1214423"/>
          </a:xfrm>
        </p:spPr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ks. dr Andrzej Widak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Wyższe Seminarium Duchowne w Rzeszowie 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wykład ilustrowany muzyką Moniuszki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7" name="Obraz 6" descr="http://www.ur.edu.pl/image/174253/default/PA15494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407196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http://www.ur.edu.pl/image/174255/default/PA15494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429000"/>
            <a:ext cx="4429156" cy="323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22.10.2019 "Cyberbezpieczny Senior” 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Krzysztof Ostafiński –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Fundacja Warszawski Instytut Bankowości</a:t>
            </a:r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http://www.ur.edu.pl/image/175741/default/PA22498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3813932" cy="508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http://www.ur.edu.pl/image/175742/default/PA22499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71612"/>
            <a:ext cx="435771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64291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29.10.2019 „Czy możemy być wiecznie młodzi”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 Rektorski – dr hab. Anna Lewińska prof. UR</a:t>
            </a: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02-Lewinska-na 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5" y="1071546"/>
            <a:ext cx="4286279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14398"/>
            <a:ext cx="8572560" cy="564360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71435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Rektorski – dr hab. Anna Lewińska prof. UR</a:t>
            </a: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01-Lewinska-ty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71480"/>
            <a:ext cx="707236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000660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5.11.2019 - Chór UTW – UR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„Cantilena” </a:t>
            </a:r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im. Alicji Borowiec – koncert pieśni patriotycznych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http://www.ur.edu.pl/image/175750/default/PB05500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771530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000660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5.11.2019 – dr Mieczysław Janowski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http://www.ur.edu.pl/image/175752/default/PB05502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715303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000660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5.11.2019 – dr Mieczysław Janowski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http://www.ur.edu.pl/image/175754/default/PB05502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764386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12.11.2019 – „Bezpieczeństwo majątkowe” –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Notariusz Małgorzata Szara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Wiceprezes Rady Izby Notarialnej w Rzeszowie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http://www.ur.edu.pl/image/175756/default/PB12503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721523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12.11.2019 – „Bezpieczeństwo majątkowe” –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Notariusz Małgorzata Szara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Wiceprezes Rady Izby Notarialnej w Rzeszowie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http://www.ur.edu.pl/image/175762/default/PB12504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728667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 „Wirusowe Zapalenie Wątroby typu C [HCV]” – profilaktyka, objawy, leczenie.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DSC0049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00109"/>
            <a:ext cx="757242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dr Andrzej Cieśla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 w ramach projektu Ogólnopolskiej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Federacji Stowarzyszeń UTW - Nowy Sącz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dr hab.n.med. Andrzej Cieśl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8143932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 „Wirusowe Zapalenie Wątroby typu C [HCV]” – profilaktyka, objawy, leczenie.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Wykłady\Wykład HCV Zdjęcia\04-Ciesla-Marskość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428596" y="0"/>
            <a:ext cx="8215370" cy="785794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dr Andrzej Cieśla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DSC005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5794"/>
            <a:ext cx="835824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Uczestnicy wykładu mogli skorzystać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 bezpłatnych badań na obecność wirusa HCV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8" name="Obraz 7" descr="C:\Users\user\Downloads\Wykłady\Wykład HCV Zdjęcia\06-Ciesla-badanie 3 zdj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Uczestnicy wykładu mogli skorzystać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 bezpłatnych badań na obecność wirusa HCV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Badania przy stoliku HC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8286807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86908" cy="1214423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19.11.2019 – Uczestnicy wykładu mogli skorzystać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 bezpłatnych badań w mobilnym gabinecie lekarskim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Gabinet mobilny HC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358245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26.11.2019 – „Polacy na wschodzie.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Historia i dzień współczesny”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hab. Andrzej Bonusiak prof.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DSC00576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8072493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26.11.2019 – „Polacy na wschodzie.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Historia i dzień współczesny”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hab. Andrzej Bonusiak prof.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DSC00581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8143931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3.12.2019 – „Czym jest muzyka? Wokół percepcji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muzyki” – dr Kinga </a:t>
            </a:r>
            <a:r>
              <a:rPr lang="pl-PL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Fink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Instytut Muzyki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Wykłady\Wykład 3.12. Zdjęcia - Muzyka\DSC00737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814393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3.12.2019 – „Czym jest muzyka? Wokół percepcji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muzyki” – dr Kinga </a:t>
            </a:r>
            <a:r>
              <a:rPr lang="pl-PL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Fink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Instytut Muzyki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04-WykMuz(ZJan)4045-plansz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8143931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3.12.2019 – „Czym jest muzyka? Wokół percepcji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muzyki” –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koncert na flet i fortepian</a:t>
            </a:r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Downloads\Wykłady\Wykład 3.12. Zdjęcia - Muzyka\DSC00744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1142984"/>
            <a:ext cx="821537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4500562" y="642918"/>
            <a:ext cx="4357718" cy="5429288"/>
          </a:xfrm>
        </p:spPr>
        <p:txBody>
          <a:bodyPr/>
          <a:lstStyle/>
          <a:p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Instytut Muzyki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Kinga </a:t>
            </a:r>
            <a:r>
              <a:rPr lang="pl-PL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Fink</a:t>
            </a:r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dr </a:t>
            </a:r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Anita Lehman – flet</a:t>
            </a:r>
          </a:p>
          <a:p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dr </a:t>
            </a:r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Maciej Kanikuła - fortepian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Downloads\Wykłady\Wykład 3.12. Zdjęcia - Muzyka\DSC00759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442915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10.12.2019 – „Polskie losy na emigracji;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działalność Polaków na emigracji”.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AppData\Local\Microsoft\Windows\Temporary Internet Files\Content.Word\DSC00970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821537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10.12.2019 – Prelekcja filmu dokumentalnego: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„Z dala od orkiestry” - opowieść o życiu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prof. Zygmunta Lubicz – Zaleskiego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dr hab. Andrzej Bonusiak prof.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AppData\Local\Microsoft\Windows\Temporary Internet Files\Content.Word\DSC00980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85926"/>
            <a:ext cx="7358113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17.12.2019 – „Żywność genetycznie modyfikowana 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dr hab. prof. Maria Droba – słuchaczka UTW -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AppData\Local\Microsoft\Windows\Temporary Internet Files\Content.Word\DSC01128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8143931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17.12.2019 – „Żywność genetycznie modyfikowana 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dr hab. prof. Maria Droba – słuchaczka UTW -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AppData\Local\Microsoft\Windows\Temporary Internet Files\Content.Word\DSC01133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7929617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17.12.2019 – „Żywność genetycznie modyfikowana 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dr hab. prof. Maria Droba – słuchaczka UTW -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AppData\Local\Microsoft\Windows\Temporary Internet Files\Content.Word\DSC01144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800105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7.01.2020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„Przemoc w rodzinie -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procedura </a:t>
            </a:r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Niebieskiej Karty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Aspirant Jerzy Ossoliński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C:\Users\user\AppData\Local\Microsoft\Windows\Temporary Internet Files\Content.Word\DSC01225 (1600x1067 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35824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7.01.2020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„Przemoc w rodzinie -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procedura </a:t>
            </a:r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Niebieskiej Karty”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Aspirant Jerzy Ossoliński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C:\Users\user\AppData\Local\Microsoft\Windows\Temporary Internet Files\Content.Word\DSC01232 (1600x1067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50112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14.01.2020 – Koncert kolęd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Chór </a:t>
            </a:r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„Cantilena”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im. Alicji Borowiec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http://www.ur.edu.pl/image/178661/default/DSC01258_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71546"/>
            <a:ext cx="807249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500230" y="0"/>
            <a:ext cx="12073022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14.01.2020 – Koncert kolęd – Chór „Cantilena”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im. Alicji Borowiec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http://www.ur.edu.pl/image/178662/default/DSC01267_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35824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14.01.2020 – „Dlaczego wszyscy powinniśmy pracować nad polszczyzną” dr hab. prof. Kazimierz Ożóg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" name="Obraz 5" descr="http://www.ur.edu.pl/image/178663/default/DSC01278_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800105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14.01.2020 – „Dlaczego wszyscy powinniśmy pracować nad polszczyzną” dr hab. prof. Kazimierz Ożóg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http://www.ur.edu.pl/image/178665/default/DSC01286_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215369" cy="542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14.01.2020 – „Dlaczego wszyscy powinniśmy pracować nad polszczyzną” dr hab. prof. Kazimierz Ożóg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7" name="Obraz 6" descr="http://www.ur.edu.pl/image/178664/default/DSC01282_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2868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21.01.2020 – „Krajowa Mapa Zagrożeń Bezpieczeństwa”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Aspirant Marek Bytnar Wydział Prewencji KWP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1026" name="Picture 2" descr="C:\Users\user\Downloads\DSC01331 (1600x106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09" y="1051397"/>
            <a:ext cx="8724009" cy="55923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21.01.2020 – „Krajowa Mapa Zagrożeń Bezpieczeństwa”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Aspirant Marek Bytnar Wydział Prewencji KWP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2" name="Picture 2" descr="C:\Users\user\Downloads\DSC01333 (1600x106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358246" cy="55007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21.01.2020 – Aspirant Marek Bytnar Wydział Prewencji 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Komenda Wojewódzka Policji w Rzeszowie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3074" name="Picture 2" descr="C:\Users\user\Downloads\DSC01339 (1600x106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286808" cy="55007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4282" y="0"/>
            <a:ext cx="10072758" cy="1928802"/>
          </a:xfrm>
        </p:spPr>
        <p:txBody>
          <a:bodyPr/>
          <a:lstStyle/>
          <a:p>
            <a:pPr algn="l"/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28.01.2020 – „Możliwości bieżącego monitoringu wybranych parametrów przygotowania motorycznego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treningu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sportowym 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zdrowotnym na przykładzie Podkarpackiego Centrum Lekkoatletycznego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UR” dr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hab. Emilian </a:t>
            </a:r>
            <a:r>
              <a:rPr lang="pl-PL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Zadarko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prof. UR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4" name="Obraz 3" descr="http://www.ur.edu.pl/image/179289/default/02-Aula-DSC01347-prof+na+sceni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3786214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http://www.ur.edu.pl/image/179288/default/01A-Aula-DSC01345-AHab+zapowiada-k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071678"/>
            <a:ext cx="521494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4.02.2020 – „Objawy osiowe zaburzeń ze spektrum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autyzmu (ASD) – dr Tomasz Gosztyła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Instytut Psychologii - Kolegium Nauk Społecznych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4098" name="Picture 2" descr="C:\Users\user\Downloads\DSC01370 (1600x106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4"/>
            <a:ext cx="7713964" cy="51442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4.02.2020 – „Objawy osiowe zaburzeń ze spektrum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autyzmu (ASD) – dr Tomasz Gosztyła 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Instytut Psychologii - Kolegium Nauk Społecznych </a:t>
            </a: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5122" name="Picture 2" descr="C:\Users\user\Downloads\DSC01377 (1600x106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7713897" cy="51442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.02.2020 „Jak radzić sobie w sytuacji kryzysowej – stany nagłe”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Edyta Niemczyk – Kolegium Nauk Medycznych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UR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2" name="Picture 2" descr="C:\Users\user\Downloads\Zdjęcia dr Niemczyk\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928670"/>
            <a:ext cx="4143386" cy="5524515"/>
          </a:xfrm>
          <a:prstGeom prst="rect">
            <a:avLst/>
          </a:prstGeom>
          <a:noFill/>
        </p:spPr>
      </p:pic>
      <p:pic>
        <p:nvPicPr>
          <p:cNvPr id="2051" name="Picture 3" descr="C:\Users\user\Downloads\Zdjęcia dr Niemczyk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8670"/>
            <a:ext cx="4339841" cy="578645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.02.2020 „Jak radzić sobie w sytuacji kryzysowej – stany nagłe”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Wykład w ramach projektu „III misja uczelni”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3074" name="Picture 2" descr="C:\Users\user\Downloads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643866" cy="57329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Nauka wykonywania sztucznego oddychania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4098" name="Picture 2" descr="C:\Users\user\Downloads\Zdjęcia dr Niemczyk\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4125527" cy="5500702"/>
          </a:xfrm>
          <a:prstGeom prst="rect">
            <a:avLst/>
          </a:prstGeom>
          <a:noFill/>
        </p:spPr>
      </p:pic>
      <p:pic>
        <p:nvPicPr>
          <p:cNvPr id="4099" name="Picture 3" descr="C:\Users\user\Downloads\Zdjęcia dr Niemczyk\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00108"/>
            <a:ext cx="4071966" cy="54292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572560" cy="5286412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-1071602" y="0"/>
            <a:ext cx="10929950" cy="1071546"/>
          </a:xfrm>
        </p:spPr>
        <p:txBody>
          <a:bodyPr/>
          <a:lstStyle/>
          <a:p>
            <a:r>
              <a:rPr lang="pl-P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.02.2020 „Jak radzić sobie w sytuacji kryzysowej – stany nagłe”</a:t>
            </a:r>
          </a:p>
          <a:p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Edyta Niemczyk – Kolegium Nauk Medycznych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UR</a:t>
            </a:r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/>
          </a:p>
        </p:txBody>
      </p:sp>
      <p:pic>
        <p:nvPicPr>
          <p:cNvPr id="6146" name="Picture 2" descr="C:\Users\user\Downloads\Zdjęcia dr Niemczyk\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7524771" cy="56435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algn="l"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Seminaria w I </a:t>
            </a:r>
            <a:r>
              <a:rPr lang="pl-PL" altLang="pl-PL" sz="2800" dirty="0" err="1" smtClean="0">
                <a:latin typeface="Arial" pitchFamily="34" charset="0"/>
                <a:cs typeface="Arial" pitchFamily="34" charset="0"/>
              </a:rPr>
              <a:t>szym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semestrze r. ak. 2019/2020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57158" y="642918"/>
            <a:ext cx="89297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pl-PL" sz="2400" b="1" dirty="0" smtClean="0">
                <a:latin typeface="Arial" pitchFamily="34" charset="0"/>
                <a:cs typeface="Arial" pitchFamily="34" charset="0"/>
              </a:rPr>
              <a:t>13.11.2019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- „W zdrowym ciele, zdrowy duch – 9 kroków do zdrowia”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– mgr 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Violetta 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Winiarz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, certyfikowana terapeutka, instruktorka i muzykoterapeutka</a:t>
            </a:r>
          </a:p>
          <a:p>
            <a:pPr eaLnBrk="1" hangingPunct="1"/>
            <a:r>
              <a:rPr lang="pl-PL" altLang="pl-PL" sz="2400" b="1" dirty="0" smtClean="0">
                <a:latin typeface="Arial" pitchFamily="34" charset="0"/>
                <a:cs typeface="Arial" pitchFamily="34" charset="0"/>
              </a:rPr>
              <a:t>27.11.2019</a:t>
            </a:r>
            <a:r>
              <a:rPr lang="pl-PL" altLang="pl-PL" sz="24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Profilaktyka urazów i przeciwdziałanie upadkom”- 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mgr Justyna Kilian, 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Instytut Fizjoterapii Kolegium Nauk Medycznych UR</a:t>
            </a:r>
          </a:p>
          <a:p>
            <a:r>
              <a:rPr lang="pl-PL" sz="2400" b="1" dirty="0" smtClean="0">
                <a:latin typeface="Arial" pitchFamily="34" charset="0"/>
                <a:cs typeface="Arial" pitchFamily="34" charset="0"/>
              </a:rPr>
              <a:t>4.12.2019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- „Odżywianie osób starszych z uwzględnieniem różnych chorób” - mgr 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Elżbieta </a:t>
            </a:r>
            <a:r>
              <a:rPr lang="pl-PL" sz="2400" b="1" dirty="0" err="1" smtClean="0">
                <a:latin typeface="Arial" pitchFamily="34" charset="0"/>
                <a:cs typeface="Arial" pitchFamily="34" charset="0"/>
              </a:rPr>
              <a:t>Noculak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– dietetyk, Specjalista ds. Żywienia i Członek Polskiego Stowarzyszenia Dietetyków.</a:t>
            </a:r>
          </a:p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22.01.2020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 - Zakresu szeroko rozumianej ochrony zdrowia, a w szczególności funkcjonowanie e – recepty - 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Rafał Śliż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Rzecznik Prasowy Podkarpackiego Oddziału </a:t>
            </a:r>
            <a:r>
              <a:rPr lang="pl-PL" sz="2400" dirty="0" err="1" smtClean="0">
                <a:latin typeface="Arial" pitchFamily="34" charset="0"/>
                <a:cs typeface="Arial" pitchFamily="34" charset="0"/>
              </a:rPr>
              <a:t>Wojewódz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. NFZ w </a:t>
            </a:r>
            <a:r>
              <a:rPr lang="pl-PL" sz="2400" dirty="0" err="1" smtClean="0">
                <a:latin typeface="Arial" pitchFamily="34" charset="0"/>
                <a:cs typeface="Arial" pitchFamily="34" charset="0"/>
              </a:rPr>
              <a:t>Rz-wie</a:t>
            </a: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2400" b="1" dirty="0" smtClean="0">
                <a:latin typeface="Arial" pitchFamily="34" charset="0"/>
                <a:cs typeface="Arial" pitchFamily="34" charset="0"/>
              </a:rPr>
              <a:t>29.01.2020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 – Badania stanu zdrowia i testy wydolnościowe </a:t>
            </a:r>
            <a:r>
              <a:rPr lang="pl-PL" sz="2400" dirty="0" smtClean="0"/>
              <a:t>na specjalistycznej aparaturze badawczej w Pracowni Diagnostyki w Treningu Sportowym i Zdrowotnym UR – dr hab. </a:t>
            </a:r>
            <a:r>
              <a:rPr lang="pl-PL" sz="2400" b="1" dirty="0" smtClean="0"/>
              <a:t>Emilian </a:t>
            </a:r>
            <a:r>
              <a:rPr lang="pl-PL" sz="2400" b="1" dirty="0" err="1" smtClean="0"/>
              <a:t>Zadarko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prof.UR</a:t>
            </a:r>
            <a:r>
              <a:rPr lang="pl-PL" sz="2400" b="1" dirty="0" smtClean="0"/>
              <a:t>.</a:t>
            </a:r>
            <a:endParaRPr lang="pl-PL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algn="l"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285728"/>
            <a:ext cx="8929718" cy="4857785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57158" y="0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pl-PL" sz="2400" b="1" dirty="0" smtClean="0">
                <a:latin typeface="Arial" pitchFamily="34" charset="0"/>
                <a:cs typeface="Arial" pitchFamily="34" charset="0"/>
              </a:rPr>
              <a:t>13.11.2019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- „W zdrowym ciele, zdrowy duch – 9 kroków do zdrowia” - 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Violetta Winiarz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eaLnBrk="1" hangingPunct="1"/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6" descr="C:\Users\user\AppData\Local\Microsoft\Windows\Temporary Internet Files\Content.Word\IMG_20191113_1726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928670"/>
            <a:ext cx="785818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algn="l"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285728"/>
            <a:ext cx="8929718" cy="4857785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57158" y="0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pl-PL" sz="2400" b="1" dirty="0" smtClean="0">
                <a:latin typeface="Arial" pitchFamily="34" charset="0"/>
                <a:cs typeface="Arial" pitchFamily="34" charset="0"/>
              </a:rPr>
              <a:t>13.11.2019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- „W zdrowym ciele, zdrowy duch – 9 kroków do zdrowia” , </a:t>
            </a:r>
          </a:p>
          <a:p>
            <a:pPr eaLnBrk="1" hangingPunct="1"/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6" descr="C:\Users\user\AppData\Local\Microsoft\Windows\Temporary Internet Files\Content.Word\IMG_20191113_1724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642918"/>
            <a:ext cx="5000660" cy="600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631976"/>
          </a:xfrm>
        </p:spPr>
        <p:txBody>
          <a:bodyPr/>
          <a:lstStyle/>
          <a:p>
            <a:pPr algn="l"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Seminarium – „E – recepta” Rafał Śliż NFZ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5" name="Symbol zastępczy zawartości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C:\Users\user\Pictures\2020-02-11 zdjęcia z telefonu\zdjęcia z telefonu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8670"/>
            <a:ext cx="4214842" cy="5619789"/>
          </a:xfrm>
          <a:prstGeom prst="rect">
            <a:avLst/>
          </a:prstGeom>
          <a:noFill/>
        </p:spPr>
      </p:pic>
      <p:sp>
        <p:nvSpPr>
          <p:cNvPr id="13" name="pole tekstowe 12"/>
          <p:cNvSpPr txBox="1"/>
          <p:nvPr/>
        </p:nvSpPr>
        <p:spPr>
          <a:xfrm>
            <a:off x="6429388" y="235743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220" name="Picture 4" descr="C:\Users\user\Pictures\2020-02-11 zdjęcia z telefonu\zdjęcia z telefonu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952460"/>
            <a:ext cx="4143404" cy="55245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Monitorowany trening zdrowotny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Testy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wydolnościowe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– prof. Emilian </a:t>
            </a:r>
            <a:r>
              <a:rPr lang="pl-PL" altLang="pl-PL" sz="2800" dirty="0" err="1" smtClean="0">
                <a:latin typeface="Arial" pitchFamily="34" charset="0"/>
                <a:cs typeface="Arial" pitchFamily="34" charset="0"/>
              </a:rPr>
              <a:t>Zadarko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Obraz 3" descr="http://www.ur.edu.pl/image/179291/default/04-20200129_145835%28Zjan%29+bad+i+tab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50112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Testy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wydolnościowe na rowerze stacjonarnym                                       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5" name="Obraz 4" descr="http://www.ur.edu.pl/image/179294/default/06-20200129_151349%28Zjan%29-tad+z+prof+mierz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571480"/>
            <a:ext cx="4929222" cy="614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-500098" y="0"/>
            <a:ext cx="10001320" cy="1142984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Grupa po testach z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dr hab. prof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UR Emilianem </a:t>
            </a:r>
            <a:r>
              <a:rPr lang="pl-PL" altLang="pl-PL" sz="2800" dirty="0" err="1" smtClean="0">
                <a:latin typeface="Arial" pitchFamily="34" charset="0"/>
                <a:cs typeface="Arial" pitchFamily="34" charset="0"/>
              </a:rPr>
              <a:t>Zadarko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" name="Obraz 5" descr="http://www.ur.edu.pl/image/179300/default/11-Tre-0418-grupa2+z+prof%28Edyta+Nizio%C5%82%29+k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215370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algn="l"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Seminaria w I </a:t>
            </a:r>
            <a:r>
              <a:rPr lang="pl-PL" altLang="pl-PL" sz="2800" dirty="0" err="1" smtClean="0">
                <a:latin typeface="Arial" pitchFamily="34" charset="0"/>
                <a:cs typeface="Arial" pitchFamily="34" charset="0"/>
              </a:rPr>
              <a:t>szym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semestrze r. ak. 2019/2020                                       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ramach Kursu Prawno </a:t>
            </a:r>
            <a:r>
              <a:rPr lang="pl-PL" alt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Medycznego </a:t>
            </a:r>
          </a:p>
          <a:p>
            <a:pPr eaLnBrk="1" hangingPunct="1"/>
            <a:r>
              <a:rPr lang="pl-PL" alt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projektu „III misja uczelni”:</a:t>
            </a:r>
            <a:endParaRPr lang="pl-PL" altLang="pl-PL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08.01.2020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„Sporządzanie pism procesowych.„ - </a:t>
            </a:r>
          </a:p>
          <a:p>
            <a:pPr algn="l"/>
            <a:r>
              <a:rPr lang="pl-PL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mecenas</a:t>
            </a:r>
            <a:r>
              <a:rPr lang="pl-PL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 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Wojciech Kosior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15.01.2020 "Rozpoznawanie pacjentów w stanie zagrożenia     	        życia.„ - dr 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Edyta Niemczyk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29.01.2020 "Przeciwdziałanie dyskryminacji osób starszych.„     	         dr Joanna </a:t>
            </a:r>
            <a:r>
              <a:rPr lang="pl-PL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Przybek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pl-PL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Mita</a:t>
            </a:r>
            <a:endParaRPr lang="pl-PL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05.02.2020 "Prowadzenie podstawowych czynności 	  	resuscytacyjnych u osoby dorosłej i dziecka (BLS).„                   	      dr 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Edyta Niemczyk</a:t>
            </a:r>
          </a:p>
          <a:p>
            <a:pPr algn="l"/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12.02.2020 "Bezprzyrządowe udrażnianie dróg oddechowych.   	Pierwsza pomoc - postępowanie." dr </a:t>
            </a:r>
            <a:r>
              <a:rPr lang="pl-PL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Edyta Niemczyk</a:t>
            </a: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142984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Seminarium – prezentacja działania defibrylatora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7170" name="Picture 2" descr="C:\Users\user\Pictures\2020-02-12 Zdjęcia seminarium dr Niemczyk\Zdjęcia seminarium dr Niemczyk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4286262" cy="5715016"/>
          </a:xfrm>
          <a:prstGeom prst="rect">
            <a:avLst/>
          </a:prstGeom>
          <a:noFill/>
        </p:spPr>
      </p:pic>
      <p:pic>
        <p:nvPicPr>
          <p:cNvPr id="7171" name="Picture 3" descr="C:\Users\user\Pictures\2020-02-12 Zdjęcia seminarium dr Niemczyk\Zdjęcia seminarium dr Niemczyk 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2"/>
            <a:ext cx="4214842" cy="56197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-357222" y="0"/>
            <a:ext cx="9787006" cy="1142984"/>
          </a:xfrm>
        </p:spPr>
        <p:txBody>
          <a:bodyPr/>
          <a:lstStyle/>
          <a:p>
            <a:pPr eaLnBrk="1" hangingPunct="1"/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Seminarium – pierwsza pomoc: sztuczne oddychanie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                                       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endParaRPr lang="pl-PL" altLang="pl-PL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929718" cy="4429157"/>
          </a:xfrm>
        </p:spPr>
        <p:txBody>
          <a:bodyPr/>
          <a:lstStyle/>
          <a:p>
            <a:pPr eaLnBrk="1" hangingPunct="1"/>
            <a:endParaRPr lang="pl-PL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pl-PL" sz="2800" b="1" i="1" dirty="0" smtClean="0"/>
          </a:p>
          <a:p>
            <a:pPr algn="l"/>
            <a:endParaRPr lang="pl-PL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8195" name="Picture 3" descr="C:\Users\user\Pictures\2020-02-12 Zdjęcia seminarium dr Niemczyk\Zdjęcia seminarium dr Niemczyk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2"/>
            <a:ext cx="4250561" cy="5667415"/>
          </a:xfrm>
          <a:prstGeom prst="rect">
            <a:avLst/>
          </a:prstGeom>
          <a:noFill/>
        </p:spPr>
      </p:pic>
      <p:pic>
        <p:nvPicPr>
          <p:cNvPr id="8196" name="Picture 4" descr="C:\Users\user\Pictures\2020-02-12 Zdjęcia seminarium dr Niemczyk\Zdjęcia seminarium dr Niemczyk 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857232"/>
            <a:ext cx="4214842" cy="56197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2357430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Wykłady i seminaria w I </a:t>
            </a: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pl-PL" altLang="pl-PL" sz="3200" dirty="0" err="1" smtClean="0">
                <a:latin typeface="Arial" pitchFamily="34" charset="0"/>
                <a:cs typeface="Arial" pitchFamily="34" charset="0"/>
              </a:rPr>
              <a:t>szym</a:t>
            </a: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semestrze </a:t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r. ak. 2019/2020 </a:t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latin typeface="Arial" pitchFamily="34" charset="0"/>
                <a:cs typeface="Arial" pitchFamily="34" charset="0"/>
              </a:rPr>
              <a:t>                                      </a:t>
            </a:r>
            <a:br>
              <a:rPr lang="pl-PL" altLang="pl-PL" sz="3200" dirty="0" smtClean="0"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428596" y="1412875"/>
            <a:ext cx="8286808" cy="3373447"/>
          </a:xfrm>
        </p:spPr>
        <p:txBody>
          <a:bodyPr/>
          <a:lstStyle/>
          <a:p>
            <a:pPr eaLnBrk="1" hangingPunct="1"/>
            <a:r>
              <a:rPr lang="pl-PL" alt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Składam wielkie podziękowanie chórowi „Cantilena” za piękne koncerty oraz klubowi Foto za interesujące prezentacje </a:t>
            </a:r>
            <a:r>
              <a:rPr lang="pl-PL" alt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fotograficzne przed wykładami w </a:t>
            </a:r>
            <a:r>
              <a:rPr lang="pl-PL" altLang="pl-PL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auli</a:t>
            </a:r>
            <a:r>
              <a:rPr lang="pl-PL" alt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l-PL" altLang="pl-P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Składam bardzo serdeczne podziękowania wszystkim koleżankom i kolegom za pomoc przy organizacji i sporządzaniu dokumentacji fotograficznej wykładów i seminariów.</a:t>
            </a:r>
          </a:p>
          <a:p>
            <a:pPr eaLnBrk="1" hangingPunct="1"/>
            <a:r>
              <a:rPr lang="pl-PL" alt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Dziękuję Państwu za uwagę.</a:t>
            </a:r>
          </a:p>
          <a:p>
            <a:pPr eaLnBrk="1" hangingPunct="1"/>
            <a:r>
              <a:rPr lang="pl-PL" alt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Danuta Kamieniecka - Przywara</a:t>
            </a: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l-PL" altLang="pl-PL" sz="1800" dirty="0" smtClean="0">
                <a:solidFill>
                  <a:srgbClr val="002060"/>
                </a:solidFill>
                <a:latin typeface="Arial Black" pitchFamily="34" charset="0"/>
              </a:rPr>
              <a:t>P</a:t>
            </a:r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4517</TotalTime>
  <Words>1032</Words>
  <Application>Microsoft Office PowerPoint</Application>
  <PresentationFormat>Pokaz na ekranie (4:3)</PresentationFormat>
  <Paragraphs>571</Paragraphs>
  <Slides>62</Slides>
  <Notes>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62</vt:i4>
      </vt:variant>
    </vt:vector>
  </HeadingPairs>
  <TitlesOfParts>
    <vt:vector size="63" baseType="lpstr">
      <vt:lpstr>Motyw pakietu Office</vt:lpstr>
      <vt:lpstr>Wykłady i seminaria w I - szym semestrze  r. ak. 2019/2020                                        </vt:lpstr>
      <vt:lpstr>Dzień Otwartych Drzwi UTW – UR  24.09.2019</vt:lpstr>
      <vt:lpstr>                                       </vt:lpstr>
      <vt:lpstr>Wykład  inauguracyjny r. ak. 2019/2020   „Wyzwania współczesnego wychowania „  Prorektor UR  dr hab. prof. UR Wojciech Walat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                                      </vt:lpstr>
      <vt:lpstr> Seminaria w I szym semestrze r. ak. 2019/2020                                         </vt:lpstr>
      <vt:lpstr>                                          </vt:lpstr>
      <vt:lpstr>                                          </vt:lpstr>
      <vt:lpstr> Seminarium – „E – recepta” Rafał Śliż NFZ                                         </vt:lpstr>
      <vt:lpstr>Monitorowany trening zdrowotny  Testy wydolnościowe – prof. Emilian Zadarko                                        </vt:lpstr>
      <vt:lpstr>Testy wydolnościowe na rowerze stacjonarnym                                         </vt:lpstr>
      <vt:lpstr>Grupa po testach z dr hab. prof. UR Emilianem Zadarko                                         </vt:lpstr>
      <vt:lpstr>Seminaria w I szym semestrze r. ak. 2019/2020                                        </vt:lpstr>
      <vt:lpstr>Seminarium – prezentacja działania defibrylatora                                         </vt:lpstr>
      <vt:lpstr>Seminarium – pierwsza pomoc: sztuczne oddychanie                                         </vt:lpstr>
      <vt:lpstr>Wykłady i seminaria w I - szym semestrze  r. ak. 2019/2020    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Trzeciego Wieku przy Uniwersytecie Rzeszowskim</dc:title>
  <dc:creator>My Blue</dc:creator>
  <cp:lastModifiedBy>user</cp:lastModifiedBy>
  <cp:revision>383</cp:revision>
  <dcterms:created xsi:type="dcterms:W3CDTF">2015-05-17T17:21:03Z</dcterms:created>
  <dcterms:modified xsi:type="dcterms:W3CDTF">2020-02-12T20:21:42Z</dcterms:modified>
</cp:coreProperties>
</file>