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8" r:id="rId11"/>
    <p:sldId id="276" r:id="rId12"/>
    <p:sldId id="278" r:id="rId13"/>
    <p:sldId id="272" r:id="rId14"/>
    <p:sldId id="267" r:id="rId15"/>
    <p:sldId id="279" r:id="rId16"/>
    <p:sldId id="266" r:id="rId17"/>
    <p:sldId id="273" r:id="rId18"/>
    <p:sldId id="280" r:id="rId19"/>
    <p:sldId id="270" r:id="rId20"/>
    <p:sldId id="277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latin typeface="Andalus" panose="02020603050405020304" pitchFamily="18" charset="-78"/>
                <a:cs typeface="Andalus" panose="02020603050405020304" pitchFamily="18" charset="-78"/>
              </a:rPr>
              <a:t>Sylwetki pierwszych dam II Rzeczypospolitej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4146" y="4842455"/>
            <a:ext cx="2691685" cy="695459"/>
          </a:xfrm>
        </p:spPr>
        <p:txBody>
          <a:bodyPr>
            <a:noAutofit/>
          </a:bodyPr>
          <a:lstStyle/>
          <a:p>
            <a:r>
              <a:rPr lang="pl-PL" sz="1800" dirty="0">
                <a:latin typeface="Andalus" panose="02020603050405020304" pitchFamily="18" charset="-78"/>
                <a:cs typeface="Andalus" panose="02020603050405020304" pitchFamily="18" charset="-78"/>
              </a:rPr>
              <a:t>Dr hab. Edyta Czop, prof. UR</a:t>
            </a:r>
          </a:p>
        </p:txBody>
      </p:sp>
    </p:spTree>
    <p:extLst>
      <p:ext uri="{BB962C8B-B14F-4D97-AF65-F5344CB8AC3E}">
        <p14:creationId xmlns:p14="http://schemas.microsoft.com/office/powerpoint/2010/main" val="366376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257577"/>
            <a:ext cx="9905998" cy="953038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Wojciechowska z domu Kiersnowska </a:t>
            </a:r>
            <a:b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(15.12.1869-14.09.1959)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42" y="1339403"/>
            <a:ext cx="3720030" cy="53466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1581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/>
          <p:cNvSpPr>
            <a:spLocks noGrp="1"/>
          </p:cNvSpPr>
          <p:nvPr>
            <p:ph type="title"/>
          </p:nvPr>
        </p:nvSpPr>
        <p:spPr>
          <a:xfrm>
            <a:off x="1141413" y="360608"/>
            <a:ext cx="9905998" cy="798491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Wojciechowska z dziećmi, 1908 r.</a:t>
            </a:r>
          </a:p>
        </p:txBody>
      </p:sp>
      <p:pic>
        <p:nvPicPr>
          <p:cNvPr id="18" name="Symbol zastępczy zawartości 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6992" y="1533849"/>
            <a:ext cx="4692123" cy="506013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4548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95127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z mężem podczas pobytu w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anglii</a:t>
            </a:r>
            <a:endParaRPr lang="pl-PL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4708" y="2112135"/>
            <a:ext cx="7282584" cy="391517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51780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92096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Wizyta francuskiego ministra pracy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justina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Gotarda w belwederze, 1925 r.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6834" y="1648495"/>
            <a:ext cx="6980349" cy="4468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709180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95127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Powitanie rumuńskiej pary królewskiej w warszawie, 1923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0675" y="1893194"/>
            <a:ext cx="5566502" cy="443033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0554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502608"/>
            <a:ext cx="9905998" cy="720885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Wojciechowscy w obozie przejściowym w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pruszkowie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, 1944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746" y="2099256"/>
            <a:ext cx="6014434" cy="34515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52866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40581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wojciechowska, 1958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507" y="1751527"/>
            <a:ext cx="4597758" cy="45076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81800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4" y="489730"/>
            <a:ext cx="9905998" cy="708006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Michalina Mościcka z domu Czyżewska</a:t>
            </a:r>
            <a:b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(20.12.1871 - 18.08.1932)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1195" y="1558344"/>
            <a:ext cx="3575024" cy="46750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7674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92096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Michalina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mościcka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wśród dzieci szkolnych, 1926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6536" y="1790163"/>
            <a:ext cx="6403618" cy="42812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7025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11037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Otwarcie Pawilonu Pracy Kobiet. Prezydentowa Mościcka w otoczeniu członkiń Komitetu Głównego </a:t>
            </a:r>
            <a:b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(fot. „Echo Powszechnej Wystawy Krajowej” nr 10/1929, domena publiczna)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1370" y="2249488"/>
            <a:ext cx="5806085" cy="3541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7275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Prezydent RP Ignacy Mościcki z żoną Michaliną przyjmują dary wielkanocne od mieszkańców okolicznych miejscowości.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0605" y="2369713"/>
            <a:ext cx="5497687" cy="37949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239074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56490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Rodzinna fotografia z 1927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410" y="1571223"/>
            <a:ext cx="5456887" cy="46097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983538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62552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Michalina Mościcka z asystentką, Marią Dobrzańską, 1930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9414" y="1876865"/>
            <a:ext cx="5492259" cy="413411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30420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30733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Pogrzeb Michaliny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mościckiej</a:t>
            </a:r>
            <a:endParaRPr lang="pl-PL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0" name="Picture 2" descr="Pogrzeb Michaliny Mościckiej w Warszawie, ludność na moście Kierbedzia  przed... - Moja stro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574" y="1603088"/>
            <a:ext cx="6045675" cy="463639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582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0658" y="554123"/>
            <a:ext cx="9905998" cy="811037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Mościcka z domu Dobrzańska</a:t>
            </a:r>
            <a:b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(13.08.1896 - 23.11.1979)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6830" y="1523689"/>
            <a:ext cx="3418610" cy="49394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657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mościcka</a:t>
            </a:r>
            <a:endParaRPr lang="pl-PL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569A5791-3179-4352-A138-5985E4BAA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Młoda Maria Mościcka</a:t>
            </a:r>
            <a:endParaRPr lang="pl-PL" sz="16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87138" y="3073400"/>
            <a:ext cx="1986936" cy="2717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5159AF45-3758-46F1-9DA7-FD524D0DE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Fotografia portretowa z l.30.</a:t>
            </a:r>
            <a:endParaRPr lang="pl-PL" sz="1600" dirty="0"/>
          </a:p>
        </p:txBody>
      </p:sp>
      <p:pic>
        <p:nvPicPr>
          <p:cNvPr id="7" name="Symbol zastępczy zawartości 3">
            <a:extLst>
              <a:ext uri="{FF2B5EF4-FFF2-40B4-BE49-F238E27FC236}">
                <a16:creationId xmlns:a16="http://schemas.microsoft.com/office/drawing/2014/main" xmlns="" id="{631F29BE-F83D-4187-8EDD-BD54FEEC41C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477390" y="3073400"/>
            <a:ext cx="2264833" cy="2717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7731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33764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Ślub Ignacego i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marii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Mościckich, 1933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9172" y="1352282"/>
            <a:ext cx="3670479" cy="445807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90409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20885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Wakacje w </a:t>
            </a:r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juracie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, 1937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0799" y="1674254"/>
            <a:ext cx="5744575" cy="411694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926357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4" y="927280"/>
            <a:ext cx="9905998" cy="1159098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pl-PL" sz="1800" b="1" dirty="0">
                <a:latin typeface="Andalus" panose="02020603050405020304" pitchFamily="18" charset="-78"/>
                <a:cs typeface="Andalus" panose="02020603050405020304" pitchFamily="18" charset="-78"/>
              </a:rPr>
              <a:t>Maria Mościcka i komendantka obozu harcerskiego Halina Piwońska w Spale</a:t>
            </a:r>
            <a:br>
              <a:rPr lang="pl-PL" sz="18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pl-PL" sz="1800" b="1" dirty="0">
                <a:latin typeface="Andalus" panose="02020603050405020304" pitchFamily="18" charset="-78"/>
                <a:cs typeface="Andalus" panose="02020603050405020304" pitchFamily="18" charset="-78"/>
              </a:rPr>
              <a:t>Autor: Laski </a:t>
            </a:r>
            <a:r>
              <a:rPr lang="pl-PL" sz="18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Diffusion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1025" y="2249488"/>
            <a:ext cx="4649950" cy="3541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7107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579883"/>
            <a:ext cx="9905998" cy="656490"/>
          </a:xfrm>
        </p:spPr>
        <p:txBody>
          <a:bodyPr>
            <a:normAutofit/>
          </a:bodyPr>
          <a:lstStyle/>
          <a:p>
            <a:pPr algn="ctr"/>
            <a:r>
              <a:rPr lang="pl-PL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Mościcy</a:t>
            </a:r>
            <a:r>
              <a:rPr lang="pl-PL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w 1946 r., Szwajcaria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3662" y="1317417"/>
            <a:ext cx="3692255" cy="447378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99054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97AB61FBB0DB4FA43A86B6B3C41F3B" ma:contentTypeVersion="9" ma:contentTypeDescription="Utwórz nowy dokument." ma:contentTypeScope="" ma:versionID="d229e64b7f22cbef529dd9fae381632d">
  <xsd:schema xmlns:xsd="http://www.w3.org/2001/XMLSchema" xmlns:xs="http://www.w3.org/2001/XMLSchema" xmlns:p="http://schemas.microsoft.com/office/2006/metadata/properties" xmlns:ns2="2a12ff6d-448a-4d41-a215-0f3478c79a49" xmlns:ns3="431dc137-3c61-4b75-8013-d886cb4e0af9" targetNamespace="http://schemas.microsoft.com/office/2006/metadata/properties" ma:root="true" ma:fieldsID="d1b773367c81cfe03af894b1716577f2" ns2:_="" ns3:_="">
    <xsd:import namespace="2a12ff6d-448a-4d41-a215-0f3478c79a49"/>
    <xsd:import namespace="431dc137-3c61-4b75-8013-d886cb4e0a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2ff6d-448a-4d41-a215-0f3478c79a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dc137-3c61-4b75-8013-d886cb4e0af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214A63-25BE-4158-9461-7223007E5DBB}"/>
</file>

<file path=customXml/itemProps2.xml><?xml version="1.0" encoding="utf-8"?>
<ds:datastoreItem xmlns:ds="http://schemas.openxmlformats.org/officeDocument/2006/customXml" ds:itemID="{36BE6674-113B-49E8-A1F0-5E91EE92265B}"/>
</file>

<file path=customXml/itemProps3.xml><?xml version="1.0" encoding="utf-8"?>
<ds:datastoreItem xmlns:ds="http://schemas.openxmlformats.org/officeDocument/2006/customXml" ds:itemID="{296DDE64-FDBF-4F67-AE15-0100352E2FF5}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242</TotalTime>
  <Words>179</Words>
  <Application>Microsoft Office PowerPoint</Application>
  <PresentationFormat>Panoramiczny</PresentationFormat>
  <Paragraphs>24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Andalus</vt:lpstr>
      <vt:lpstr>Arial</vt:lpstr>
      <vt:lpstr>Trebuchet MS</vt:lpstr>
      <vt:lpstr>Tw Cen MT</vt:lpstr>
      <vt:lpstr>Obwód</vt:lpstr>
      <vt:lpstr>Sylwetki pierwszych dam II Rzeczypospolitej</vt:lpstr>
      <vt:lpstr>Maria Wojciechowska z domu Kiersnowska  (15.12.1869-14.09.1959)</vt:lpstr>
      <vt:lpstr>Wojciechowska z dziećmi, 1908 r.</vt:lpstr>
      <vt:lpstr>Maria z mężem podczas pobytu w anglii</vt:lpstr>
      <vt:lpstr>Wizyta francuskiego ministra pracy justina Gotarda w belwederze, 1925 r.</vt:lpstr>
      <vt:lpstr>Powitanie rumuńskiej pary królewskiej w warszawie, 1923 r.</vt:lpstr>
      <vt:lpstr>Wojciechowscy w obozie przejściowym w pruszkowie, 1944 r.</vt:lpstr>
      <vt:lpstr>Maria wojciechowska, 1958 r.</vt:lpstr>
      <vt:lpstr>Michalina Mościcka z domu Czyżewska (20.12.1871 - 18.08.1932)</vt:lpstr>
      <vt:lpstr>Michalina mościcka wśród dzieci szkolnych, 1926 r.</vt:lpstr>
      <vt:lpstr>Otwarcie Pawilonu Pracy Kobiet. Prezydentowa Mościcka w otoczeniu członkiń Komitetu Głównego  (fot. „Echo Powszechnej Wystawy Krajowej” nr 10/1929, domena publiczna)</vt:lpstr>
      <vt:lpstr>Prezydent RP Ignacy Mościcki z żoną Michaliną przyjmują dary wielkanocne od mieszkańców okolicznych miejscowości. </vt:lpstr>
      <vt:lpstr>Rodzinna fotografia z 1927 r.</vt:lpstr>
      <vt:lpstr>Michalina Mościcka z asystentką, Marią Dobrzańską, 1930 r.</vt:lpstr>
      <vt:lpstr>Pogrzeb Michaliny mościckiej</vt:lpstr>
      <vt:lpstr>Maria Mościcka z domu Dobrzańska (13.08.1896 - 23.11.1979)</vt:lpstr>
      <vt:lpstr>Maria mościcka</vt:lpstr>
      <vt:lpstr>Ślub Ignacego i marii Mościckich, 1933 r.</vt:lpstr>
      <vt:lpstr>Wakacje w juracie, 1937 r.</vt:lpstr>
      <vt:lpstr>Maria Mościcka i komendantka obozu harcerskiego Halina Piwońska w Spale Autor: Laski Diffusion   </vt:lpstr>
      <vt:lpstr>Mościcy w 1946 r., Szwajcaria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Sylwetki pierwszych dam II Rzeczypospolitej</dc:title>
  <dc:creator>Asusek</dc:creator>
  <cp:lastModifiedBy>Konto Microsoft</cp:lastModifiedBy>
  <cp:revision>28</cp:revision>
  <dcterms:created xsi:type="dcterms:W3CDTF">2021-05-17T09:19:55Z</dcterms:created>
  <dcterms:modified xsi:type="dcterms:W3CDTF">2021-05-17T15:33:24Z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0x0101008D97AB61FBB0DB4FA43A86B6B3C41F3B</vt:lpwstr>
  </property>
</Properties>
</file>