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sldIdLst>
    <p:sldId id="264" r:id="rId2"/>
    <p:sldId id="265" r:id="rId3"/>
    <p:sldId id="258" r:id="rId4"/>
    <p:sldId id="257" r:id="rId5"/>
    <p:sldId id="256" r:id="rId6"/>
    <p:sldId id="262" r:id="rId7"/>
  </p:sldIdLst>
  <p:sldSz cx="9144000" cy="6858000" type="screen4x3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4" autoAdjust="0"/>
    <p:restoredTop sz="94643" autoAdjust="0"/>
  </p:normalViewPr>
  <p:slideViewPr>
    <p:cSldViewPr snapToGrid="0" snapToObjects="1">
      <p:cViewPr>
        <p:scale>
          <a:sx n="125" d="100"/>
          <a:sy n="125" d="100"/>
        </p:scale>
        <p:origin x="-2920" y="-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3" d="100"/>
        <a:sy n="19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‹nr›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lementy zawartości, góra i dó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razy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rot pożegnaln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6D943BA-35F0-974D-A704-FCD6233C34AA}" type="datetimeFigureOut">
              <a:rPr lang="pl-PL" smtClean="0"/>
              <a:t>03.02.19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85202C-41D0-1D45-8B53-3AA0EE7816B7}" type="slidenum">
              <a:rPr lang="pl-PL" smtClean="0"/>
              <a:t>‹nr›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97794"/>
            <a:ext cx="8229600" cy="45259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l-PL" sz="4400" dirty="0" smtClean="0"/>
              <a:t>Sprawozdanie z seminarium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28475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54745"/>
            <a:ext cx="8229600" cy="80160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4400" dirty="0" smtClean="0">
                <a:solidFill>
                  <a:schemeClr val="bg1"/>
                </a:solidFill>
              </a:rPr>
              <a:t>Seminaria</a:t>
            </a:r>
            <a:endParaRPr lang="pl-PL" sz="4400" dirty="0">
              <a:solidFill>
                <a:schemeClr val="bg1"/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374" y="73461"/>
            <a:ext cx="5702386" cy="672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1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55399" t="8503" r="-53217" b="8407"/>
          <a:stretch/>
        </p:blipFill>
        <p:spPr>
          <a:xfrm>
            <a:off x="-1507088" y="193040"/>
            <a:ext cx="12170350" cy="6450667"/>
          </a:xfrm>
        </p:spPr>
      </p:pic>
    </p:spTree>
    <p:extLst>
      <p:ext uri="{BB962C8B-B14F-4D97-AF65-F5344CB8AC3E}">
        <p14:creationId xmlns:p14="http://schemas.microsoft.com/office/powerpoint/2010/main" val="976645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rcRect t="34012" b="34012"/>
          <a:stretch>
            <a:fillRect/>
          </a:stretch>
        </p:blipFill>
        <p:spPr>
          <a:xfrm>
            <a:off x="739775" y="194055"/>
            <a:ext cx="7662864" cy="3267169"/>
          </a:xfrm>
        </p:spPr>
      </p:pic>
      <p:pic>
        <p:nvPicPr>
          <p:cNvPr id="5" name="Symbol zastępczy zawartości 3"/>
          <p:cNvPicPr>
            <a:picLocks noChangeAspect="1"/>
          </p:cNvPicPr>
          <p:nvPr/>
        </p:nvPicPr>
        <p:blipFill>
          <a:blip r:embed="rId3"/>
          <a:srcRect t="34012" b="34012"/>
          <a:stretch>
            <a:fillRect/>
          </a:stretch>
        </p:blipFill>
        <p:spPr>
          <a:xfrm>
            <a:off x="739775" y="3531771"/>
            <a:ext cx="7662864" cy="3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86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3"/>
          <p:cNvPicPr>
            <a:picLocks noChangeAspect="1"/>
          </p:cNvPicPr>
          <p:nvPr/>
        </p:nvPicPr>
        <p:blipFill rotWithShape="1">
          <a:blip r:embed="rId2"/>
          <a:srcRect l="-2506" t="11458" r="-378" b="45160"/>
          <a:stretch/>
        </p:blipFill>
        <p:spPr>
          <a:xfrm>
            <a:off x="1788160" y="1107440"/>
            <a:ext cx="7152640" cy="536448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/>
          <a:srcRect t="30371" r="65217" b="21333"/>
          <a:stretch/>
        </p:blipFill>
        <p:spPr>
          <a:xfrm>
            <a:off x="396241" y="243840"/>
            <a:ext cx="1341120" cy="33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1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68269" t="22060" r="-268269" b="34712"/>
          <a:stretch/>
        </p:blipFill>
        <p:spPr>
          <a:xfrm>
            <a:off x="-11393796" y="30480"/>
            <a:ext cx="31894136" cy="2887980"/>
          </a:xfrm>
        </p:spPr>
      </p:pic>
      <p:pic>
        <p:nvPicPr>
          <p:cNvPr id="5" name="Symbol zastępczy zawartości 3"/>
          <p:cNvPicPr>
            <a:picLocks noChangeAspect="1"/>
          </p:cNvPicPr>
          <p:nvPr/>
        </p:nvPicPr>
        <p:blipFill>
          <a:blip r:embed="rId3"/>
          <a:srcRect t="34012" b="34012"/>
          <a:stretch>
            <a:fillRect/>
          </a:stretch>
        </p:blipFill>
        <p:spPr>
          <a:xfrm>
            <a:off x="35259" y="2959100"/>
            <a:ext cx="9078261" cy="387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782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za">
  <a:themeElements>
    <a:clrScheme name="Geneza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za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Geneza.thmx</Template>
  <TotalTime>95</TotalTime>
  <Words>4</Words>
  <Application>Microsoft Macintosh PowerPoint</Application>
  <PresentationFormat>Pokaz na ekranie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Geneza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Jerzy Chlopecki</dc:creator>
  <cp:lastModifiedBy>Jerzy Chlopecki</cp:lastModifiedBy>
  <cp:revision>9</cp:revision>
  <dcterms:created xsi:type="dcterms:W3CDTF">2019-02-03T11:01:12Z</dcterms:created>
  <dcterms:modified xsi:type="dcterms:W3CDTF">2019-02-03T12:37:38Z</dcterms:modified>
</cp:coreProperties>
</file>