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2" r:id="rId27"/>
    <p:sldId id="283" r:id="rId28"/>
    <p:sldId id="284" r:id="rId29"/>
    <p:sldId id="285" r:id="rId30"/>
    <p:sldId id="286" r:id="rId31"/>
    <p:sldId id="287" r:id="rId32"/>
    <p:sldId id="288" r:id="rId33"/>
    <p:sldId id="289" r:id="rId34"/>
    <p:sldId id="290" r:id="rId35"/>
    <p:sldId id="280" r:id="rId36"/>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1B0222-F089-4D65-92FE-963F269EA70F}" v="130" dt="2021-01-12T15:11:38.7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3" d="100"/>
          <a:sy n="93" d="100"/>
        </p:scale>
        <p:origin x="202"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łgorzata Marmola" userId="38c04e073ee24317" providerId="LiveId" clId="{0D1B0222-F089-4D65-92FE-963F269EA70F}"/>
    <pc:docChg chg="custSel addSld modSld">
      <pc:chgData name="Małgorzata Marmola" userId="38c04e073ee24317" providerId="LiveId" clId="{0D1B0222-F089-4D65-92FE-963F269EA70F}" dt="2021-01-12T15:11:38.778" v="2567"/>
      <pc:docMkLst>
        <pc:docMk/>
      </pc:docMkLst>
      <pc:sldChg chg="modSp">
        <pc:chgData name="Małgorzata Marmola" userId="38c04e073ee24317" providerId="LiveId" clId="{0D1B0222-F089-4D65-92FE-963F269EA70F}" dt="2021-01-12T14:11:57.710" v="78" actId="1076"/>
        <pc:sldMkLst>
          <pc:docMk/>
          <pc:sldMk cId="0" sldId="256"/>
        </pc:sldMkLst>
        <pc:spChg chg="mod">
          <ac:chgData name="Małgorzata Marmola" userId="38c04e073ee24317" providerId="LiveId" clId="{0D1B0222-F089-4D65-92FE-963F269EA70F}" dt="2021-01-12T14:11:48.417" v="77" actId="1076"/>
          <ac:spMkLst>
            <pc:docMk/>
            <pc:sldMk cId="0" sldId="256"/>
            <ac:spMk id="2" creationId="{00000000-0000-0000-0000-000000000000}"/>
          </ac:spMkLst>
        </pc:spChg>
        <pc:spChg chg="mod">
          <ac:chgData name="Małgorzata Marmola" userId="38c04e073ee24317" providerId="LiveId" clId="{0D1B0222-F089-4D65-92FE-963F269EA70F}" dt="2021-01-12T14:11:57.710" v="78" actId="1076"/>
          <ac:spMkLst>
            <pc:docMk/>
            <pc:sldMk cId="0" sldId="256"/>
            <ac:spMk id="3" creationId="{00000000-0000-0000-0000-000000000000}"/>
          </ac:spMkLst>
        </pc:spChg>
      </pc:sldChg>
      <pc:sldChg chg="modSp">
        <pc:chgData name="Małgorzata Marmola" userId="38c04e073ee24317" providerId="LiveId" clId="{0D1B0222-F089-4D65-92FE-963F269EA70F}" dt="2021-01-12T14:13:31.763" v="85" actId="1038"/>
        <pc:sldMkLst>
          <pc:docMk/>
          <pc:sldMk cId="0" sldId="263"/>
        </pc:sldMkLst>
        <pc:spChg chg="mod">
          <ac:chgData name="Małgorzata Marmola" userId="38c04e073ee24317" providerId="LiveId" clId="{0D1B0222-F089-4D65-92FE-963F269EA70F}" dt="2021-01-12T14:13:31.763" v="85" actId="1038"/>
          <ac:spMkLst>
            <pc:docMk/>
            <pc:sldMk cId="0" sldId="263"/>
            <ac:spMk id="3" creationId="{00000000-0000-0000-0000-000000000000}"/>
          </ac:spMkLst>
        </pc:spChg>
      </pc:sldChg>
      <pc:sldChg chg="modSp">
        <pc:chgData name="Małgorzata Marmola" userId="38c04e073ee24317" providerId="LiveId" clId="{0D1B0222-F089-4D65-92FE-963F269EA70F}" dt="2021-01-12T14:14:17.155" v="87" actId="20577"/>
        <pc:sldMkLst>
          <pc:docMk/>
          <pc:sldMk cId="0" sldId="264"/>
        </pc:sldMkLst>
        <pc:spChg chg="mod">
          <ac:chgData name="Małgorzata Marmola" userId="38c04e073ee24317" providerId="LiveId" clId="{0D1B0222-F089-4D65-92FE-963F269EA70F}" dt="2021-01-12T14:14:17.155" v="87" actId="20577"/>
          <ac:spMkLst>
            <pc:docMk/>
            <pc:sldMk cId="0" sldId="264"/>
            <ac:spMk id="3" creationId="{00000000-0000-0000-0000-000000000000}"/>
          </ac:spMkLst>
        </pc:spChg>
      </pc:sldChg>
      <pc:sldChg chg="modSp">
        <pc:chgData name="Małgorzata Marmola" userId="38c04e073ee24317" providerId="LiveId" clId="{0D1B0222-F089-4D65-92FE-963F269EA70F}" dt="2021-01-12T14:17:45.041" v="203" actId="20577"/>
        <pc:sldMkLst>
          <pc:docMk/>
          <pc:sldMk cId="0" sldId="265"/>
        </pc:sldMkLst>
        <pc:spChg chg="mod">
          <ac:chgData name="Małgorzata Marmola" userId="38c04e073ee24317" providerId="LiveId" clId="{0D1B0222-F089-4D65-92FE-963F269EA70F}" dt="2021-01-12T14:17:45.041" v="203" actId="20577"/>
          <ac:spMkLst>
            <pc:docMk/>
            <pc:sldMk cId="0" sldId="265"/>
            <ac:spMk id="3" creationId="{00000000-0000-0000-0000-000000000000}"/>
          </ac:spMkLst>
        </pc:spChg>
      </pc:sldChg>
      <pc:sldChg chg="modSp">
        <pc:chgData name="Małgorzata Marmola" userId="38c04e073ee24317" providerId="LiveId" clId="{0D1B0222-F089-4D65-92FE-963F269EA70F}" dt="2021-01-12T09:54:06.394" v="0" actId="20577"/>
        <pc:sldMkLst>
          <pc:docMk/>
          <pc:sldMk cId="0" sldId="266"/>
        </pc:sldMkLst>
        <pc:spChg chg="mod">
          <ac:chgData name="Małgorzata Marmola" userId="38c04e073ee24317" providerId="LiveId" clId="{0D1B0222-F089-4D65-92FE-963F269EA70F}" dt="2021-01-12T09:54:06.394" v="0" actId="20577"/>
          <ac:spMkLst>
            <pc:docMk/>
            <pc:sldMk cId="0" sldId="266"/>
            <ac:spMk id="3" creationId="{00000000-0000-0000-0000-000000000000}"/>
          </ac:spMkLst>
        </pc:spChg>
      </pc:sldChg>
      <pc:sldChg chg="modSp">
        <pc:chgData name="Małgorzata Marmola" userId="38c04e073ee24317" providerId="LiveId" clId="{0D1B0222-F089-4D65-92FE-963F269EA70F}" dt="2021-01-12T14:19:02.314" v="226" actId="6549"/>
        <pc:sldMkLst>
          <pc:docMk/>
          <pc:sldMk cId="0" sldId="267"/>
        </pc:sldMkLst>
        <pc:spChg chg="mod">
          <ac:chgData name="Małgorzata Marmola" userId="38c04e073ee24317" providerId="LiveId" clId="{0D1B0222-F089-4D65-92FE-963F269EA70F}" dt="2021-01-12T14:19:02.314" v="226" actId="6549"/>
          <ac:spMkLst>
            <pc:docMk/>
            <pc:sldMk cId="0" sldId="267"/>
            <ac:spMk id="3" creationId="{00000000-0000-0000-0000-000000000000}"/>
          </ac:spMkLst>
        </pc:spChg>
      </pc:sldChg>
      <pc:sldChg chg="modSp">
        <pc:chgData name="Małgorzata Marmola" userId="38c04e073ee24317" providerId="LiveId" clId="{0D1B0222-F089-4D65-92FE-963F269EA70F}" dt="2021-01-12T09:55:27.075" v="2" actId="20577"/>
        <pc:sldMkLst>
          <pc:docMk/>
          <pc:sldMk cId="0" sldId="268"/>
        </pc:sldMkLst>
        <pc:spChg chg="mod">
          <ac:chgData name="Małgorzata Marmola" userId="38c04e073ee24317" providerId="LiveId" clId="{0D1B0222-F089-4D65-92FE-963F269EA70F}" dt="2021-01-12T09:55:27.075" v="2" actId="20577"/>
          <ac:spMkLst>
            <pc:docMk/>
            <pc:sldMk cId="0" sldId="268"/>
            <ac:spMk id="3" creationId="{00000000-0000-0000-0000-000000000000}"/>
          </ac:spMkLst>
        </pc:spChg>
      </pc:sldChg>
      <pc:sldChg chg="modSp">
        <pc:chgData name="Małgorzata Marmola" userId="38c04e073ee24317" providerId="LiveId" clId="{0D1B0222-F089-4D65-92FE-963F269EA70F}" dt="2021-01-12T09:56:56.118" v="3" actId="20577"/>
        <pc:sldMkLst>
          <pc:docMk/>
          <pc:sldMk cId="0" sldId="269"/>
        </pc:sldMkLst>
        <pc:spChg chg="mod">
          <ac:chgData name="Małgorzata Marmola" userId="38c04e073ee24317" providerId="LiveId" clId="{0D1B0222-F089-4D65-92FE-963F269EA70F}" dt="2021-01-12T09:56:56.118" v="3" actId="20577"/>
          <ac:spMkLst>
            <pc:docMk/>
            <pc:sldMk cId="0" sldId="269"/>
            <ac:spMk id="3" creationId="{00000000-0000-0000-0000-000000000000}"/>
          </ac:spMkLst>
        </pc:spChg>
      </pc:sldChg>
      <pc:sldChg chg="modSp">
        <pc:chgData name="Małgorzata Marmola" userId="38c04e073ee24317" providerId="LiveId" clId="{0D1B0222-F089-4D65-92FE-963F269EA70F}" dt="2021-01-12T09:59:43.281" v="6" actId="20577"/>
        <pc:sldMkLst>
          <pc:docMk/>
          <pc:sldMk cId="0" sldId="271"/>
        </pc:sldMkLst>
        <pc:spChg chg="mod">
          <ac:chgData name="Małgorzata Marmola" userId="38c04e073ee24317" providerId="LiveId" clId="{0D1B0222-F089-4D65-92FE-963F269EA70F}" dt="2021-01-12T09:59:43.281" v="6" actId="20577"/>
          <ac:spMkLst>
            <pc:docMk/>
            <pc:sldMk cId="0" sldId="271"/>
            <ac:spMk id="3" creationId="{00000000-0000-0000-0000-000000000000}"/>
          </ac:spMkLst>
        </pc:spChg>
      </pc:sldChg>
      <pc:sldChg chg="modSp">
        <pc:chgData name="Małgorzata Marmola" userId="38c04e073ee24317" providerId="LiveId" clId="{0D1B0222-F089-4D65-92FE-963F269EA70F}" dt="2021-01-12T14:21:26.576" v="227" actId="20577"/>
        <pc:sldMkLst>
          <pc:docMk/>
          <pc:sldMk cId="0" sldId="272"/>
        </pc:sldMkLst>
        <pc:spChg chg="mod">
          <ac:chgData name="Małgorzata Marmola" userId="38c04e073ee24317" providerId="LiveId" clId="{0D1B0222-F089-4D65-92FE-963F269EA70F}" dt="2021-01-12T14:21:26.576" v="227" actId="20577"/>
          <ac:spMkLst>
            <pc:docMk/>
            <pc:sldMk cId="0" sldId="272"/>
            <ac:spMk id="3" creationId="{00000000-0000-0000-0000-000000000000}"/>
          </ac:spMkLst>
        </pc:spChg>
      </pc:sldChg>
      <pc:sldChg chg="modSp">
        <pc:chgData name="Małgorzata Marmola" userId="38c04e073ee24317" providerId="LiveId" clId="{0D1B0222-F089-4D65-92FE-963F269EA70F}" dt="2021-01-12T14:22:11.368" v="236" actId="207"/>
        <pc:sldMkLst>
          <pc:docMk/>
          <pc:sldMk cId="0" sldId="273"/>
        </pc:sldMkLst>
        <pc:spChg chg="mod">
          <ac:chgData name="Małgorzata Marmola" userId="38c04e073ee24317" providerId="LiveId" clId="{0D1B0222-F089-4D65-92FE-963F269EA70F}" dt="2021-01-12T14:22:11.368" v="236" actId="207"/>
          <ac:spMkLst>
            <pc:docMk/>
            <pc:sldMk cId="0" sldId="273"/>
            <ac:spMk id="2" creationId="{00000000-0000-0000-0000-000000000000}"/>
          </ac:spMkLst>
        </pc:spChg>
      </pc:sldChg>
      <pc:sldChg chg="modSp">
        <pc:chgData name="Małgorzata Marmola" userId="38c04e073ee24317" providerId="LiveId" clId="{0D1B0222-F089-4D65-92FE-963F269EA70F}" dt="2021-01-12T14:22:27.443" v="239" actId="20577"/>
        <pc:sldMkLst>
          <pc:docMk/>
          <pc:sldMk cId="0" sldId="274"/>
        </pc:sldMkLst>
        <pc:spChg chg="mod">
          <ac:chgData name="Małgorzata Marmola" userId="38c04e073ee24317" providerId="LiveId" clId="{0D1B0222-F089-4D65-92FE-963F269EA70F}" dt="2021-01-12T14:22:27.443" v="239" actId="20577"/>
          <ac:spMkLst>
            <pc:docMk/>
            <pc:sldMk cId="0" sldId="274"/>
            <ac:spMk id="3" creationId="{00000000-0000-0000-0000-000000000000}"/>
          </ac:spMkLst>
        </pc:spChg>
      </pc:sldChg>
      <pc:sldChg chg="modSp">
        <pc:chgData name="Małgorzata Marmola" userId="38c04e073ee24317" providerId="LiveId" clId="{0D1B0222-F089-4D65-92FE-963F269EA70F}" dt="2021-01-12T10:04:44.976" v="15" actId="20577"/>
        <pc:sldMkLst>
          <pc:docMk/>
          <pc:sldMk cId="0" sldId="275"/>
        </pc:sldMkLst>
        <pc:spChg chg="mod">
          <ac:chgData name="Małgorzata Marmola" userId="38c04e073ee24317" providerId="LiveId" clId="{0D1B0222-F089-4D65-92FE-963F269EA70F}" dt="2021-01-12T10:04:44.976" v="15" actId="20577"/>
          <ac:spMkLst>
            <pc:docMk/>
            <pc:sldMk cId="0" sldId="275"/>
            <ac:spMk id="3" creationId="{00000000-0000-0000-0000-000000000000}"/>
          </ac:spMkLst>
        </pc:spChg>
      </pc:sldChg>
      <pc:sldChg chg="modSp add setBg">
        <pc:chgData name="Małgorzata Marmola" userId="38c04e073ee24317" providerId="LiveId" clId="{0D1B0222-F089-4D65-92FE-963F269EA70F}" dt="2021-01-12T14:29:12.380" v="435" actId="207"/>
        <pc:sldMkLst>
          <pc:docMk/>
          <pc:sldMk cId="2561795412" sldId="281"/>
        </pc:sldMkLst>
        <pc:spChg chg="mod">
          <ac:chgData name="Małgorzata Marmola" userId="38c04e073ee24317" providerId="LiveId" clId="{0D1B0222-F089-4D65-92FE-963F269EA70F}" dt="2021-01-12T14:29:12.380" v="435" actId="207"/>
          <ac:spMkLst>
            <pc:docMk/>
            <pc:sldMk cId="2561795412" sldId="281"/>
            <ac:spMk id="2" creationId="{239B9441-261D-4933-9840-6E0AC5295379}"/>
          </ac:spMkLst>
        </pc:spChg>
        <pc:spChg chg="mod">
          <ac:chgData name="Małgorzata Marmola" userId="38c04e073ee24317" providerId="LiveId" clId="{0D1B0222-F089-4D65-92FE-963F269EA70F}" dt="2021-01-12T14:29:04.703" v="434" actId="207"/>
          <ac:spMkLst>
            <pc:docMk/>
            <pc:sldMk cId="2561795412" sldId="281"/>
            <ac:spMk id="3" creationId="{69F9D655-A403-4345-AE1C-AC6876AD9995}"/>
          </ac:spMkLst>
        </pc:spChg>
      </pc:sldChg>
      <pc:sldChg chg="modSp add setBg">
        <pc:chgData name="Małgorzata Marmola" userId="38c04e073ee24317" providerId="LiveId" clId="{0D1B0222-F089-4D65-92FE-963F269EA70F}" dt="2021-01-12T14:58:01.033" v="2065"/>
        <pc:sldMkLst>
          <pc:docMk/>
          <pc:sldMk cId="2927822157" sldId="282"/>
        </pc:sldMkLst>
        <pc:spChg chg="mod">
          <ac:chgData name="Małgorzata Marmola" userId="38c04e073ee24317" providerId="LiveId" clId="{0D1B0222-F089-4D65-92FE-963F269EA70F}" dt="2021-01-12T14:30:38.250" v="447" actId="20577"/>
          <ac:spMkLst>
            <pc:docMk/>
            <pc:sldMk cId="2927822157" sldId="282"/>
            <ac:spMk id="2" creationId="{265B1535-3A5C-4393-A4C6-46342AB32426}"/>
          </ac:spMkLst>
        </pc:spChg>
        <pc:spChg chg="mod">
          <ac:chgData name="Małgorzata Marmola" userId="38c04e073ee24317" providerId="LiveId" clId="{0D1B0222-F089-4D65-92FE-963F269EA70F}" dt="2021-01-12T14:32:40.973" v="639" actId="20577"/>
          <ac:spMkLst>
            <pc:docMk/>
            <pc:sldMk cId="2927822157" sldId="282"/>
            <ac:spMk id="3" creationId="{37D89729-4A45-406D-B272-B7C5D7DFF320}"/>
          </ac:spMkLst>
        </pc:spChg>
      </pc:sldChg>
      <pc:sldChg chg="modSp add setBg">
        <pc:chgData name="Małgorzata Marmola" userId="38c04e073ee24317" providerId="LiveId" clId="{0D1B0222-F089-4D65-92FE-963F269EA70F}" dt="2021-01-12T14:58:58.660" v="2068"/>
        <pc:sldMkLst>
          <pc:docMk/>
          <pc:sldMk cId="1656232221" sldId="283"/>
        </pc:sldMkLst>
        <pc:spChg chg="mod">
          <ac:chgData name="Małgorzata Marmola" userId="38c04e073ee24317" providerId="LiveId" clId="{0D1B0222-F089-4D65-92FE-963F269EA70F}" dt="2021-01-12T14:33:00.723" v="649" actId="5793"/>
          <ac:spMkLst>
            <pc:docMk/>
            <pc:sldMk cId="1656232221" sldId="283"/>
            <ac:spMk id="2" creationId="{656BB37E-80DB-470D-BE34-43F6E1959512}"/>
          </ac:spMkLst>
        </pc:spChg>
        <pc:spChg chg="mod">
          <ac:chgData name="Małgorzata Marmola" userId="38c04e073ee24317" providerId="LiveId" clId="{0D1B0222-F089-4D65-92FE-963F269EA70F}" dt="2021-01-12T14:34:41.962" v="802" actId="20577"/>
          <ac:spMkLst>
            <pc:docMk/>
            <pc:sldMk cId="1656232221" sldId="283"/>
            <ac:spMk id="3" creationId="{841E1141-2133-473E-9BF9-DD39B19185E1}"/>
          </ac:spMkLst>
        </pc:spChg>
      </pc:sldChg>
      <pc:sldChg chg="modSp add setBg">
        <pc:chgData name="Małgorzata Marmola" userId="38c04e073ee24317" providerId="LiveId" clId="{0D1B0222-F089-4D65-92FE-963F269EA70F}" dt="2021-01-12T14:59:35.611" v="2079"/>
        <pc:sldMkLst>
          <pc:docMk/>
          <pc:sldMk cId="4255898108" sldId="284"/>
        </pc:sldMkLst>
        <pc:spChg chg="mod">
          <ac:chgData name="Małgorzata Marmola" userId="38c04e073ee24317" providerId="LiveId" clId="{0D1B0222-F089-4D65-92FE-963F269EA70F}" dt="2021-01-12T14:35:02.019" v="827" actId="20577"/>
          <ac:spMkLst>
            <pc:docMk/>
            <pc:sldMk cId="4255898108" sldId="284"/>
            <ac:spMk id="2" creationId="{274A9062-186A-4465-9F16-110E5F443788}"/>
          </ac:spMkLst>
        </pc:spChg>
        <pc:spChg chg="mod">
          <ac:chgData name="Małgorzata Marmola" userId="38c04e073ee24317" providerId="LiveId" clId="{0D1B0222-F089-4D65-92FE-963F269EA70F}" dt="2021-01-12T14:38:48.458" v="1147" actId="20577"/>
          <ac:spMkLst>
            <pc:docMk/>
            <pc:sldMk cId="4255898108" sldId="284"/>
            <ac:spMk id="3" creationId="{D8654D34-2693-4D8A-88AD-7B29CDBCD18E}"/>
          </ac:spMkLst>
        </pc:spChg>
      </pc:sldChg>
      <pc:sldChg chg="modSp add setBg">
        <pc:chgData name="Małgorzata Marmola" userId="38c04e073ee24317" providerId="LiveId" clId="{0D1B0222-F089-4D65-92FE-963F269EA70F}" dt="2021-01-12T15:00:01.711" v="2082"/>
        <pc:sldMkLst>
          <pc:docMk/>
          <pc:sldMk cId="28242632" sldId="285"/>
        </pc:sldMkLst>
        <pc:spChg chg="mod">
          <ac:chgData name="Małgorzata Marmola" userId="38c04e073ee24317" providerId="LiveId" clId="{0D1B0222-F089-4D65-92FE-963F269EA70F}" dt="2021-01-12T14:39:07.603" v="1154" actId="20577"/>
          <ac:spMkLst>
            <pc:docMk/>
            <pc:sldMk cId="28242632" sldId="285"/>
            <ac:spMk id="2" creationId="{33B50EB8-1CAD-4098-AD8D-8CF41283B84F}"/>
          </ac:spMkLst>
        </pc:spChg>
        <pc:spChg chg="mod">
          <ac:chgData name="Małgorzata Marmola" userId="38c04e073ee24317" providerId="LiveId" clId="{0D1B0222-F089-4D65-92FE-963F269EA70F}" dt="2021-01-12T14:42:07.675" v="1378" actId="20577"/>
          <ac:spMkLst>
            <pc:docMk/>
            <pc:sldMk cId="28242632" sldId="285"/>
            <ac:spMk id="3" creationId="{6B5CF3D0-4212-4D46-964D-B8EF82378C62}"/>
          </ac:spMkLst>
        </pc:spChg>
      </pc:sldChg>
      <pc:sldChg chg="modSp add setBg">
        <pc:chgData name="Małgorzata Marmola" userId="38c04e073ee24317" providerId="LiveId" clId="{0D1B0222-F089-4D65-92FE-963F269EA70F}" dt="2021-01-12T15:00:34.776" v="2085"/>
        <pc:sldMkLst>
          <pc:docMk/>
          <pc:sldMk cId="2529597914" sldId="286"/>
        </pc:sldMkLst>
        <pc:spChg chg="mod">
          <ac:chgData name="Małgorzata Marmola" userId="38c04e073ee24317" providerId="LiveId" clId="{0D1B0222-F089-4D65-92FE-963F269EA70F}" dt="2021-01-12T14:42:22.217" v="1383" actId="20577"/>
          <ac:spMkLst>
            <pc:docMk/>
            <pc:sldMk cId="2529597914" sldId="286"/>
            <ac:spMk id="2" creationId="{280393FF-C50D-41D8-BA44-A4115AF8ADAE}"/>
          </ac:spMkLst>
        </pc:spChg>
        <pc:spChg chg="mod">
          <ac:chgData name="Małgorzata Marmola" userId="38c04e073ee24317" providerId="LiveId" clId="{0D1B0222-F089-4D65-92FE-963F269EA70F}" dt="2021-01-12T14:45:59.138" v="1623" actId="20577"/>
          <ac:spMkLst>
            <pc:docMk/>
            <pc:sldMk cId="2529597914" sldId="286"/>
            <ac:spMk id="3" creationId="{4BAF73AE-3951-43A0-97F9-DFF2F0F3EC31}"/>
          </ac:spMkLst>
        </pc:spChg>
      </pc:sldChg>
      <pc:sldChg chg="modSp add setBg">
        <pc:chgData name="Małgorzata Marmola" userId="38c04e073ee24317" providerId="LiveId" clId="{0D1B0222-F089-4D65-92FE-963F269EA70F}" dt="2021-01-12T15:01:07.742" v="2088"/>
        <pc:sldMkLst>
          <pc:docMk/>
          <pc:sldMk cId="3781777003" sldId="287"/>
        </pc:sldMkLst>
        <pc:spChg chg="mod">
          <ac:chgData name="Małgorzata Marmola" userId="38c04e073ee24317" providerId="LiveId" clId="{0D1B0222-F089-4D65-92FE-963F269EA70F}" dt="2021-01-12T14:46:10.023" v="1630" actId="20577"/>
          <ac:spMkLst>
            <pc:docMk/>
            <pc:sldMk cId="3781777003" sldId="287"/>
            <ac:spMk id="2" creationId="{F28E5B53-BEBA-4BBD-9FC9-FA52E3D337D3}"/>
          </ac:spMkLst>
        </pc:spChg>
        <pc:spChg chg="mod">
          <ac:chgData name="Małgorzata Marmola" userId="38c04e073ee24317" providerId="LiveId" clId="{0D1B0222-F089-4D65-92FE-963F269EA70F}" dt="2021-01-12T14:47:17.927" v="1782" actId="20577"/>
          <ac:spMkLst>
            <pc:docMk/>
            <pc:sldMk cId="3781777003" sldId="287"/>
            <ac:spMk id="3" creationId="{083A85FA-6FA0-41CF-93E0-579F689BC7B2}"/>
          </ac:spMkLst>
        </pc:spChg>
      </pc:sldChg>
      <pc:sldChg chg="modSp add setBg">
        <pc:chgData name="Małgorzata Marmola" userId="38c04e073ee24317" providerId="LiveId" clId="{0D1B0222-F089-4D65-92FE-963F269EA70F}" dt="2021-01-12T15:01:47.317" v="2091"/>
        <pc:sldMkLst>
          <pc:docMk/>
          <pc:sldMk cId="329147099" sldId="288"/>
        </pc:sldMkLst>
        <pc:spChg chg="mod">
          <ac:chgData name="Małgorzata Marmola" userId="38c04e073ee24317" providerId="LiveId" clId="{0D1B0222-F089-4D65-92FE-963F269EA70F}" dt="2021-01-12T14:47:33.701" v="1791" actId="20577"/>
          <ac:spMkLst>
            <pc:docMk/>
            <pc:sldMk cId="329147099" sldId="288"/>
            <ac:spMk id="2" creationId="{3B629E4A-1AC7-4F78-8CF1-2C32E67E1A9F}"/>
          </ac:spMkLst>
        </pc:spChg>
        <pc:spChg chg="mod">
          <ac:chgData name="Małgorzata Marmola" userId="38c04e073ee24317" providerId="LiveId" clId="{0D1B0222-F089-4D65-92FE-963F269EA70F}" dt="2021-01-12T14:56:58.779" v="2054" actId="20577"/>
          <ac:spMkLst>
            <pc:docMk/>
            <pc:sldMk cId="329147099" sldId="288"/>
            <ac:spMk id="3" creationId="{E6A88511-6F46-40E0-8B71-6C1622A8BF84}"/>
          </ac:spMkLst>
        </pc:spChg>
      </pc:sldChg>
      <pc:sldChg chg="modSp add setBg">
        <pc:chgData name="Małgorzata Marmola" userId="38c04e073ee24317" providerId="LiveId" clId="{0D1B0222-F089-4D65-92FE-963F269EA70F}" dt="2021-01-12T15:10:52.873" v="2552"/>
        <pc:sldMkLst>
          <pc:docMk/>
          <pc:sldMk cId="1044408785" sldId="289"/>
        </pc:sldMkLst>
        <pc:spChg chg="mod">
          <ac:chgData name="Małgorzata Marmola" userId="38c04e073ee24317" providerId="LiveId" clId="{0D1B0222-F089-4D65-92FE-963F269EA70F}" dt="2021-01-12T15:03:32.314" v="2097" actId="5793"/>
          <ac:spMkLst>
            <pc:docMk/>
            <pc:sldMk cId="1044408785" sldId="289"/>
            <ac:spMk id="2" creationId="{7477B7DB-CD38-403A-BAF0-A0EC3A822B7D}"/>
          </ac:spMkLst>
        </pc:spChg>
        <pc:spChg chg="mod">
          <ac:chgData name="Małgorzata Marmola" userId="38c04e073ee24317" providerId="LiveId" clId="{0D1B0222-F089-4D65-92FE-963F269EA70F}" dt="2021-01-12T15:05:48.325" v="2339" actId="20577"/>
          <ac:spMkLst>
            <pc:docMk/>
            <pc:sldMk cId="1044408785" sldId="289"/>
            <ac:spMk id="3" creationId="{2BA2F38D-5657-429B-B2AA-8BF424898C0E}"/>
          </ac:spMkLst>
        </pc:spChg>
      </pc:sldChg>
      <pc:sldChg chg="modSp add setBg">
        <pc:chgData name="Małgorzata Marmola" userId="38c04e073ee24317" providerId="LiveId" clId="{0D1B0222-F089-4D65-92FE-963F269EA70F}" dt="2021-01-12T15:11:38.778" v="2567"/>
        <pc:sldMkLst>
          <pc:docMk/>
          <pc:sldMk cId="3000990149" sldId="290"/>
        </pc:sldMkLst>
        <pc:spChg chg="mod">
          <ac:chgData name="Małgorzata Marmola" userId="38c04e073ee24317" providerId="LiveId" clId="{0D1B0222-F089-4D65-92FE-963F269EA70F}" dt="2021-01-12T15:06:02.826" v="2349" actId="20577"/>
          <ac:spMkLst>
            <pc:docMk/>
            <pc:sldMk cId="3000990149" sldId="290"/>
            <ac:spMk id="2" creationId="{D6360F92-FC55-44F4-9117-4915C8548A79}"/>
          </ac:spMkLst>
        </pc:spChg>
        <pc:spChg chg="mod">
          <ac:chgData name="Małgorzata Marmola" userId="38c04e073ee24317" providerId="LiveId" clId="{0D1B0222-F089-4D65-92FE-963F269EA70F}" dt="2021-01-12T15:07:41.924" v="2549" actId="20577"/>
          <ac:spMkLst>
            <pc:docMk/>
            <pc:sldMk cId="3000990149" sldId="290"/>
            <ac:spMk id="3" creationId="{8A0123A7-6717-48BA-B692-9C1B36F6F79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txBox="1">
            <a:spLocks noGrp="1"/>
          </p:cNvSpPr>
          <p:nvPr>
            <p:ph type="ctrTitle"/>
          </p:nvPr>
        </p:nvSpPr>
        <p:spPr>
          <a:xfrm>
            <a:off x="685800" y="2130423"/>
            <a:ext cx="7772400" cy="1470026"/>
          </a:xfrm>
        </p:spPr>
        <p:txBody>
          <a:bodyPr/>
          <a:lstStyle>
            <a:lvl1pPr>
              <a:defRPr/>
            </a:lvl1pPr>
          </a:lstStyle>
          <a:p>
            <a:pPr lvl="0"/>
            <a:r>
              <a:rPr lang="pl-PL"/>
              <a:t>Kliknij, aby edytować styl</a:t>
            </a:r>
          </a:p>
        </p:txBody>
      </p:sp>
      <p:sp>
        <p:nvSpPr>
          <p:cNvPr id="3" name="Podtytuł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pl-PL"/>
              <a:t>Kliknij, aby edytować styl wzorca podtytułu</a:t>
            </a:r>
          </a:p>
        </p:txBody>
      </p:sp>
      <p:sp>
        <p:nvSpPr>
          <p:cNvPr id="4" name="Symbol zastępczy daty 3"/>
          <p:cNvSpPr txBox="1">
            <a:spLocks noGrp="1"/>
          </p:cNvSpPr>
          <p:nvPr>
            <p:ph type="dt" sz="half" idx="7"/>
          </p:nvPr>
        </p:nvSpPr>
        <p:spPr/>
        <p:txBody>
          <a:bodyPr/>
          <a:lstStyle>
            <a:lvl1pPr>
              <a:defRPr/>
            </a:lvl1pPr>
          </a:lstStyle>
          <a:p>
            <a:pPr lvl="0"/>
            <a:fld id="{CDE1CCBC-4DE8-453F-83BD-6B99112F57E6}" type="datetime1">
              <a:rPr lang="pl-PL"/>
              <a:pPr lvl="0"/>
              <a:t>12.01.2021</a:t>
            </a:fld>
            <a:endParaRPr lang="pl-PL"/>
          </a:p>
        </p:txBody>
      </p:sp>
      <p:sp>
        <p:nvSpPr>
          <p:cNvPr id="5" name="Symbol zastępczy stopki 4"/>
          <p:cNvSpPr txBox="1">
            <a:spLocks noGrp="1"/>
          </p:cNvSpPr>
          <p:nvPr>
            <p:ph type="ftr" sz="quarter" idx="9"/>
          </p:nvPr>
        </p:nvSpPr>
        <p:spPr/>
        <p:txBody>
          <a:bodyPr/>
          <a:lstStyle>
            <a:lvl1pPr>
              <a:defRPr/>
            </a:lvl1pPr>
          </a:lstStyle>
          <a:p>
            <a:pPr lvl="0"/>
            <a:endParaRPr lang="pl-PL"/>
          </a:p>
        </p:txBody>
      </p:sp>
      <p:sp>
        <p:nvSpPr>
          <p:cNvPr id="6" name="Symbol zastępczy numeru slajdu 5"/>
          <p:cNvSpPr txBox="1">
            <a:spLocks noGrp="1"/>
          </p:cNvSpPr>
          <p:nvPr>
            <p:ph type="sldNum" sz="quarter" idx="8"/>
          </p:nvPr>
        </p:nvSpPr>
        <p:spPr/>
        <p:txBody>
          <a:bodyPr/>
          <a:lstStyle>
            <a:lvl1pPr>
              <a:defRPr/>
            </a:lvl1pPr>
          </a:lstStyle>
          <a:p>
            <a:pPr lvl="0"/>
            <a:fld id="{42BDDBF8-07CA-43A9-8B85-4A7E4E832C96}" type="slidenum">
              <a:t>‹#›</a:t>
            </a:fld>
            <a:endParaRPr lang="pl-PL"/>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lvl1pPr>
              <a:defRPr/>
            </a:lvl1pPr>
          </a:lstStyle>
          <a:p>
            <a:pPr lvl="0"/>
            <a:r>
              <a:rPr lang="pl-PL"/>
              <a:t>Kliknij, aby edytować styl</a:t>
            </a:r>
          </a:p>
        </p:txBody>
      </p:sp>
      <p:sp>
        <p:nvSpPr>
          <p:cNvPr id="3" name="Symbol zastępczy zawartości 2"/>
          <p:cNvSpPr txBox="1">
            <a:spLocks noGrp="1"/>
          </p:cNvSpPr>
          <p:nvPr>
            <p:ph idx="1"/>
          </p:nvPr>
        </p:nvSpPr>
        <p:spPr/>
        <p:txBody>
          <a:bodyPr/>
          <a:lstStyle>
            <a:lvl1pPr>
              <a:defRPr/>
            </a:lvl1pPr>
            <a:lvl2pPr>
              <a:defRPr/>
            </a:lvl2pPr>
            <a:lvl3pPr>
              <a:defRPr/>
            </a:lvl3pPr>
            <a:lvl4pPr>
              <a:defRPr/>
            </a:lvl4pPr>
            <a:lvl5pPr>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txBox="1">
            <a:spLocks noGrp="1"/>
          </p:cNvSpPr>
          <p:nvPr>
            <p:ph type="dt" sz="half" idx="7"/>
          </p:nvPr>
        </p:nvSpPr>
        <p:spPr/>
        <p:txBody>
          <a:bodyPr/>
          <a:lstStyle>
            <a:lvl1pPr>
              <a:defRPr/>
            </a:lvl1pPr>
          </a:lstStyle>
          <a:p>
            <a:pPr lvl="0"/>
            <a:fld id="{41C6FE6B-98FE-49C2-A30B-542C68E2C918}" type="datetime1">
              <a:rPr lang="pl-PL"/>
              <a:pPr lvl="0"/>
              <a:t>12.01.2021</a:t>
            </a:fld>
            <a:endParaRPr lang="pl-PL"/>
          </a:p>
        </p:txBody>
      </p:sp>
      <p:sp>
        <p:nvSpPr>
          <p:cNvPr id="5" name="Symbol zastępczy stopki 4"/>
          <p:cNvSpPr txBox="1">
            <a:spLocks noGrp="1"/>
          </p:cNvSpPr>
          <p:nvPr>
            <p:ph type="ftr" sz="quarter" idx="9"/>
          </p:nvPr>
        </p:nvSpPr>
        <p:spPr/>
        <p:txBody>
          <a:bodyPr/>
          <a:lstStyle>
            <a:lvl1pPr>
              <a:defRPr/>
            </a:lvl1pPr>
          </a:lstStyle>
          <a:p>
            <a:pPr lvl="0"/>
            <a:endParaRPr lang="pl-PL"/>
          </a:p>
        </p:txBody>
      </p:sp>
      <p:sp>
        <p:nvSpPr>
          <p:cNvPr id="6" name="Symbol zastępczy numeru slajdu 5"/>
          <p:cNvSpPr txBox="1">
            <a:spLocks noGrp="1"/>
          </p:cNvSpPr>
          <p:nvPr>
            <p:ph type="sldNum" sz="quarter" idx="8"/>
          </p:nvPr>
        </p:nvSpPr>
        <p:spPr/>
        <p:txBody>
          <a:bodyPr/>
          <a:lstStyle>
            <a:lvl1pPr>
              <a:defRPr/>
            </a:lvl1pPr>
          </a:lstStyle>
          <a:p>
            <a:pPr lvl="0"/>
            <a:fld id="{75B5E2CB-8FA5-4A0C-933E-69C964B9D2EC}" type="slidenum">
              <a:t>‹#›</a:t>
            </a:fld>
            <a:endParaRPr lang="pl-PL"/>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txBox="1">
            <a:spLocks noGrp="1"/>
          </p:cNvSpPr>
          <p:nvPr>
            <p:ph type="title"/>
          </p:nvPr>
        </p:nvSpPr>
        <p:spPr>
          <a:xfrm>
            <a:off x="722311" y="4406895"/>
            <a:ext cx="7772400" cy="1362071"/>
          </a:xfrm>
        </p:spPr>
        <p:txBody>
          <a:bodyPr anchor="t" anchorCtr="0"/>
          <a:lstStyle>
            <a:lvl1pPr algn="l">
              <a:defRPr sz="4000" b="1" cap="all"/>
            </a:lvl1pPr>
          </a:lstStyle>
          <a:p>
            <a:pPr lvl="0"/>
            <a:r>
              <a:rPr lang="pl-PL"/>
              <a:t>Kliknij, aby edytować styl</a:t>
            </a:r>
          </a:p>
        </p:txBody>
      </p:sp>
      <p:sp>
        <p:nvSpPr>
          <p:cNvPr id="3" name="Symbol zastępczy tekstu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pl-PL"/>
              <a:t>Kliknij, aby edytować style wzorca tekstu</a:t>
            </a:r>
          </a:p>
        </p:txBody>
      </p:sp>
      <p:sp>
        <p:nvSpPr>
          <p:cNvPr id="4" name="Symbol zastępczy daty 3"/>
          <p:cNvSpPr txBox="1">
            <a:spLocks noGrp="1"/>
          </p:cNvSpPr>
          <p:nvPr>
            <p:ph type="dt" sz="half" idx="7"/>
          </p:nvPr>
        </p:nvSpPr>
        <p:spPr/>
        <p:txBody>
          <a:bodyPr/>
          <a:lstStyle>
            <a:lvl1pPr>
              <a:defRPr/>
            </a:lvl1pPr>
          </a:lstStyle>
          <a:p>
            <a:pPr lvl="0"/>
            <a:fld id="{64C05DF8-3995-4F99-8D4E-C1D68C03DF98}" type="datetime1">
              <a:rPr lang="pl-PL"/>
              <a:pPr lvl="0"/>
              <a:t>12.01.2021</a:t>
            </a:fld>
            <a:endParaRPr lang="pl-PL"/>
          </a:p>
        </p:txBody>
      </p:sp>
      <p:sp>
        <p:nvSpPr>
          <p:cNvPr id="5" name="Symbol zastępczy stopki 4"/>
          <p:cNvSpPr txBox="1">
            <a:spLocks noGrp="1"/>
          </p:cNvSpPr>
          <p:nvPr>
            <p:ph type="ftr" sz="quarter" idx="9"/>
          </p:nvPr>
        </p:nvSpPr>
        <p:spPr/>
        <p:txBody>
          <a:bodyPr/>
          <a:lstStyle>
            <a:lvl1pPr>
              <a:defRPr/>
            </a:lvl1pPr>
          </a:lstStyle>
          <a:p>
            <a:pPr lvl="0"/>
            <a:endParaRPr lang="pl-PL"/>
          </a:p>
        </p:txBody>
      </p:sp>
      <p:sp>
        <p:nvSpPr>
          <p:cNvPr id="6" name="Symbol zastępczy numeru slajdu 5"/>
          <p:cNvSpPr txBox="1">
            <a:spLocks noGrp="1"/>
          </p:cNvSpPr>
          <p:nvPr>
            <p:ph type="sldNum" sz="quarter" idx="8"/>
          </p:nvPr>
        </p:nvSpPr>
        <p:spPr/>
        <p:txBody>
          <a:bodyPr/>
          <a:lstStyle>
            <a:lvl1pPr>
              <a:defRPr/>
            </a:lvl1pPr>
          </a:lstStyle>
          <a:p>
            <a:pPr lvl="0"/>
            <a:fld id="{6F249DB6-8073-4426-9E52-5EBC2AB64AD8}" type="slidenum">
              <a:t>‹#›</a:t>
            </a:fld>
            <a:endParaRPr lang="pl-PL"/>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lvl1pPr>
              <a:defRPr/>
            </a:lvl1pPr>
          </a:lstStyle>
          <a:p>
            <a:pPr lvl="0"/>
            <a:r>
              <a:rPr lang="pl-PL"/>
              <a:t>Kliknij, aby edytować styl</a:t>
            </a:r>
          </a:p>
        </p:txBody>
      </p:sp>
      <p:sp>
        <p:nvSpPr>
          <p:cNvPr id="3" name="Symbol zastępczy zawartości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p:cNvSpPr txBox="1">
            <a:spLocks noGrp="1"/>
          </p:cNvSpPr>
          <p:nvPr>
            <p:ph type="dt" sz="half" idx="7"/>
          </p:nvPr>
        </p:nvSpPr>
        <p:spPr/>
        <p:txBody>
          <a:bodyPr/>
          <a:lstStyle>
            <a:lvl1pPr>
              <a:defRPr/>
            </a:lvl1pPr>
          </a:lstStyle>
          <a:p>
            <a:pPr lvl="0"/>
            <a:fld id="{7724F6C5-3C71-4942-A67C-67C9E8968447}" type="datetime1">
              <a:rPr lang="pl-PL"/>
              <a:pPr lvl="0"/>
              <a:t>12.01.2021</a:t>
            </a:fld>
            <a:endParaRPr lang="pl-PL"/>
          </a:p>
        </p:txBody>
      </p:sp>
      <p:sp>
        <p:nvSpPr>
          <p:cNvPr id="6" name="Symbol zastępczy stopki 5"/>
          <p:cNvSpPr txBox="1">
            <a:spLocks noGrp="1"/>
          </p:cNvSpPr>
          <p:nvPr>
            <p:ph type="ftr" sz="quarter" idx="9"/>
          </p:nvPr>
        </p:nvSpPr>
        <p:spPr/>
        <p:txBody>
          <a:bodyPr/>
          <a:lstStyle>
            <a:lvl1pPr>
              <a:defRPr/>
            </a:lvl1pPr>
          </a:lstStyle>
          <a:p>
            <a:pPr lvl="0"/>
            <a:endParaRPr lang="pl-PL"/>
          </a:p>
        </p:txBody>
      </p:sp>
      <p:sp>
        <p:nvSpPr>
          <p:cNvPr id="7" name="Symbol zastępczy numeru slajdu 6"/>
          <p:cNvSpPr txBox="1">
            <a:spLocks noGrp="1"/>
          </p:cNvSpPr>
          <p:nvPr>
            <p:ph type="sldNum" sz="quarter" idx="8"/>
          </p:nvPr>
        </p:nvSpPr>
        <p:spPr/>
        <p:txBody>
          <a:bodyPr/>
          <a:lstStyle>
            <a:lvl1pPr>
              <a:defRPr/>
            </a:lvl1pPr>
          </a:lstStyle>
          <a:p>
            <a:pPr lvl="0"/>
            <a:fld id="{5B393649-0DE8-4714-8DB1-7B28E55485A1}" type="slidenum">
              <a:t>‹#›</a:t>
            </a:fld>
            <a:endParaRPr lang="pl-PL"/>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lvl1pPr>
              <a:defRPr/>
            </a:lvl1pPr>
          </a:lstStyle>
          <a:p>
            <a:pPr lvl="0"/>
            <a:r>
              <a:rPr lang="pl-PL"/>
              <a:t>Kliknij, aby edytować styl</a:t>
            </a:r>
          </a:p>
        </p:txBody>
      </p:sp>
      <p:sp>
        <p:nvSpPr>
          <p:cNvPr id="3" name="Symbol zastępczy tekstu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pl-PL"/>
              <a:t>Kliknij, aby edytować style wzorca tekstu</a:t>
            </a:r>
          </a:p>
        </p:txBody>
      </p:sp>
      <p:sp>
        <p:nvSpPr>
          <p:cNvPr id="4" name="Symbol zastępczy zawartości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pl-PL"/>
              <a:t>Kliknij, aby edytować style wzorca tekstu</a:t>
            </a:r>
          </a:p>
        </p:txBody>
      </p:sp>
      <p:sp>
        <p:nvSpPr>
          <p:cNvPr id="6" name="Symbol zastępczy zawartości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p:cNvSpPr txBox="1">
            <a:spLocks noGrp="1"/>
          </p:cNvSpPr>
          <p:nvPr>
            <p:ph type="dt" sz="half" idx="7"/>
          </p:nvPr>
        </p:nvSpPr>
        <p:spPr/>
        <p:txBody>
          <a:bodyPr/>
          <a:lstStyle>
            <a:lvl1pPr>
              <a:defRPr/>
            </a:lvl1pPr>
          </a:lstStyle>
          <a:p>
            <a:pPr lvl="0"/>
            <a:fld id="{85F2D46F-9EF7-4F71-BFF7-E43AF197CF8C}" type="datetime1">
              <a:rPr lang="pl-PL"/>
              <a:pPr lvl="0"/>
              <a:t>12.01.2021</a:t>
            </a:fld>
            <a:endParaRPr lang="pl-PL"/>
          </a:p>
        </p:txBody>
      </p:sp>
      <p:sp>
        <p:nvSpPr>
          <p:cNvPr id="8" name="Symbol zastępczy stopki 7"/>
          <p:cNvSpPr txBox="1">
            <a:spLocks noGrp="1"/>
          </p:cNvSpPr>
          <p:nvPr>
            <p:ph type="ftr" sz="quarter" idx="9"/>
          </p:nvPr>
        </p:nvSpPr>
        <p:spPr/>
        <p:txBody>
          <a:bodyPr/>
          <a:lstStyle>
            <a:lvl1pPr>
              <a:defRPr/>
            </a:lvl1pPr>
          </a:lstStyle>
          <a:p>
            <a:pPr lvl="0"/>
            <a:endParaRPr lang="pl-PL"/>
          </a:p>
        </p:txBody>
      </p:sp>
      <p:sp>
        <p:nvSpPr>
          <p:cNvPr id="9" name="Symbol zastępczy numeru slajdu 8"/>
          <p:cNvSpPr txBox="1">
            <a:spLocks noGrp="1"/>
          </p:cNvSpPr>
          <p:nvPr>
            <p:ph type="sldNum" sz="quarter" idx="8"/>
          </p:nvPr>
        </p:nvSpPr>
        <p:spPr/>
        <p:txBody>
          <a:bodyPr/>
          <a:lstStyle>
            <a:lvl1pPr>
              <a:defRPr/>
            </a:lvl1pPr>
          </a:lstStyle>
          <a:p>
            <a:pPr lvl="0"/>
            <a:fld id="{A913B8D0-901B-40BD-866E-7E97C0DB6376}" type="slidenum">
              <a:t>‹#›</a:t>
            </a:fld>
            <a:endParaRPr lang="pl-PL"/>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lvl1pPr>
              <a:defRPr/>
            </a:lvl1pPr>
          </a:lstStyle>
          <a:p>
            <a:pPr lvl="0"/>
            <a:r>
              <a:rPr lang="pl-PL"/>
              <a:t>Kliknij, aby edytować styl</a:t>
            </a:r>
          </a:p>
        </p:txBody>
      </p:sp>
      <p:sp>
        <p:nvSpPr>
          <p:cNvPr id="3" name="Symbol zastępczy daty 2"/>
          <p:cNvSpPr txBox="1">
            <a:spLocks noGrp="1"/>
          </p:cNvSpPr>
          <p:nvPr>
            <p:ph type="dt" sz="half" idx="7"/>
          </p:nvPr>
        </p:nvSpPr>
        <p:spPr/>
        <p:txBody>
          <a:bodyPr/>
          <a:lstStyle>
            <a:lvl1pPr>
              <a:defRPr/>
            </a:lvl1pPr>
          </a:lstStyle>
          <a:p>
            <a:pPr lvl="0"/>
            <a:fld id="{959E1B68-21FC-4FD9-BDC6-5842DC84DAF3}" type="datetime1">
              <a:rPr lang="pl-PL"/>
              <a:pPr lvl="0"/>
              <a:t>12.01.2021</a:t>
            </a:fld>
            <a:endParaRPr lang="pl-PL"/>
          </a:p>
        </p:txBody>
      </p:sp>
      <p:sp>
        <p:nvSpPr>
          <p:cNvPr id="4" name="Symbol zastępczy stopki 3"/>
          <p:cNvSpPr txBox="1">
            <a:spLocks noGrp="1"/>
          </p:cNvSpPr>
          <p:nvPr>
            <p:ph type="ftr" sz="quarter" idx="9"/>
          </p:nvPr>
        </p:nvSpPr>
        <p:spPr/>
        <p:txBody>
          <a:bodyPr/>
          <a:lstStyle>
            <a:lvl1pPr>
              <a:defRPr/>
            </a:lvl1pPr>
          </a:lstStyle>
          <a:p>
            <a:pPr lvl="0"/>
            <a:endParaRPr lang="pl-PL"/>
          </a:p>
        </p:txBody>
      </p:sp>
      <p:sp>
        <p:nvSpPr>
          <p:cNvPr id="5" name="Symbol zastępczy numeru slajdu 4"/>
          <p:cNvSpPr txBox="1">
            <a:spLocks noGrp="1"/>
          </p:cNvSpPr>
          <p:nvPr>
            <p:ph type="sldNum" sz="quarter" idx="8"/>
          </p:nvPr>
        </p:nvSpPr>
        <p:spPr/>
        <p:txBody>
          <a:bodyPr/>
          <a:lstStyle>
            <a:lvl1pPr>
              <a:defRPr/>
            </a:lvl1pPr>
          </a:lstStyle>
          <a:p>
            <a:pPr lvl="0"/>
            <a:fld id="{4596EC82-54AB-4BB2-969B-8C092C0C1329}" type="slidenum">
              <a:t>‹#›</a:t>
            </a:fld>
            <a:endParaRPr lang="pl-PL"/>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txBox="1">
            <a:spLocks noGrp="1"/>
          </p:cNvSpPr>
          <p:nvPr>
            <p:ph type="dt" sz="half" idx="7"/>
          </p:nvPr>
        </p:nvSpPr>
        <p:spPr/>
        <p:txBody>
          <a:bodyPr/>
          <a:lstStyle>
            <a:lvl1pPr>
              <a:defRPr/>
            </a:lvl1pPr>
          </a:lstStyle>
          <a:p>
            <a:pPr lvl="0"/>
            <a:fld id="{E1656E97-CD07-4B6C-B566-6F76FEEE3C15}" type="datetime1">
              <a:rPr lang="pl-PL"/>
              <a:pPr lvl="0"/>
              <a:t>12.01.2021</a:t>
            </a:fld>
            <a:endParaRPr lang="pl-PL"/>
          </a:p>
        </p:txBody>
      </p:sp>
      <p:sp>
        <p:nvSpPr>
          <p:cNvPr id="3" name="Symbol zastępczy stopki 2"/>
          <p:cNvSpPr txBox="1">
            <a:spLocks noGrp="1"/>
          </p:cNvSpPr>
          <p:nvPr>
            <p:ph type="ftr" sz="quarter" idx="9"/>
          </p:nvPr>
        </p:nvSpPr>
        <p:spPr/>
        <p:txBody>
          <a:bodyPr/>
          <a:lstStyle>
            <a:lvl1pPr>
              <a:defRPr/>
            </a:lvl1pPr>
          </a:lstStyle>
          <a:p>
            <a:pPr lvl="0"/>
            <a:endParaRPr lang="pl-PL"/>
          </a:p>
        </p:txBody>
      </p:sp>
      <p:sp>
        <p:nvSpPr>
          <p:cNvPr id="4" name="Symbol zastępczy numeru slajdu 3"/>
          <p:cNvSpPr txBox="1">
            <a:spLocks noGrp="1"/>
          </p:cNvSpPr>
          <p:nvPr>
            <p:ph type="sldNum" sz="quarter" idx="8"/>
          </p:nvPr>
        </p:nvSpPr>
        <p:spPr/>
        <p:txBody>
          <a:bodyPr/>
          <a:lstStyle>
            <a:lvl1pPr>
              <a:defRPr/>
            </a:lvl1pPr>
          </a:lstStyle>
          <a:p>
            <a:pPr lvl="0"/>
            <a:fld id="{7D9F9CD9-A8C3-4239-8672-1B0FDF390688}" type="slidenum">
              <a:t>‹#›</a:t>
            </a:fld>
            <a:endParaRPr lang="pl-PL"/>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txBox="1">
            <a:spLocks noGrp="1"/>
          </p:cNvSpPr>
          <p:nvPr>
            <p:ph type="title"/>
          </p:nvPr>
        </p:nvSpPr>
        <p:spPr>
          <a:xfrm>
            <a:off x="457200" y="273048"/>
            <a:ext cx="3008311" cy="1162046"/>
          </a:xfrm>
        </p:spPr>
        <p:txBody>
          <a:bodyPr anchor="b" anchorCtr="0"/>
          <a:lstStyle>
            <a:lvl1pPr algn="l">
              <a:defRPr sz="2000" b="1"/>
            </a:lvl1pPr>
          </a:lstStyle>
          <a:p>
            <a:pPr lvl="0"/>
            <a:r>
              <a:rPr lang="pl-PL"/>
              <a:t>Kliknij, aby edytować styl</a:t>
            </a:r>
          </a:p>
        </p:txBody>
      </p:sp>
      <p:sp>
        <p:nvSpPr>
          <p:cNvPr id="3" name="Symbol zastępczy zawartości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pl-PL"/>
              <a:t>Kliknij, aby edytować style wzorca tekstu</a:t>
            </a:r>
          </a:p>
        </p:txBody>
      </p:sp>
      <p:sp>
        <p:nvSpPr>
          <p:cNvPr id="5" name="Symbol zastępczy daty 4"/>
          <p:cNvSpPr txBox="1">
            <a:spLocks noGrp="1"/>
          </p:cNvSpPr>
          <p:nvPr>
            <p:ph type="dt" sz="half" idx="7"/>
          </p:nvPr>
        </p:nvSpPr>
        <p:spPr/>
        <p:txBody>
          <a:bodyPr/>
          <a:lstStyle>
            <a:lvl1pPr>
              <a:defRPr/>
            </a:lvl1pPr>
          </a:lstStyle>
          <a:p>
            <a:pPr lvl="0"/>
            <a:fld id="{0BB6E31A-42B0-4AD8-91B0-CB203C3C5E6E}" type="datetime1">
              <a:rPr lang="pl-PL"/>
              <a:pPr lvl="0"/>
              <a:t>12.01.2021</a:t>
            </a:fld>
            <a:endParaRPr lang="pl-PL"/>
          </a:p>
        </p:txBody>
      </p:sp>
      <p:sp>
        <p:nvSpPr>
          <p:cNvPr id="6" name="Symbol zastępczy stopki 5"/>
          <p:cNvSpPr txBox="1">
            <a:spLocks noGrp="1"/>
          </p:cNvSpPr>
          <p:nvPr>
            <p:ph type="ftr" sz="quarter" idx="9"/>
          </p:nvPr>
        </p:nvSpPr>
        <p:spPr/>
        <p:txBody>
          <a:bodyPr/>
          <a:lstStyle>
            <a:lvl1pPr>
              <a:defRPr/>
            </a:lvl1pPr>
          </a:lstStyle>
          <a:p>
            <a:pPr lvl="0"/>
            <a:endParaRPr lang="pl-PL"/>
          </a:p>
        </p:txBody>
      </p:sp>
      <p:sp>
        <p:nvSpPr>
          <p:cNvPr id="7" name="Symbol zastępczy numeru slajdu 6"/>
          <p:cNvSpPr txBox="1">
            <a:spLocks noGrp="1"/>
          </p:cNvSpPr>
          <p:nvPr>
            <p:ph type="sldNum" sz="quarter" idx="8"/>
          </p:nvPr>
        </p:nvSpPr>
        <p:spPr/>
        <p:txBody>
          <a:bodyPr/>
          <a:lstStyle>
            <a:lvl1pPr>
              <a:defRPr/>
            </a:lvl1pPr>
          </a:lstStyle>
          <a:p>
            <a:pPr lvl="0"/>
            <a:fld id="{BB0FB046-883E-4ACF-8243-99A71A2F4D41}" type="slidenum">
              <a:t>‹#›</a:t>
            </a:fld>
            <a:endParaRPr lang="pl-PL"/>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txBox="1">
            <a:spLocks noGrp="1"/>
          </p:cNvSpPr>
          <p:nvPr>
            <p:ph type="title"/>
          </p:nvPr>
        </p:nvSpPr>
        <p:spPr>
          <a:xfrm>
            <a:off x="1792288" y="4800600"/>
            <a:ext cx="5486400" cy="566735"/>
          </a:xfrm>
        </p:spPr>
        <p:txBody>
          <a:bodyPr anchor="b" anchorCtr="0"/>
          <a:lstStyle>
            <a:lvl1pPr algn="l">
              <a:defRPr sz="2000" b="1"/>
            </a:lvl1pPr>
          </a:lstStyle>
          <a:p>
            <a:pPr lvl="0"/>
            <a:r>
              <a:rPr lang="pl-PL"/>
              <a:t>Kliknij, aby edytować styl</a:t>
            </a:r>
          </a:p>
        </p:txBody>
      </p:sp>
      <p:sp>
        <p:nvSpPr>
          <p:cNvPr id="3" name="Symbol zastępczy obrazu 2"/>
          <p:cNvSpPr txBox="1">
            <a:spLocks noGrp="1"/>
          </p:cNvSpPr>
          <p:nvPr>
            <p:ph type="pic" idx="1"/>
          </p:nvPr>
        </p:nvSpPr>
        <p:spPr>
          <a:xfrm>
            <a:off x="1792288" y="612776"/>
            <a:ext cx="5486400" cy="4114800"/>
          </a:xfrm>
        </p:spPr>
        <p:txBody>
          <a:bodyPr/>
          <a:lstStyle>
            <a:lvl1pPr marL="0" indent="0">
              <a:buNone/>
              <a:defRPr/>
            </a:lvl1pPr>
          </a:lstStyle>
          <a:p>
            <a:pPr lvl="0"/>
            <a:endParaRPr lang="pl-PL"/>
          </a:p>
        </p:txBody>
      </p:sp>
      <p:sp>
        <p:nvSpPr>
          <p:cNvPr id="4" name="Symbol zastępczy tekstu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pl-PL"/>
              <a:t>Kliknij, aby edytować style wzorca tekstu</a:t>
            </a:r>
          </a:p>
        </p:txBody>
      </p:sp>
      <p:sp>
        <p:nvSpPr>
          <p:cNvPr id="5" name="Symbol zastępczy daty 4"/>
          <p:cNvSpPr txBox="1">
            <a:spLocks noGrp="1"/>
          </p:cNvSpPr>
          <p:nvPr>
            <p:ph type="dt" sz="half" idx="7"/>
          </p:nvPr>
        </p:nvSpPr>
        <p:spPr/>
        <p:txBody>
          <a:bodyPr/>
          <a:lstStyle>
            <a:lvl1pPr>
              <a:defRPr/>
            </a:lvl1pPr>
          </a:lstStyle>
          <a:p>
            <a:pPr lvl="0"/>
            <a:fld id="{E78741CA-99CF-4871-A9CC-CA4982A20CC8}" type="datetime1">
              <a:rPr lang="pl-PL"/>
              <a:pPr lvl="0"/>
              <a:t>12.01.2021</a:t>
            </a:fld>
            <a:endParaRPr lang="pl-PL"/>
          </a:p>
        </p:txBody>
      </p:sp>
      <p:sp>
        <p:nvSpPr>
          <p:cNvPr id="6" name="Symbol zastępczy stopki 5"/>
          <p:cNvSpPr txBox="1">
            <a:spLocks noGrp="1"/>
          </p:cNvSpPr>
          <p:nvPr>
            <p:ph type="ftr" sz="quarter" idx="9"/>
          </p:nvPr>
        </p:nvSpPr>
        <p:spPr/>
        <p:txBody>
          <a:bodyPr/>
          <a:lstStyle>
            <a:lvl1pPr>
              <a:defRPr/>
            </a:lvl1pPr>
          </a:lstStyle>
          <a:p>
            <a:pPr lvl="0"/>
            <a:endParaRPr lang="pl-PL"/>
          </a:p>
        </p:txBody>
      </p:sp>
      <p:sp>
        <p:nvSpPr>
          <p:cNvPr id="7" name="Symbol zastępczy numeru slajdu 6"/>
          <p:cNvSpPr txBox="1">
            <a:spLocks noGrp="1"/>
          </p:cNvSpPr>
          <p:nvPr>
            <p:ph type="sldNum" sz="quarter" idx="8"/>
          </p:nvPr>
        </p:nvSpPr>
        <p:spPr/>
        <p:txBody>
          <a:bodyPr/>
          <a:lstStyle>
            <a:lvl1pPr>
              <a:defRPr/>
            </a:lvl1pPr>
          </a:lstStyle>
          <a:p>
            <a:pPr lvl="0"/>
            <a:fld id="{FDCAB626-EC05-4710-AA1C-A23458028545}" type="slidenum">
              <a:t>‹#›</a:t>
            </a:fld>
            <a:endParaRPr lang="pl-PL"/>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lvl1pPr>
              <a:defRPr/>
            </a:lvl1pPr>
          </a:lstStyle>
          <a:p>
            <a:pPr lvl="0"/>
            <a:r>
              <a:rPr lang="pl-PL"/>
              <a:t>Kliknij, aby edytować styl</a:t>
            </a:r>
          </a:p>
        </p:txBody>
      </p:sp>
      <p:sp>
        <p:nvSpPr>
          <p:cNvPr id="3" name="Symbol zastępczy tytułu pionowego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txBox="1">
            <a:spLocks noGrp="1"/>
          </p:cNvSpPr>
          <p:nvPr>
            <p:ph type="dt" sz="half" idx="7"/>
          </p:nvPr>
        </p:nvSpPr>
        <p:spPr/>
        <p:txBody>
          <a:bodyPr/>
          <a:lstStyle>
            <a:lvl1pPr>
              <a:defRPr/>
            </a:lvl1pPr>
          </a:lstStyle>
          <a:p>
            <a:pPr lvl="0"/>
            <a:fld id="{AB99D8FB-5CA0-4556-BA9A-46BD22FB13B9}" type="datetime1">
              <a:rPr lang="pl-PL"/>
              <a:pPr lvl="0"/>
              <a:t>12.01.2021</a:t>
            </a:fld>
            <a:endParaRPr lang="pl-PL"/>
          </a:p>
        </p:txBody>
      </p:sp>
      <p:sp>
        <p:nvSpPr>
          <p:cNvPr id="5" name="Symbol zastępczy stopki 4"/>
          <p:cNvSpPr txBox="1">
            <a:spLocks noGrp="1"/>
          </p:cNvSpPr>
          <p:nvPr>
            <p:ph type="ftr" sz="quarter" idx="9"/>
          </p:nvPr>
        </p:nvSpPr>
        <p:spPr/>
        <p:txBody>
          <a:bodyPr/>
          <a:lstStyle>
            <a:lvl1pPr>
              <a:defRPr/>
            </a:lvl1pPr>
          </a:lstStyle>
          <a:p>
            <a:pPr lvl="0"/>
            <a:endParaRPr lang="pl-PL"/>
          </a:p>
        </p:txBody>
      </p:sp>
      <p:sp>
        <p:nvSpPr>
          <p:cNvPr id="6" name="Symbol zastępczy numeru slajdu 5"/>
          <p:cNvSpPr txBox="1">
            <a:spLocks noGrp="1"/>
          </p:cNvSpPr>
          <p:nvPr>
            <p:ph type="sldNum" sz="quarter" idx="8"/>
          </p:nvPr>
        </p:nvSpPr>
        <p:spPr/>
        <p:txBody>
          <a:bodyPr/>
          <a:lstStyle>
            <a:lvl1pPr>
              <a:defRPr/>
            </a:lvl1pPr>
          </a:lstStyle>
          <a:p>
            <a:pPr lvl="0"/>
            <a:fld id="{DAC3E479-C5CE-4EFD-8416-C545FCE793C7}" type="slidenum">
              <a:t>‹#›</a:t>
            </a:fld>
            <a:endParaRPr lang="pl-PL"/>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txBox="1">
            <a:spLocks noGrp="1"/>
          </p:cNvSpPr>
          <p:nvPr>
            <p:ph type="title" orient="vert"/>
          </p:nvPr>
        </p:nvSpPr>
        <p:spPr>
          <a:xfrm>
            <a:off x="6629400" y="274640"/>
            <a:ext cx="2057400" cy="5851529"/>
          </a:xfrm>
        </p:spPr>
        <p:txBody>
          <a:bodyPr vert="eaVert"/>
          <a:lstStyle>
            <a:lvl1pPr>
              <a:defRPr/>
            </a:lvl1pPr>
          </a:lstStyle>
          <a:p>
            <a:pPr lvl="0"/>
            <a:r>
              <a:rPr lang="pl-PL"/>
              <a:t>Kliknij, aby edytować styl</a:t>
            </a:r>
          </a:p>
        </p:txBody>
      </p:sp>
      <p:sp>
        <p:nvSpPr>
          <p:cNvPr id="3" name="Symbol zastępczy tytułu pionowego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txBox="1">
            <a:spLocks noGrp="1"/>
          </p:cNvSpPr>
          <p:nvPr>
            <p:ph type="dt" sz="half" idx="7"/>
          </p:nvPr>
        </p:nvSpPr>
        <p:spPr/>
        <p:txBody>
          <a:bodyPr/>
          <a:lstStyle>
            <a:lvl1pPr>
              <a:defRPr/>
            </a:lvl1pPr>
          </a:lstStyle>
          <a:p>
            <a:pPr lvl="0"/>
            <a:fld id="{E457684C-A83E-4D9A-B115-BCA9F1005823}" type="datetime1">
              <a:rPr lang="pl-PL"/>
              <a:pPr lvl="0"/>
              <a:t>12.01.2021</a:t>
            </a:fld>
            <a:endParaRPr lang="pl-PL"/>
          </a:p>
        </p:txBody>
      </p:sp>
      <p:sp>
        <p:nvSpPr>
          <p:cNvPr id="5" name="Symbol zastępczy stopki 4"/>
          <p:cNvSpPr txBox="1">
            <a:spLocks noGrp="1"/>
          </p:cNvSpPr>
          <p:nvPr>
            <p:ph type="ftr" sz="quarter" idx="9"/>
          </p:nvPr>
        </p:nvSpPr>
        <p:spPr/>
        <p:txBody>
          <a:bodyPr/>
          <a:lstStyle>
            <a:lvl1pPr>
              <a:defRPr/>
            </a:lvl1pPr>
          </a:lstStyle>
          <a:p>
            <a:pPr lvl="0"/>
            <a:endParaRPr lang="pl-PL"/>
          </a:p>
        </p:txBody>
      </p:sp>
      <p:sp>
        <p:nvSpPr>
          <p:cNvPr id="6" name="Symbol zastępczy numeru slajdu 5"/>
          <p:cNvSpPr txBox="1">
            <a:spLocks noGrp="1"/>
          </p:cNvSpPr>
          <p:nvPr>
            <p:ph type="sldNum" sz="quarter" idx="8"/>
          </p:nvPr>
        </p:nvSpPr>
        <p:spPr/>
        <p:txBody>
          <a:bodyPr/>
          <a:lstStyle>
            <a:lvl1pPr>
              <a:defRPr/>
            </a:lvl1pPr>
          </a:lstStyle>
          <a:p>
            <a:pPr lvl="0"/>
            <a:fld id="{CA55CF79-B515-4144-9D3D-C09BE5E1BDC7}" type="slidenum">
              <a:t>‹#›</a:t>
            </a:fld>
            <a:endParaRPr lang="pl-PL"/>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ymbol zastępczy tytułu 1"/>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lstStyle/>
          <a:p>
            <a:pPr lvl="0"/>
            <a:r>
              <a:rPr lang="pl-PL"/>
              <a:t>Kliknij, aby edytować styl</a:t>
            </a:r>
          </a:p>
        </p:txBody>
      </p:sp>
      <p:sp>
        <p:nvSpPr>
          <p:cNvPr id="3" name="Symbol zastępczy tekstu 2"/>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txBox="1">
            <a:spLocks noGrp="1"/>
          </p:cNvSpPr>
          <p:nvPr>
            <p:ph type="dt" sz="half" idx="2"/>
          </p:nvPr>
        </p:nvSpPr>
        <p:spPr>
          <a:xfrm>
            <a:off x="457200" y="6356351"/>
            <a:ext cx="2133596"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pl-PL" sz="1200" b="0" i="0" u="none" strike="noStrike" kern="1200" cap="none" spc="0" baseline="0">
                <a:solidFill>
                  <a:srgbClr val="898989"/>
                </a:solidFill>
                <a:uFillTx/>
                <a:latin typeface="Calibri"/>
              </a:defRPr>
            </a:lvl1pPr>
          </a:lstStyle>
          <a:p>
            <a:pPr lvl="0"/>
            <a:fld id="{E5FBC7BF-6119-439E-84F5-0CB8520FF618}" type="datetime1">
              <a:rPr lang="pl-PL"/>
              <a:pPr lvl="0"/>
              <a:t>12.01.2021</a:t>
            </a:fld>
            <a:endParaRPr lang="pl-PL"/>
          </a:p>
        </p:txBody>
      </p:sp>
      <p:sp>
        <p:nvSpPr>
          <p:cNvPr id="5" name="Symbol zastępczy stopki 4"/>
          <p:cNvSpPr txBox="1">
            <a:spLocks noGrp="1"/>
          </p:cNvSpPr>
          <p:nvPr>
            <p:ph type="ftr" sz="quarter" idx="3"/>
          </p:nvPr>
        </p:nvSpPr>
        <p:spPr>
          <a:xfrm>
            <a:off x="3124203" y="6356351"/>
            <a:ext cx="2895603"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pl-PL" sz="1200" b="0" i="0" u="none" strike="noStrike" kern="1200" cap="none" spc="0" baseline="0">
                <a:solidFill>
                  <a:srgbClr val="898989"/>
                </a:solidFill>
                <a:uFillTx/>
                <a:latin typeface="Calibri"/>
              </a:defRPr>
            </a:lvl1pPr>
          </a:lstStyle>
          <a:p>
            <a:pPr lvl="0"/>
            <a:endParaRPr lang="pl-PL"/>
          </a:p>
        </p:txBody>
      </p:sp>
      <p:sp>
        <p:nvSpPr>
          <p:cNvPr id="6" name="Symbol zastępczy numeru slajdu 5"/>
          <p:cNvSpPr txBox="1">
            <a:spLocks noGrp="1"/>
          </p:cNvSpPr>
          <p:nvPr>
            <p:ph type="sldNum" sz="quarter" idx="4"/>
          </p:nvPr>
        </p:nvSpPr>
        <p:spPr>
          <a:xfrm>
            <a:off x="6553203" y="6356351"/>
            <a:ext cx="2133596"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pl-PL" sz="1200" b="0" i="0" u="none" strike="noStrike" kern="1200" cap="none" spc="0" baseline="0">
                <a:solidFill>
                  <a:srgbClr val="898989"/>
                </a:solidFill>
                <a:uFillTx/>
                <a:latin typeface="Calibri"/>
              </a:defRPr>
            </a:lvl1pPr>
          </a:lstStyle>
          <a:p>
            <a:pPr lvl="0"/>
            <a:fld id="{62505681-FB0B-41CE-BAB1-4C7262C52EA7}" type="slidenum">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marL="0" marR="0" lvl="0" indent="0" algn="ctr" defTabSz="914400" rtl="0" fontAlgn="auto" hangingPunct="1">
        <a:lnSpc>
          <a:spcPct val="100000"/>
        </a:lnSpc>
        <a:spcBef>
          <a:spcPts val="0"/>
        </a:spcBef>
        <a:spcAft>
          <a:spcPts val="0"/>
        </a:spcAft>
        <a:buNone/>
        <a:tabLst/>
        <a:defRPr lang="pl-PL" sz="4400" b="0" i="0" u="none" strike="noStrike" kern="1200" cap="none" spc="0" baseline="0">
          <a:solidFill>
            <a:srgbClr val="000000"/>
          </a:solidFill>
          <a:uFillTx/>
          <a:latin typeface="Calibri"/>
        </a:defRPr>
      </a:lvl1pPr>
    </p:titleStyle>
    <p:bodyStyle>
      <a:lvl1pPr marL="342900" marR="0" lvl="0" indent="-342900" algn="l" defTabSz="914400" rtl="0" fontAlgn="auto" hangingPunct="1">
        <a:lnSpc>
          <a:spcPct val="100000"/>
        </a:lnSpc>
        <a:spcBef>
          <a:spcPts val="800"/>
        </a:spcBef>
        <a:spcAft>
          <a:spcPts val="0"/>
        </a:spcAft>
        <a:buSzPct val="100000"/>
        <a:buFont typeface="Arial" pitchFamily="34"/>
        <a:buChar char="•"/>
        <a:tabLst/>
        <a:defRPr lang="pl-PL" sz="3200" b="0" i="0" u="none" strike="noStrike" kern="1200" cap="none" spc="0" baseline="0">
          <a:solidFill>
            <a:srgbClr val="000000"/>
          </a:solidFill>
          <a:uFillTx/>
          <a:latin typeface="Calibri"/>
        </a:defRPr>
      </a:lvl1pPr>
      <a:lvl2pPr marL="742950" marR="0" lvl="1" indent="-285750" algn="l" defTabSz="914400" rtl="0" fontAlgn="auto" hangingPunct="1">
        <a:lnSpc>
          <a:spcPct val="100000"/>
        </a:lnSpc>
        <a:spcBef>
          <a:spcPts val="700"/>
        </a:spcBef>
        <a:spcAft>
          <a:spcPts val="0"/>
        </a:spcAft>
        <a:buSzPct val="100000"/>
        <a:buFont typeface="Arial" pitchFamily="34"/>
        <a:buChar char="–"/>
        <a:tabLst/>
        <a:defRPr lang="pl-PL" sz="2800" b="0" i="0" u="none" strike="noStrike" kern="1200" cap="none" spc="0" baseline="0">
          <a:solidFill>
            <a:srgbClr val="000000"/>
          </a:solidFill>
          <a:uFillTx/>
          <a:latin typeface="Calibri"/>
        </a:defRPr>
      </a:lvl2pPr>
      <a:lvl3pPr marL="1143000" marR="0" lvl="2" indent="-228600" algn="l" defTabSz="914400" rtl="0" fontAlgn="auto" hangingPunct="1">
        <a:lnSpc>
          <a:spcPct val="100000"/>
        </a:lnSpc>
        <a:spcBef>
          <a:spcPts val="600"/>
        </a:spcBef>
        <a:spcAft>
          <a:spcPts val="0"/>
        </a:spcAft>
        <a:buSzPct val="100000"/>
        <a:buFont typeface="Arial" pitchFamily="34"/>
        <a:buChar char="•"/>
        <a:tabLst/>
        <a:defRPr lang="pl-PL" sz="2400" b="0" i="0" u="none" strike="noStrike" kern="1200" cap="none" spc="0" baseline="0">
          <a:solidFill>
            <a:srgbClr val="000000"/>
          </a:solidFill>
          <a:uFillTx/>
          <a:latin typeface="Calibri"/>
        </a:defRPr>
      </a:lvl3pPr>
      <a:lvl4pPr marL="1600200" marR="0" lvl="3" indent="-228600" algn="l" defTabSz="914400" rtl="0" fontAlgn="auto" hangingPunct="1">
        <a:lnSpc>
          <a:spcPct val="100000"/>
        </a:lnSpc>
        <a:spcBef>
          <a:spcPts val="500"/>
        </a:spcBef>
        <a:spcAft>
          <a:spcPts val="0"/>
        </a:spcAft>
        <a:buSzPct val="100000"/>
        <a:buFont typeface="Arial" pitchFamily="34"/>
        <a:buChar char="–"/>
        <a:tabLst/>
        <a:defRPr lang="pl-PL" sz="2000" b="0" i="0" u="none" strike="noStrike" kern="1200" cap="none" spc="0" baseline="0">
          <a:solidFill>
            <a:srgbClr val="000000"/>
          </a:solidFill>
          <a:uFillTx/>
          <a:latin typeface="Calibri"/>
        </a:defRPr>
      </a:lvl4pPr>
      <a:lvl5pPr marL="2057400" marR="0" lvl="4" indent="-228600" algn="l" defTabSz="914400" rtl="0" fontAlgn="auto" hangingPunct="1">
        <a:lnSpc>
          <a:spcPct val="100000"/>
        </a:lnSpc>
        <a:spcBef>
          <a:spcPts val="500"/>
        </a:spcBef>
        <a:spcAft>
          <a:spcPts val="0"/>
        </a:spcAft>
        <a:buSzPct val="100000"/>
        <a:buFont typeface="Arial" pitchFamily="34"/>
        <a:buChar char="»"/>
        <a:tabLst/>
        <a:defRPr lang="pl-PL" sz="2000" b="0" i="0" u="none" strike="noStrike" kern="1200" cap="none" spc="0" baseline="0">
          <a:solidFill>
            <a:srgbClr val="000000"/>
          </a:solidFill>
          <a:uFillTx/>
          <a:latin typeface="Calibri"/>
        </a:defRPr>
      </a:lvl5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commons.wikimedia.org/wiki/File:Christmas_tree_2008.JPG" TargetMode="External"/><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pxhere.com/en/photo/1102252" TargetMode="External"/><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pexels.com/photo/close-up-of-christmas-decorations-hanging-on-tree-290220/" TargetMode="External"/><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conversationswithmyancestors.blogspot.com/2009/12/advent-calendar-day-24-christmas-eve.html" TargetMode="Externa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publicdomainpictures.net/view-image.php?image=27592&amp;picture=christmas-bulb" TargetMode="Externa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pxhere.com/en/photo/1555855" TargetMode="External"/><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online.verdehorizonte.net/2009/12/07/christmas-traditions-in-england/" TargetMode="Externa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defeatdespair.wordpress.com/2013/12/08/bless-you-abundantly/" TargetMode="External"/><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our-journey-2-life.blogspot.com/2010/12/merry-christmas-25th-december-2010.html" TargetMode="External"/><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en.wikipedia.org/wiki/Christmas" TargetMode="External"/><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bg>
      <p:bgPr>
        <a:blipFill>
          <a:blip r:embed="rId2" r:link="rId3" cstate="print">
            <a:alphaModFix amt="65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ctrTitle"/>
          </p:nvPr>
        </p:nvSpPr>
        <p:spPr>
          <a:xfrm>
            <a:off x="323528" y="1073317"/>
            <a:ext cx="4678289" cy="3456384"/>
          </a:xfrm>
        </p:spPr>
        <p:txBody>
          <a:bodyPr/>
          <a:lstStyle/>
          <a:p>
            <a:pPr lvl="0"/>
            <a:r>
              <a:rPr lang="pl-PL" dirty="0">
                <a:solidFill>
                  <a:srgbClr val="FFFFFF"/>
                </a:solidFill>
              </a:rPr>
              <a:t>Znaczenie tradycji dla rodziny</a:t>
            </a:r>
          </a:p>
        </p:txBody>
      </p:sp>
      <p:sp>
        <p:nvSpPr>
          <p:cNvPr id="3" name="Podtytuł 2"/>
          <p:cNvSpPr txBox="1">
            <a:spLocks noGrp="1"/>
          </p:cNvSpPr>
          <p:nvPr>
            <p:ph type="subTitle" idx="1"/>
          </p:nvPr>
        </p:nvSpPr>
        <p:spPr>
          <a:xfrm>
            <a:off x="-612576" y="3933056"/>
            <a:ext cx="6400800" cy="1752603"/>
          </a:xfrm>
        </p:spPr>
        <p:txBody>
          <a:bodyPr/>
          <a:lstStyle/>
          <a:p>
            <a:r>
              <a:rPr lang="pl-PL" sz="2000" dirty="0">
                <a:solidFill>
                  <a:schemeClr val="bg1"/>
                </a:solidFill>
              </a:rPr>
              <a:t>dr Małgorzata Marmola</a:t>
            </a:r>
          </a:p>
          <a:p>
            <a:r>
              <a:rPr lang="pl-PL" sz="2000" dirty="0">
                <a:solidFill>
                  <a:schemeClr val="bg1"/>
                </a:solidFill>
              </a:rPr>
              <a:t>Zakład Psychologii UR</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name="Slide21">
    <p:bg>
      <p:bgPr>
        <a:blipFill>
          <a:blip r:embed="rId2" r:link="rId3" cstate="print">
            <a:alphaModFix amt="62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endParaRPr lang="pl-PL"/>
          </a:p>
        </p:txBody>
      </p:sp>
      <p:sp>
        <p:nvSpPr>
          <p:cNvPr id="3" name="Symbol zastępczy zawartości 2"/>
          <p:cNvSpPr txBox="1">
            <a:spLocks noGrp="1"/>
          </p:cNvSpPr>
          <p:nvPr>
            <p:ph idx="1"/>
          </p:nvPr>
        </p:nvSpPr>
        <p:spPr/>
        <p:txBody>
          <a:bodyPr/>
          <a:lstStyle/>
          <a:p>
            <a:pPr lvl="0" algn="ctr">
              <a:spcBef>
                <a:spcPts val="900"/>
              </a:spcBef>
              <a:buNone/>
            </a:pPr>
            <a:r>
              <a:rPr lang="pl-PL">
                <a:solidFill>
                  <a:srgbClr val="FFFFFF"/>
                </a:solidFill>
              </a:rPr>
              <a:t>„</a:t>
            </a:r>
            <a:r>
              <a:rPr lang="pl-PL" sz="3600" b="1" i="1">
                <a:solidFill>
                  <a:srgbClr val="FFFFFF"/>
                </a:solidFill>
              </a:rPr>
              <a:t>Tradycja jest jak lustro, w którym odbijają się wieki. </a:t>
            </a:r>
          </a:p>
          <a:p>
            <a:pPr lvl="0" algn="ctr">
              <a:spcBef>
                <a:spcPts val="900"/>
              </a:spcBef>
              <a:buNone/>
            </a:pPr>
            <a:r>
              <a:rPr lang="pl-PL" sz="3600" b="1" i="1">
                <a:solidFill>
                  <a:srgbClr val="FFFFFF"/>
                </a:solidFill>
              </a:rPr>
              <a:t>Tradycja jest jak drzewo, które korzeniami swymi sięga głęboko w grunt rodziny” </a:t>
            </a:r>
            <a:endParaRPr lang="pl-PL" b="1" i="1">
              <a:solidFill>
                <a:srgbClr val="FFFFFF"/>
              </a:solidFill>
            </a:endParaRPr>
          </a:p>
          <a:p>
            <a:pPr lvl="0" algn="r">
              <a:buNone/>
            </a:pPr>
            <a:r>
              <a:rPr lang="pl-PL">
                <a:solidFill>
                  <a:srgbClr val="FFFFFF"/>
                </a:solidFill>
              </a:rPr>
              <a:t> Seweryn [1961]</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name="Slide15">
    <p:bg>
      <p:bgPr>
        <a:blipFill>
          <a:blip r:embed="rId2" r:link="rId3" cstate="print">
            <a:alphaModFix amt="72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pPr lvl="0"/>
            <a:r>
              <a:rPr lang="pl-PL">
                <a:solidFill>
                  <a:srgbClr val="FFFFFF"/>
                </a:solidFill>
              </a:rPr>
              <a:t>Tradycja a nowoczesność</a:t>
            </a:r>
          </a:p>
        </p:txBody>
      </p:sp>
      <p:sp>
        <p:nvSpPr>
          <p:cNvPr id="3" name="Symbol zastępczy zawartości 2"/>
          <p:cNvSpPr txBox="1">
            <a:spLocks noGrp="1"/>
          </p:cNvSpPr>
          <p:nvPr>
            <p:ph idx="1"/>
          </p:nvPr>
        </p:nvSpPr>
        <p:spPr>
          <a:xfrm>
            <a:off x="457200" y="1600200"/>
            <a:ext cx="8229600" cy="4925141"/>
          </a:xfrm>
        </p:spPr>
        <p:txBody>
          <a:bodyPr/>
          <a:lstStyle/>
          <a:p>
            <a:pPr lvl="0">
              <a:lnSpc>
                <a:spcPct val="80000"/>
              </a:lnSpc>
              <a:spcBef>
                <a:spcPts val="500"/>
              </a:spcBef>
            </a:pPr>
            <a:r>
              <a:rPr lang="pl-PL" sz="2200" b="1">
                <a:solidFill>
                  <a:srgbClr val="FFFFFF"/>
                </a:solidFill>
              </a:rPr>
              <a:t>W minionych czasach tradycja miała znaczny udział we wprowadzaniu młodych w życie rodzinne, religijne i społeczne.</a:t>
            </a:r>
          </a:p>
          <a:p>
            <a:pPr lvl="0">
              <a:lnSpc>
                <a:spcPct val="80000"/>
              </a:lnSpc>
              <a:spcBef>
                <a:spcPts val="500"/>
              </a:spcBef>
            </a:pPr>
            <a:r>
              <a:rPr lang="pl-PL" sz="2200" b="1">
                <a:solidFill>
                  <a:srgbClr val="FFFFFF"/>
                </a:solidFill>
              </a:rPr>
              <a:t>Życie wspólnoty rodzinnej, parafialnej, szkolnej, społecznej, narodowej było budowane wokół tradycji.</a:t>
            </a:r>
          </a:p>
          <a:p>
            <a:pPr lvl="0">
              <a:lnSpc>
                <a:spcPct val="80000"/>
              </a:lnSpc>
              <a:spcBef>
                <a:spcPts val="500"/>
              </a:spcBef>
            </a:pPr>
            <a:r>
              <a:rPr lang="pl-PL" sz="2200" b="1">
                <a:solidFill>
                  <a:srgbClr val="FFFFFF"/>
                </a:solidFill>
              </a:rPr>
              <a:t>  Dzisiaj - niezwykle szybkie tempo życia, migracja ludności, częste zmiany mieszkania, liczne separacje i rozwody sprawiają, że tradycje rodzinne, parafialne, szkolne, lokalne czy też narodowe idą w zapomnienie.</a:t>
            </a:r>
          </a:p>
          <a:p>
            <a:pPr lvl="0">
              <a:lnSpc>
                <a:spcPct val="80000"/>
              </a:lnSpc>
              <a:spcBef>
                <a:spcPts val="500"/>
              </a:spcBef>
            </a:pPr>
            <a:r>
              <a:rPr lang="pl-PL" sz="2200" b="1">
                <a:solidFill>
                  <a:srgbClr val="FFFFFF"/>
                </a:solidFill>
              </a:rPr>
              <a:t>Współczesna cywilizacja, nastawiona na to, co nowe, tworzy swoje doraźne zwyczaje, które wypierają stare, dobre obyczaje.</a:t>
            </a:r>
          </a:p>
          <a:p>
            <a:pPr lvl="0">
              <a:lnSpc>
                <a:spcPct val="80000"/>
              </a:lnSpc>
              <a:spcBef>
                <a:spcPts val="500"/>
              </a:spcBef>
            </a:pPr>
            <a:r>
              <a:rPr lang="pl-PL" sz="2200" b="1">
                <a:solidFill>
                  <a:srgbClr val="FFFFFF"/>
                </a:solidFill>
              </a:rPr>
              <a:t>Dzisiaj tradycja przestaje kształtować człowieka. Wielu przestaje się z nią identyfikować. Odwieczne tradycje religijne i narodowe umierają na naszych oczach. </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name="Slide16">
    <p:bg>
      <p:bgPr>
        <a:blipFill>
          <a:blip r:embed="rId2" r:link="rId3" cstate="print">
            <a:alphaModFix amt="42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endParaRPr lang="pl-PL"/>
          </a:p>
        </p:txBody>
      </p:sp>
      <p:sp>
        <p:nvSpPr>
          <p:cNvPr id="3" name="Symbol zastępczy zawartości 2"/>
          <p:cNvSpPr txBox="1">
            <a:spLocks noGrp="1"/>
          </p:cNvSpPr>
          <p:nvPr>
            <p:ph idx="1"/>
          </p:nvPr>
        </p:nvSpPr>
        <p:spPr/>
        <p:txBody>
          <a:bodyPr/>
          <a:lstStyle/>
          <a:p>
            <a:pPr lvl="0">
              <a:lnSpc>
                <a:spcPct val="80000"/>
              </a:lnSpc>
              <a:spcBef>
                <a:spcPts val="600"/>
              </a:spcBef>
            </a:pPr>
            <a:r>
              <a:rPr lang="pl-PL" sz="2500" b="1"/>
              <a:t>Często zresztą pojęcie "tradycja" utożsamiane jest z kulturowym zacofaniem.</a:t>
            </a:r>
          </a:p>
          <a:p>
            <a:pPr lvl="0">
              <a:lnSpc>
                <a:spcPct val="80000"/>
              </a:lnSpc>
              <a:spcBef>
                <a:spcPts val="600"/>
              </a:spcBef>
            </a:pPr>
            <a:r>
              <a:rPr lang="pl-PL" sz="2500" b="1"/>
              <a:t>Przymiotnik "tradycyjny" posiada pejoratywne zabarwienie i jest przeciwstawiany epitetowi "nowoczesny".</a:t>
            </a:r>
          </a:p>
          <a:p>
            <a:pPr lvl="0">
              <a:lnSpc>
                <a:spcPct val="80000"/>
              </a:lnSpc>
              <a:spcBef>
                <a:spcPts val="600"/>
              </a:spcBef>
            </a:pPr>
            <a:r>
              <a:rPr lang="pl-PL" sz="2500" b="1"/>
              <a:t>Czujemy się nieraz zmuszeni do dokonywania wyboru między tym, co tradycyjne a nowoczesne. W mentalności współczesnego człowieka rzadko daje się pogodzić "nowoczesność" z kontynuacją, czyli właśnie z "tradycją".</a:t>
            </a:r>
          </a:p>
          <a:p>
            <a:pPr lvl="0">
              <a:lnSpc>
                <a:spcPct val="80000"/>
              </a:lnSpc>
              <a:spcBef>
                <a:spcPts val="600"/>
              </a:spcBef>
            </a:pPr>
            <a:r>
              <a:rPr lang="pl-PL" sz="2500" b="1"/>
              <a:t>Tymczasem autentycznie rozumiana nowoczesność nie tylko nie sprzeciwia się dobrze pojętej tradycji, ale z niej właśnie wyrasta i na niej jest budowana</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name="Slide2">
    <p:bg>
      <p:bgPr>
        <a:blipFill>
          <a:blip r:embed="rId2" r:link="rId3" cstate="print">
            <a:alphaModFix amt="50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endParaRPr lang="pl-PL"/>
          </a:p>
        </p:txBody>
      </p:sp>
      <p:sp>
        <p:nvSpPr>
          <p:cNvPr id="3" name="Symbol zastępczy zawartości 2"/>
          <p:cNvSpPr txBox="1">
            <a:spLocks noGrp="1"/>
          </p:cNvSpPr>
          <p:nvPr>
            <p:ph idx="1"/>
          </p:nvPr>
        </p:nvSpPr>
        <p:spPr/>
        <p:txBody>
          <a:bodyPr/>
          <a:lstStyle/>
          <a:p>
            <a:pPr lvl="0">
              <a:spcBef>
                <a:spcPts val="700"/>
              </a:spcBef>
            </a:pPr>
            <a:r>
              <a:rPr lang="pl-PL" sz="3000" b="1" i="1"/>
              <a:t>Tradycje rodzinne dają wychowywanym dzieciom wzorce do naśladowania w przyszłości.</a:t>
            </a:r>
          </a:p>
          <a:p>
            <a:pPr lvl="0">
              <a:spcBef>
                <a:spcPts val="700"/>
              </a:spcBef>
            </a:pPr>
            <a:r>
              <a:rPr lang="pl-PL" sz="3000" b="1" i="1"/>
              <a:t>Pozwalają zrozumieć dziecku kim jest, skąd się wywodzi, jacy byli jego przodkowie.</a:t>
            </a:r>
          </a:p>
          <a:p>
            <a:pPr lvl="0">
              <a:spcBef>
                <a:spcPts val="700"/>
              </a:spcBef>
            </a:pPr>
            <a:r>
              <a:rPr lang="pl-PL" sz="3000" b="1" i="1"/>
              <a:t>Uczą przeżywania i odbierania wzruszeń i nastrojów, a nade wszystko służą umacnianiu więzi rodzinnych, dlatego powinny być wspólnie przygotowywane, celebrowane i przeżywane. </a:t>
            </a:r>
            <a:br>
              <a:rPr lang="pl-PL" sz="3000" b="1" i="1"/>
            </a:br>
            <a:endParaRPr lang="pl-PL" sz="3000" b="1"/>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name="Slide3">
    <p:bg>
      <p:bgPr>
        <a:blipFill>
          <a:blip r:embed="rId2" r:link="rId3" cstate="print">
            <a:alphaModFix amt="32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endParaRPr lang="pl-PL"/>
          </a:p>
        </p:txBody>
      </p:sp>
      <p:sp>
        <p:nvSpPr>
          <p:cNvPr id="3" name="Symbol zastępczy zawartości 2"/>
          <p:cNvSpPr txBox="1">
            <a:spLocks noGrp="1"/>
          </p:cNvSpPr>
          <p:nvPr>
            <p:ph idx="1"/>
          </p:nvPr>
        </p:nvSpPr>
        <p:spPr/>
        <p:txBody>
          <a:bodyPr/>
          <a:lstStyle/>
          <a:p>
            <a:pPr lvl="0">
              <a:lnSpc>
                <a:spcPct val="80000"/>
              </a:lnSpc>
              <a:spcBef>
                <a:spcPts val="600"/>
              </a:spcBef>
            </a:pPr>
            <a:r>
              <a:rPr lang="pl-PL" sz="2700"/>
              <a:t>Każda wyodrębniająca się przynajmniej względnie trwała społeczność wytwarza właściwe sobie zwyczaje, obyczaje.</a:t>
            </a:r>
          </a:p>
          <a:p>
            <a:pPr lvl="0">
              <a:lnSpc>
                <a:spcPct val="80000"/>
              </a:lnSpc>
              <a:spcBef>
                <a:spcPts val="600"/>
              </a:spcBef>
            </a:pPr>
            <a:r>
              <a:rPr lang="pl-PL" sz="2700"/>
              <a:t>Własna tradycja powstać może w zespole ludzi zżytych ze sobą, stosujących różne niesformalizowane formy i metody działania, które zaspakajają określone potrzeby i oczekiwania członków wspólnoty, przynoszą im satysfakcję.</a:t>
            </a:r>
          </a:p>
          <a:p>
            <a:pPr lvl="0">
              <a:lnSpc>
                <a:spcPct val="80000"/>
              </a:lnSpc>
              <a:spcBef>
                <a:spcPts val="600"/>
              </a:spcBef>
            </a:pPr>
            <a:r>
              <a:rPr lang="pl-PL" sz="2700"/>
              <a:t>Tradycja z łacińskiego - nomen omen - nauczanie, szerzej - to proces przenoszenia z pokolenia na pokolenie wartości, przekonań, wiedzy i umiejętności, to rodzaj zbiorowej pamięci.</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name="Slide4">
    <p:bg>
      <p:bgPr>
        <a:blipFill>
          <a:blip r:embed="rId2" r:link="rId3" cstate="print">
            <a:alphaModFix amt="30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endParaRPr lang="pl-PL"/>
          </a:p>
        </p:txBody>
      </p:sp>
      <p:sp>
        <p:nvSpPr>
          <p:cNvPr id="3" name="Symbol zastępczy zawartości 2"/>
          <p:cNvSpPr txBox="1">
            <a:spLocks noGrp="1"/>
          </p:cNvSpPr>
          <p:nvPr>
            <p:ph idx="1"/>
          </p:nvPr>
        </p:nvSpPr>
        <p:spPr/>
        <p:txBody>
          <a:bodyPr/>
          <a:lstStyle/>
          <a:p>
            <a:pPr lvl="0">
              <a:lnSpc>
                <a:spcPct val="90000"/>
              </a:lnSpc>
              <a:spcBef>
                <a:spcPts val="600"/>
              </a:spcBef>
            </a:pPr>
            <a:r>
              <a:rPr lang="pl-PL" sz="2700"/>
              <a:t>Tradycja świadczy o dziedziczeniu określonych form i norm zachowania, w tym kontekście można mówić o regulacyjnej funkcji tradycyjnych obyczajów.</a:t>
            </a:r>
          </a:p>
          <a:p>
            <a:pPr lvl="0">
              <a:lnSpc>
                <a:spcPct val="90000"/>
              </a:lnSpc>
              <a:spcBef>
                <a:spcPts val="600"/>
              </a:spcBef>
            </a:pPr>
            <a:r>
              <a:rPr lang="pl-PL" sz="2700"/>
              <a:t>Pod pojęciem tradycji rozumie się nie tylko zwyczaje i obyczaje świąteczne, lecz również odniesienie do codziennego życia wspólnoty rodzinnej.</a:t>
            </a:r>
          </a:p>
          <a:p>
            <a:pPr lvl="0">
              <a:lnSpc>
                <a:spcPct val="90000"/>
              </a:lnSpc>
              <a:spcBef>
                <a:spcPts val="600"/>
              </a:spcBef>
            </a:pPr>
            <a:r>
              <a:rPr lang="pl-PL" sz="2700"/>
              <a:t>Jest to np. organizacja codziennych zajęć domowych, spędzania niedziel i innych dni wolnych od pracy, a także urlopów i wakacji, sposobu przyjmowania gości, utrzymywania kontaktów z dalszą rodziną, rozmawiania ze sobą, rozwiązywania konfliktów. </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name="Slide5">
    <p:bg>
      <p:bgPr>
        <a:blipFill>
          <a:blip r:embed="rId2" r:link="rId3" cstate="print">
            <a:alphaModFix amt="67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endParaRPr lang="pl-PL"/>
          </a:p>
        </p:txBody>
      </p:sp>
      <p:sp>
        <p:nvSpPr>
          <p:cNvPr id="3" name="Symbol zastępczy zawartości 2"/>
          <p:cNvSpPr txBox="1">
            <a:spLocks noGrp="1"/>
          </p:cNvSpPr>
          <p:nvPr>
            <p:ph idx="1"/>
          </p:nvPr>
        </p:nvSpPr>
        <p:spPr>
          <a:xfrm>
            <a:off x="662880" y="1628800"/>
            <a:ext cx="8229600" cy="4680520"/>
          </a:xfrm>
        </p:spPr>
        <p:txBody>
          <a:bodyPr/>
          <a:lstStyle/>
          <a:p>
            <a:pPr lvl="0"/>
            <a:r>
              <a:rPr lang="pl-PL" b="1" dirty="0">
                <a:solidFill>
                  <a:srgbClr val="FFFFFF"/>
                </a:solidFill>
              </a:rPr>
              <a:t>Tradycję odzwierciedlają ukształtowane opinie, gusta, formy życia i </a:t>
            </a:r>
            <a:r>
              <a:rPr lang="pl-PL" b="1" dirty="0" err="1">
                <a:solidFill>
                  <a:srgbClr val="FFFFFF"/>
                </a:solidFill>
              </a:rPr>
              <a:t>zachowań</a:t>
            </a:r>
            <a:r>
              <a:rPr lang="pl-PL" b="1" dirty="0">
                <a:solidFill>
                  <a:srgbClr val="FFFFFF"/>
                </a:solidFill>
              </a:rPr>
              <a:t>.</a:t>
            </a:r>
          </a:p>
          <a:p>
            <a:pPr lvl="0"/>
            <a:r>
              <a:rPr lang="pl-PL" b="1" dirty="0">
                <a:solidFill>
                  <a:srgbClr val="FFFFFF"/>
                </a:solidFill>
              </a:rPr>
              <a:t>Tradycje rodzinne odgrywają podstawową rolę w kształceniu charakteru człowieka, są one niejako swoistym miernikiem więzi emocjonalnej w rodzinie przez co stanowią ogromną wartość wychowawczą. </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name="Slide6">
    <p:bg>
      <p:bgPr>
        <a:blipFill>
          <a:blip r:embed="rId2" r:link="rId3" cstate="print">
            <a:alphaModFix amt="64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endParaRPr lang="pl-PL"/>
          </a:p>
        </p:txBody>
      </p:sp>
      <p:sp>
        <p:nvSpPr>
          <p:cNvPr id="3" name="Symbol zastępczy zawartości 2"/>
          <p:cNvSpPr txBox="1">
            <a:spLocks noGrp="1"/>
          </p:cNvSpPr>
          <p:nvPr>
            <p:ph idx="1"/>
          </p:nvPr>
        </p:nvSpPr>
        <p:spPr>
          <a:xfrm>
            <a:off x="457200" y="1600200"/>
            <a:ext cx="8229600" cy="4925141"/>
          </a:xfrm>
        </p:spPr>
        <p:txBody>
          <a:bodyPr/>
          <a:lstStyle/>
          <a:p>
            <a:pPr lvl="0">
              <a:lnSpc>
                <a:spcPct val="80000"/>
              </a:lnSpc>
              <a:spcBef>
                <a:spcPts val="600"/>
              </a:spcBef>
            </a:pPr>
            <a:r>
              <a:rPr lang="pl-PL" sz="2500" dirty="0">
                <a:solidFill>
                  <a:srgbClr val="FFFFFF"/>
                </a:solidFill>
              </a:rPr>
              <a:t>W rodzinie funkcjonują różne zakorzenione w tradycji i otwarte na współczesność zwyczaje i obyczaje. Są one związane przede wszystkim: z kalendarzowym rytmem przyrody i życia społecznego, z biografią rodziny i jej poszczególnych członków, z dniem codziennym tej wspólnoty.</a:t>
            </a:r>
          </a:p>
          <a:p>
            <a:pPr lvl="0">
              <a:lnSpc>
                <a:spcPct val="80000"/>
              </a:lnSpc>
              <a:spcBef>
                <a:spcPts val="600"/>
              </a:spcBef>
            </a:pPr>
            <a:r>
              <a:rPr lang="pl-PL" sz="2500" dirty="0">
                <a:solidFill>
                  <a:srgbClr val="FFFFFF"/>
                </a:solidFill>
              </a:rPr>
              <a:t>Obyczaje są względnie trwałe, charakterystyczne dla danego terenu i okresu, przyjęte powszechnie w danej zbiorowości społecznej formy zachowania.</a:t>
            </a:r>
          </a:p>
          <a:p>
            <a:pPr lvl="0">
              <a:lnSpc>
                <a:spcPct val="80000"/>
              </a:lnSpc>
              <a:spcBef>
                <a:spcPts val="600"/>
              </a:spcBef>
            </a:pPr>
            <a:r>
              <a:rPr lang="pl-PL" sz="2500" dirty="0">
                <a:solidFill>
                  <a:srgbClr val="FFFFFF"/>
                </a:solidFill>
              </a:rPr>
              <a:t>Sfera obyczajów rozciągać się może na wszystkie dziedziny ludzkiego postępowania od takich czynności, jak mieszkanie, ubieranie się, jedzenie, do takich, jak poszanowanie ludzkiego życia. </a:t>
            </a:r>
            <a:br>
              <a:rPr lang="pl-PL" sz="2500" dirty="0">
                <a:solidFill>
                  <a:srgbClr val="FFFFFF"/>
                </a:solidFill>
              </a:rPr>
            </a:br>
            <a:r>
              <a:rPr lang="pl-PL" sz="2500" dirty="0">
                <a:solidFill>
                  <a:srgbClr val="FFFFFF"/>
                </a:solidFill>
              </a:rPr>
              <a:t>Obrzędy stanowią swoiste zespoły czynności, praktyk, rytuałów, związanych z ważnymi wydarzeniami. </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name="Slide17">
    <p:bg>
      <p:bgPr>
        <a:blipFill>
          <a:blip r:embed="rId2" r:link="rId3" cstate="print">
            <a:alphaModFix amt="69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endParaRPr lang="pl-PL"/>
          </a:p>
        </p:txBody>
      </p:sp>
      <p:sp>
        <p:nvSpPr>
          <p:cNvPr id="3" name="Symbol zastępczy zawartości 2"/>
          <p:cNvSpPr txBox="1">
            <a:spLocks noGrp="1"/>
          </p:cNvSpPr>
          <p:nvPr>
            <p:ph idx="1"/>
          </p:nvPr>
        </p:nvSpPr>
        <p:spPr/>
        <p:txBody>
          <a:bodyPr/>
          <a:lstStyle/>
          <a:p>
            <a:pPr lvl="0">
              <a:lnSpc>
                <a:spcPct val="80000"/>
              </a:lnSpc>
              <a:spcBef>
                <a:spcPts val="600"/>
              </a:spcBef>
            </a:pPr>
            <a:r>
              <a:rPr lang="pl-PL" sz="2500" dirty="0">
                <a:solidFill>
                  <a:srgbClr val="FFFFFF"/>
                </a:solidFill>
              </a:rPr>
              <a:t>Tradycja pozostaje więc fundamentalną wartością w życiu człowieka. Jest ona konieczna. Bez niej człowiek byłby istotą zagubioną i stale zaczynającą wszystko od nowa.</a:t>
            </a:r>
          </a:p>
          <a:p>
            <a:pPr lvl="0">
              <a:lnSpc>
                <a:spcPct val="80000"/>
              </a:lnSpc>
              <a:spcBef>
                <a:spcPts val="600"/>
              </a:spcBef>
            </a:pPr>
            <a:r>
              <a:rPr lang="pl-PL" sz="2500" dirty="0">
                <a:solidFill>
                  <a:srgbClr val="FFFFFF"/>
                </a:solidFill>
              </a:rPr>
              <a:t>Potrzebna jest nam dziś wrażliwość na tradycję, aby zachować dla nas i naszych dzieci to, co przejęliśmy najlepszego z przeszłości od naszych ojców.</a:t>
            </a:r>
          </a:p>
          <a:p>
            <a:pPr lvl="0">
              <a:lnSpc>
                <a:spcPct val="80000"/>
              </a:lnSpc>
              <a:spcBef>
                <a:spcPts val="600"/>
              </a:spcBef>
            </a:pPr>
            <a:r>
              <a:rPr lang="pl-PL" sz="2500" dirty="0">
                <a:solidFill>
                  <a:srgbClr val="FFFFFF"/>
                </a:solidFill>
              </a:rPr>
              <a:t>Refleksji wymaga wiele spraw związanych z tradycją: na ile zdecydowanie przeciwstawiać się banalnemu kwestionowaniu tak zwanych wartości "tradycyjnych" jak rodzina, wierność małżeńska, ojcostwo, macierzyństwo, praktyki religijne, a jednocześnie szanować innych?</a:t>
            </a:r>
          </a:p>
          <a:p>
            <a:pPr lvl="0">
              <a:lnSpc>
                <a:spcPct val="80000"/>
              </a:lnSpc>
              <a:spcBef>
                <a:spcPts val="600"/>
              </a:spcBef>
            </a:pPr>
            <a:r>
              <a:rPr lang="pl-PL" sz="2500" dirty="0">
                <a:solidFill>
                  <a:srgbClr val="FFFFFF"/>
                </a:solidFill>
              </a:rPr>
              <a:t>Podtrzymywanie i kultywowanie autentycznych "tradycyjnych" wartości - to jedno z ważniejszych zdań rodziny.</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name="Slide18">
    <p:bg>
      <p:bgPr>
        <a:blipFill>
          <a:blip r:embed="rId2" r:link="rId3" cstate="print">
            <a:alphaModFix amt="69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endParaRPr lang="pl-PL"/>
          </a:p>
        </p:txBody>
      </p:sp>
      <p:sp>
        <p:nvSpPr>
          <p:cNvPr id="3" name="Symbol zastępczy zawartości 2"/>
          <p:cNvSpPr txBox="1">
            <a:spLocks noGrp="1"/>
          </p:cNvSpPr>
          <p:nvPr>
            <p:ph idx="1"/>
          </p:nvPr>
        </p:nvSpPr>
        <p:spPr>
          <a:xfrm>
            <a:off x="457200" y="836712"/>
            <a:ext cx="8229600" cy="5688628"/>
          </a:xfrm>
        </p:spPr>
        <p:txBody>
          <a:bodyPr/>
          <a:lstStyle/>
          <a:p>
            <a:pPr lvl="0">
              <a:lnSpc>
                <a:spcPct val="80000"/>
              </a:lnSpc>
              <a:spcBef>
                <a:spcPts val="600"/>
              </a:spcBef>
            </a:pPr>
            <a:r>
              <a:rPr lang="pl-PL" sz="2500" dirty="0">
                <a:solidFill>
                  <a:srgbClr val="FFFFFF"/>
                </a:solidFill>
              </a:rPr>
              <a:t>Tradycja umożliwia stały rytm w życiu człowieka. Rytmu tego potrzebuje także dziecko. Wyznacza go upływ czasu mierzony cyklem roku, wreszcie dnia i godziny.</a:t>
            </a:r>
          </a:p>
          <a:p>
            <a:pPr lvl="0">
              <a:lnSpc>
                <a:spcPct val="80000"/>
              </a:lnSpc>
              <a:spcBef>
                <a:spcPts val="600"/>
              </a:spcBef>
            </a:pPr>
            <a:r>
              <a:rPr lang="pl-PL" sz="2500" dirty="0">
                <a:solidFill>
                  <a:srgbClr val="FFFFFF"/>
                </a:solidFill>
              </a:rPr>
              <a:t>Dziecko nie jest w stanie samo zbudować sobie stałego rytmu życia w obrębie dnia, tygodnia czy tez miesiąca. Kieruje się najczęściej chwilowym impulsem i doznaniem.</a:t>
            </a:r>
          </a:p>
          <a:p>
            <a:pPr lvl="0">
              <a:lnSpc>
                <a:spcPct val="80000"/>
              </a:lnSpc>
              <a:spcBef>
                <a:spcPts val="600"/>
              </a:spcBef>
            </a:pPr>
            <a:r>
              <a:rPr lang="pl-PL" sz="2500" dirty="0">
                <a:solidFill>
                  <a:srgbClr val="FFFFFF"/>
                </a:solidFill>
              </a:rPr>
              <a:t>Nie doświadcza pragnienia budowania stałości życia, choć bardzo jej potrzebuje.</a:t>
            </a:r>
          </a:p>
          <a:p>
            <a:pPr lvl="0">
              <a:lnSpc>
                <a:spcPct val="80000"/>
              </a:lnSpc>
              <a:spcBef>
                <a:spcPts val="600"/>
              </a:spcBef>
            </a:pPr>
            <a:r>
              <a:rPr lang="pl-PL" sz="2500" dirty="0">
                <a:solidFill>
                  <a:srgbClr val="FFFFFF"/>
                </a:solidFill>
              </a:rPr>
              <a:t>Jeżeli rodzicie nie pomogą dziecku zbudować pewnego porządku dnia, tygodnia czy miesiąca, jego życie stanie się nieuporządkowane i chaotyczne, a przez to męczące tak dla niego, jak i dla otoczenia, w którym żyje.</a:t>
            </a:r>
          </a:p>
          <a:p>
            <a:pPr lvl="0">
              <a:lnSpc>
                <a:spcPct val="80000"/>
              </a:lnSpc>
              <a:spcBef>
                <a:spcPts val="600"/>
              </a:spcBef>
            </a:pPr>
            <a:r>
              <a:rPr lang="pl-PL" sz="2500" dirty="0">
                <a:solidFill>
                  <a:srgbClr val="FFFFFF"/>
                </a:solidFill>
              </a:rPr>
              <a:t>Nieuporządkowana i chaotyczna codzienność dziecka wprowadza je w stan dezorientacji, zagubienia i ciągłego stresu.</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name="Slide19">
    <p:bg>
      <p:bgPr>
        <a:blipFill>
          <a:blip r:embed="rId2" r:link="rId3" cstate="print">
            <a:alphaModFix amt="30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endParaRPr lang="pl-PL"/>
          </a:p>
        </p:txBody>
      </p:sp>
      <p:sp>
        <p:nvSpPr>
          <p:cNvPr id="3" name="Symbol zastępczy zawartości 2"/>
          <p:cNvSpPr txBox="1">
            <a:spLocks noGrp="1"/>
          </p:cNvSpPr>
          <p:nvPr>
            <p:ph idx="1"/>
          </p:nvPr>
        </p:nvSpPr>
        <p:spPr/>
        <p:txBody>
          <a:bodyPr/>
          <a:lstStyle/>
          <a:p>
            <a:pPr lvl="0">
              <a:lnSpc>
                <a:spcPct val="80000"/>
              </a:lnSpc>
              <a:spcBef>
                <a:spcPts val="600"/>
              </a:spcBef>
            </a:pPr>
            <a:r>
              <a:rPr lang="pl-PL" sz="2500" dirty="0"/>
              <a:t>Tradycja tworzy rytm życia rodzinnego: codzienny, tygodniowy, miesięczny, roczny, pokoleniowy.</a:t>
            </a:r>
          </a:p>
          <a:p>
            <a:pPr lvl="0">
              <a:lnSpc>
                <a:spcPct val="80000"/>
              </a:lnSpc>
              <a:spcBef>
                <a:spcPts val="600"/>
              </a:spcBef>
            </a:pPr>
            <a:r>
              <a:rPr lang="pl-PL" sz="2500" dirty="0"/>
              <a:t>Stworzenie stałego rytmu życia rodzinnego, mimo szybkiego tempa naszej rzeczywistości, wymaga od rodziców świadomego wysiłku.</a:t>
            </a:r>
          </a:p>
          <a:p>
            <a:pPr lvl="0">
              <a:lnSpc>
                <a:spcPct val="80000"/>
              </a:lnSpc>
              <a:spcBef>
                <a:spcPts val="600"/>
              </a:spcBef>
            </a:pPr>
            <a:r>
              <a:rPr lang="pl-PL" sz="2500" dirty="0"/>
              <a:t>Budowanie tradycji nie polega na sztywnym narzuceniu wszystkim członkom rodziny zwyczajów, które rodzice wynieśli ze swoich domów.</a:t>
            </a:r>
          </a:p>
          <a:p>
            <a:pPr lvl="0">
              <a:lnSpc>
                <a:spcPct val="80000"/>
              </a:lnSpc>
              <a:spcBef>
                <a:spcPts val="600"/>
              </a:spcBef>
            </a:pPr>
            <a:r>
              <a:rPr lang="pl-PL" sz="2500" dirty="0"/>
              <a:t>Tradycja rodzinna winna być żywa. Winna być też pielęgnowana przez wszystkich członków rodziny. Rodzice proponują pewne zwyczaje i formy, ale wszyscy członkowie rodziny wcielają je w życie.</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name="Slide20">
    <p:bg>
      <p:bgPr>
        <a:blipFill>
          <a:blip r:embed="rId2" r:link="rId3" cstate="print">
            <a:alphaModFix amt="32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endParaRPr lang="pl-PL"/>
          </a:p>
        </p:txBody>
      </p:sp>
      <p:sp>
        <p:nvSpPr>
          <p:cNvPr id="3" name="Symbol zastępczy zawartości 2"/>
          <p:cNvSpPr txBox="1">
            <a:spLocks noGrp="1"/>
          </p:cNvSpPr>
          <p:nvPr>
            <p:ph idx="1"/>
          </p:nvPr>
        </p:nvSpPr>
        <p:spPr>
          <a:xfrm>
            <a:off x="457200" y="1268757"/>
            <a:ext cx="8229600" cy="5256583"/>
          </a:xfrm>
        </p:spPr>
        <p:txBody>
          <a:bodyPr/>
          <a:lstStyle/>
          <a:p>
            <a:pPr lvl="0">
              <a:lnSpc>
                <a:spcPct val="80000"/>
              </a:lnSpc>
              <a:spcBef>
                <a:spcPts val="600"/>
              </a:spcBef>
            </a:pPr>
            <a:r>
              <a:rPr lang="pl-PL" sz="2500" dirty="0"/>
              <a:t>Rytm życia rodzinnego wyznaczony tradycją dotyczy zarówno najprostszych spraw (ranne wstawanie, wyjście do pracy lub do szkoły, wspólne posiłki, czas nauki, domowe sprzątanie, odwiedziny dziadków itp.), jak też ważnych dla poszczególnych członków i całej rodziny wydarzeń (świętowanie rocznicy ślubu, urodzin, imienin, świąt narodowych, rocznicy śmierci bliskich osób itd.).</a:t>
            </a:r>
          </a:p>
          <a:p>
            <a:pPr lvl="0">
              <a:lnSpc>
                <a:spcPct val="80000"/>
              </a:lnSpc>
              <a:spcBef>
                <a:spcPts val="600"/>
              </a:spcBef>
            </a:pPr>
            <a:r>
              <a:rPr lang="pl-PL" sz="2500" dirty="0"/>
              <a:t>Tradycyjny rytm życia rodzinnego nie powinien być jednak niepodważalny. Byłby on bowiem wówczas zbyt uciążliwy dla dzieci.</a:t>
            </a:r>
          </a:p>
          <a:p>
            <a:pPr lvl="0">
              <a:lnSpc>
                <a:spcPct val="80000"/>
              </a:lnSpc>
              <a:spcBef>
                <a:spcPts val="600"/>
              </a:spcBef>
            </a:pPr>
            <a:r>
              <a:rPr lang="pl-PL" sz="2500" dirty="0"/>
              <a:t>Nie powinien też przemieniać się w rytualizm, który ogranicza, krępuje i niekiedy wzbudza chore poczucie winy.</a:t>
            </a:r>
          </a:p>
          <a:p>
            <a:pPr lvl="0">
              <a:lnSpc>
                <a:spcPct val="80000"/>
              </a:lnSpc>
              <a:spcBef>
                <a:spcPts val="600"/>
              </a:spcBef>
            </a:pPr>
            <a:r>
              <a:rPr lang="pl-PL" sz="2500" dirty="0"/>
              <a:t>Ustalenie rodzinnego rytmu wymaga umiejętności łączenia pewnej swobody z podporządkowaniem się rodzinnej wspólnoty stałym regułom życia.</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name="Slide7">
    <p:bg>
      <p:bgPr>
        <a:blipFill>
          <a:blip r:embed="rId2" r:link="rId3" cstate="print">
            <a:alphaModFix amt="27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pPr lvl="0"/>
            <a:r>
              <a:rPr lang="pl-PL"/>
              <a:t>Rodzaje tradycji rodzinnych:</a:t>
            </a:r>
          </a:p>
        </p:txBody>
      </p:sp>
      <p:sp>
        <p:nvSpPr>
          <p:cNvPr id="3" name="Symbol zastępczy zawartości 2"/>
          <p:cNvSpPr txBox="1">
            <a:spLocks noGrp="1"/>
          </p:cNvSpPr>
          <p:nvPr>
            <p:ph idx="1"/>
          </p:nvPr>
        </p:nvSpPr>
        <p:spPr/>
        <p:txBody>
          <a:bodyPr/>
          <a:lstStyle/>
          <a:p>
            <a:pPr lvl="0">
              <a:lnSpc>
                <a:spcPct val="80000"/>
              </a:lnSpc>
              <a:spcBef>
                <a:spcPts val="600"/>
              </a:spcBef>
            </a:pPr>
            <a:r>
              <a:rPr lang="pl-PL" sz="2500" dirty="0"/>
              <a:t>Tradycje, obyczaje i zwyczaje w rodzinie, podlegają takim samym procesom jak w innych zespołach i w całym społeczeństwie.</a:t>
            </a:r>
          </a:p>
          <a:p>
            <a:pPr lvl="0">
              <a:lnSpc>
                <a:spcPct val="80000"/>
              </a:lnSpc>
              <a:spcBef>
                <a:spcPts val="600"/>
              </a:spcBef>
            </a:pPr>
            <a:r>
              <a:rPr lang="pl-PL" sz="2500" dirty="0"/>
              <a:t>Niektóre z czasem zanikają, inne pieczołowicie są pielęgnowane, a jeszcze inne podlegają modyfikacji.</a:t>
            </a:r>
          </a:p>
          <a:p>
            <a:pPr lvl="0">
              <a:lnSpc>
                <a:spcPct val="80000"/>
              </a:lnSpc>
              <a:spcBef>
                <a:spcPts val="600"/>
              </a:spcBef>
            </a:pPr>
            <a:r>
              <a:rPr lang="pl-PL" sz="2500" dirty="0"/>
              <a:t>Tradycje wygasające są to zachowania kulturowe, które w obecnych czasach nie spełniają już celów, którym kiedyś służyły.</a:t>
            </a:r>
          </a:p>
          <a:p>
            <a:pPr lvl="0">
              <a:lnSpc>
                <a:spcPct val="80000"/>
              </a:lnSpc>
              <a:spcBef>
                <a:spcPts val="600"/>
              </a:spcBef>
            </a:pPr>
            <a:r>
              <a:rPr lang="pl-PL" sz="2500" dirty="0"/>
              <a:t>Do sytuacji takiej dochodzi często wtedy, gdy dwoje małżonków wnosi do swojej rodziny odmienne wzorce obyczajowe i wówczas w celu uniknięcia konfliktu rezygnują z obydwu. Jednakże nie jest to dobre wyjście z sytuacji, gdyż w ten sposób powstaje niczym nie zapełniona pustka. </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name="Slide8">
    <p:bg>
      <p:bgPr>
        <a:blipFill>
          <a:blip r:embed="rId2" r:link="rId3" cstate="print">
            <a:alphaModFix amt="26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endParaRPr lang="pl-PL"/>
          </a:p>
        </p:txBody>
      </p:sp>
      <p:sp>
        <p:nvSpPr>
          <p:cNvPr id="3" name="Symbol zastępczy zawartości 2"/>
          <p:cNvSpPr txBox="1">
            <a:spLocks noGrp="1"/>
          </p:cNvSpPr>
          <p:nvPr>
            <p:ph idx="1"/>
          </p:nvPr>
        </p:nvSpPr>
        <p:spPr>
          <a:xfrm>
            <a:off x="457200" y="1600200"/>
            <a:ext cx="8229600" cy="4925141"/>
          </a:xfrm>
        </p:spPr>
        <p:txBody>
          <a:bodyPr/>
          <a:lstStyle/>
          <a:p>
            <a:pPr lvl="0">
              <a:lnSpc>
                <a:spcPct val="80000"/>
              </a:lnSpc>
              <a:spcBef>
                <a:spcPts val="600"/>
              </a:spcBef>
            </a:pPr>
            <a:r>
              <a:rPr lang="pl-PL" sz="2500"/>
              <a:t>Tradycje reinterpretowane (zmodyfikowane) - największy wpływ na ten proces mają dzieci. Nadają one nowe znaczenie obyczajom i zwyczajom powstałym wcześniej, w nieistniejącej już rzeczywistości.</a:t>
            </a:r>
          </a:p>
          <a:p>
            <a:pPr lvl="0">
              <a:lnSpc>
                <a:spcPct val="80000"/>
              </a:lnSpc>
              <a:spcBef>
                <a:spcPts val="600"/>
              </a:spcBef>
            </a:pPr>
            <a:r>
              <a:rPr lang="pl-PL" sz="2500"/>
              <a:t>Modyfikacja w łagodniejszy sposób przebiega wówczas, kiedy do zastanej tradycji dodaje się poszczególne elementy zaczerpnięte z innych środowisk, również z zagranicy.</a:t>
            </a:r>
          </a:p>
          <a:p>
            <a:pPr lvl="0">
              <a:lnSpc>
                <a:spcPct val="80000"/>
              </a:lnSpc>
              <a:spcBef>
                <a:spcPts val="600"/>
              </a:spcBef>
            </a:pPr>
            <a:r>
              <a:rPr lang="pl-PL" sz="2500"/>
              <a:t>Pozwala to dostosować tradycje do współczesnego rytmu życia i obecnych potrzeb.</a:t>
            </a:r>
          </a:p>
          <a:p>
            <a:pPr lvl="0">
              <a:lnSpc>
                <a:spcPct val="80000"/>
              </a:lnSpc>
              <a:spcBef>
                <a:spcPts val="600"/>
              </a:spcBef>
            </a:pPr>
            <a:r>
              <a:rPr lang="pl-PL" sz="2500"/>
              <a:t>Tradycje pielęgnowane są to obyczaje i tradycje, których korzenie sięgają dawnych czasów, nierzadko wypartych lub zapomnianych. Często mają one związek z wiarą: obecnie tradycja jest silnie nasycona atrybutami kultury chrześcijańskiej. </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name="Slide9">
    <p:bg>
      <p:bgPr>
        <a:blipFill>
          <a:blip r:embed="rId2" r:link="rId3" cstate="print">
            <a:alphaModFix amt="52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endParaRPr lang="pl-PL"/>
          </a:p>
        </p:txBody>
      </p:sp>
      <p:sp>
        <p:nvSpPr>
          <p:cNvPr id="3" name="Symbol zastępczy zawartości 2"/>
          <p:cNvSpPr txBox="1">
            <a:spLocks noGrp="1"/>
          </p:cNvSpPr>
          <p:nvPr>
            <p:ph idx="1"/>
          </p:nvPr>
        </p:nvSpPr>
        <p:spPr>
          <a:xfrm>
            <a:off x="457200" y="548676"/>
            <a:ext cx="8229600" cy="6120682"/>
          </a:xfrm>
        </p:spPr>
        <p:txBody>
          <a:bodyPr/>
          <a:lstStyle/>
          <a:p>
            <a:pPr lvl="0">
              <a:lnSpc>
                <a:spcPct val="80000"/>
              </a:lnSpc>
              <a:spcBef>
                <a:spcPts val="600"/>
              </a:spcBef>
            </a:pPr>
            <a:r>
              <a:rPr lang="pl-PL" sz="2500" dirty="0">
                <a:solidFill>
                  <a:srgbClr val="FFFFFF"/>
                </a:solidFill>
              </a:rPr>
              <a:t>W środowisku rodzinnym wyrastają i zakorzeniają się nowe tradycje, które są poddawane sprawdzaniu przez opinię publiczną.</a:t>
            </a:r>
          </a:p>
          <a:p>
            <a:pPr lvl="0">
              <a:lnSpc>
                <a:spcPct val="80000"/>
              </a:lnSpc>
              <a:spcBef>
                <a:spcPts val="600"/>
              </a:spcBef>
            </a:pPr>
            <a:r>
              <a:rPr lang="pl-PL" sz="2500" dirty="0">
                <a:solidFill>
                  <a:srgbClr val="FFFFFF"/>
                </a:solidFill>
              </a:rPr>
              <a:t>Powstają one przez świadome, intencjonalne działanie, w wyniku czego zespół (w tym przypadku rodzina) wypracowuje swoje niepowtarzalne oblicze, na które składają się własne zwyczaje, obrzędy, wykształcone tradycje.</a:t>
            </a:r>
          </a:p>
          <a:p>
            <a:pPr lvl="0">
              <a:lnSpc>
                <a:spcPct val="80000"/>
              </a:lnSpc>
              <a:spcBef>
                <a:spcPts val="600"/>
              </a:spcBef>
            </a:pPr>
            <a:r>
              <a:rPr lang="pl-PL" sz="2500" dirty="0">
                <a:solidFill>
                  <a:srgbClr val="FFFFFF"/>
                </a:solidFill>
              </a:rPr>
              <a:t>Jednakże zrywanie z niektórymi elementami tradycji jest faktem, szczególnie w środowisku wiejskim uwidacznia się odwrót ludzi od kultury, z której się wywodzą, zwłaszcza ludzi młodych. W wielu miejscowościach i regionach istniały piękne zwyczaje, jak również ozdobne meble stroje regionalne. Obecnie gospodarze pod wpływem dzieci zmieniają wystrój wnętrza na miejski, </a:t>
            </a:r>
            <a:r>
              <a:rPr lang="pl-PL" sz="2500" dirty="0" err="1">
                <a:solidFill>
                  <a:srgbClr val="FFFFFF"/>
                </a:solidFill>
              </a:rPr>
              <a:t>wstydząc</a:t>
            </a:r>
            <a:r>
              <a:rPr lang="pl-PL" sz="2500" dirty="0">
                <a:solidFill>
                  <a:srgbClr val="FFFFFF"/>
                </a:solidFill>
              </a:rPr>
              <a:t> się folkloru ludowego. Jest to smutny fakt nieuzasadnionego zrywania z tradycją. Zapewne młodzież ta nie wychowa swojego potomstwa w szacunku dla dawnych tradycji.  </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name="Slide10">
    <p:bg>
      <p:bgPr>
        <a:blipFill>
          <a:blip r:embed="rId2" r:link="rId3" cstate="print">
            <a:alphaModFix amt="32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pPr lvl="0"/>
            <a:r>
              <a:rPr lang="pl-PL"/>
              <a:t>Podtrzymywanie tradycji</a:t>
            </a:r>
          </a:p>
        </p:txBody>
      </p:sp>
      <p:sp>
        <p:nvSpPr>
          <p:cNvPr id="3" name="Symbol zastępczy zawartości 2"/>
          <p:cNvSpPr txBox="1">
            <a:spLocks noGrp="1"/>
          </p:cNvSpPr>
          <p:nvPr>
            <p:ph idx="1"/>
          </p:nvPr>
        </p:nvSpPr>
        <p:spPr/>
        <p:txBody>
          <a:bodyPr/>
          <a:lstStyle/>
          <a:p>
            <a:pPr lvl="0">
              <a:lnSpc>
                <a:spcPct val="80000"/>
              </a:lnSpc>
              <a:spcBef>
                <a:spcPts val="500"/>
              </a:spcBef>
            </a:pPr>
            <a:r>
              <a:rPr lang="pl-PL" sz="2200" dirty="0"/>
              <a:t>Jest jednak pewna grupa ludzi, która ubolewa nad odwrotem od tradycji i określa obecny stan w tej dziedzinie jako utratę sensu przeszłości.</a:t>
            </a:r>
          </a:p>
          <a:p>
            <a:pPr lvl="0">
              <a:lnSpc>
                <a:spcPct val="80000"/>
              </a:lnSpc>
              <a:spcBef>
                <a:spcPts val="500"/>
              </a:spcBef>
            </a:pPr>
            <a:r>
              <a:rPr lang="pl-PL" sz="2200" dirty="0"/>
              <a:t>Uważają, że młodzi ludzie nie doceniają tradycji z braku informacji.</a:t>
            </a:r>
          </a:p>
          <a:p>
            <a:pPr lvl="0">
              <a:lnSpc>
                <a:spcPct val="80000"/>
              </a:lnSpc>
              <a:spcBef>
                <a:spcPts val="500"/>
              </a:spcBef>
            </a:pPr>
            <a:r>
              <a:rPr lang="pl-PL" sz="2200" dirty="0"/>
              <a:t>Przekazywana z pokolenia na pokolenie wiedza o przodkach i charakterystycznych </a:t>
            </a:r>
            <a:r>
              <a:rPr lang="pl-PL" sz="2200" dirty="0" err="1"/>
              <a:t>zachowaniach</a:t>
            </a:r>
            <a:r>
              <a:rPr lang="pl-PL" sz="2200" dirty="0"/>
              <a:t> czy dokonaniach, wzmacniana takimi atrybutami, jak zdjęcia i inne pamiątki rodzinne, tradycja dziedziczenia z dziada-pradziada imion, zawodów - ułatwiają znajdowanie odpowiedzi na istotne dla każdego, zwłaszcza młodego człowieka, pytania: Kim jestem? Skąd się wywodzę? Jacy byli moi przodkowie?</a:t>
            </a:r>
          </a:p>
          <a:p>
            <a:pPr lvl="0">
              <a:lnSpc>
                <a:spcPct val="80000"/>
              </a:lnSpc>
              <a:spcBef>
                <a:spcPts val="500"/>
              </a:spcBef>
            </a:pPr>
            <a:r>
              <a:rPr lang="pl-PL" sz="2200" dirty="0"/>
              <a:t>Najrozmaitsze formy rodzinnych rozmów i spotkań znakomicie mogą pomóc w zapoznaniu dzieci z takimi właśnie momentami w historii krewnych, w przypomnieniu pewnych charakterystycznych rysów w historii, czyli o rodzinnych tradycjach. </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name="Slide11">
    <p:bg>
      <p:bgPr>
        <a:blipFill>
          <a:blip r:embed="rId2" r:link="rId3" cstate="print">
            <a:alphaModFix amt="47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a:xfrm>
            <a:off x="0" y="274640"/>
            <a:ext cx="7524332" cy="807945"/>
          </a:xfrm>
        </p:spPr>
        <p:txBody>
          <a:bodyPr/>
          <a:lstStyle/>
          <a:p>
            <a:r>
              <a:rPr lang="pl-PL" dirty="0">
                <a:solidFill>
                  <a:schemeClr val="bg1"/>
                </a:solidFill>
              </a:rPr>
              <a:t>Wartości</a:t>
            </a:r>
          </a:p>
        </p:txBody>
      </p:sp>
      <p:sp>
        <p:nvSpPr>
          <p:cNvPr id="3" name="Symbol zastępczy zawartości 2"/>
          <p:cNvSpPr txBox="1">
            <a:spLocks noGrp="1"/>
          </p:cNvSpPr>
          <p:nvPr>
            <p:ph idx="1"/>
          </p:nvPr>
        </p:nvSpPr>
        <p:spPr>
          <a:xfrm>
            <a:off x="0" y="1052739"/>
            <a:ext cx="7524332" cy="5805260"/>
          </a:xfrm>
        </p:spPr>
        <p:txBody>
          <a:bodyPr/>
          <a:lstStyle/>
          <a:p>
            <a:pPr lvl="0">
              <a:lnSpc>
                <a:spcPct val="80000"/>
              </a:lnSpc>
              <a:spcBef>
                <a:spcPts val="600"/>
              </a:spcBef>
            </a:pPr>
            <a:r>
              <a:rPr lang="pl-PL" sz="2700">
                <a:solidFill>
                  <a:srgbClr val="FFFFFF"/>
                </a:solidFill>
              </a:rPr>
              <a:t>Wiedza stanowiąca uogólnienie rodzinnych zwyczajów i tradycji, wywołuje w dziecku skłonności do podobnego postępowania, ma także wpływ na kształtowanie tzw. hierarchii wartości.</a:t>
            </a:r>
          </a:p>
          <a:p>
            <a:pPr lvl="0">
              <a:lnSpc>
                <a:spcPct val="80000"/>
              </a:lnSpc>
              <a:spcBef>
                <a:spcPts val="600"/>
              </a:spcBef>
            </a:pPr>
            <a:r>
              <a:rPr lang="pl-PL" sz="2700">
                <a:solidFill>
                  <a:srgbClr val="FFFFFF"/>
                </a:solidFill>
              </a:rPr>
              <a:t>Z reguły chcemy mieć wpływ na to, jaką hierarchię wartości ustalą sobie nasze dzieci na swój prywatny użytek .</a:t>
            </a:r>
          </a:p>
          <a:p>
            <a:pPr lvl="0">
              <a:lnSpc>
                <a:spcPct val="80000"/>
              </a:lnSpc>
              <a:spcBef>
                <a:spcPts val="600"/>
              </a:spcBef>
            </a:pPr>
            <a:r>
              <a:rPr lang="pl-PL" sz="2700">
                <a:solidFill>
                  <a:srgbClr val="FFFFFF"/>
                </a:solidFill>
              </a:rPr>
              <a:t>W naszych warunkach społeczno-ekonomicznych szczególnie doniosłą rolę w normowaniu życia rodzinnego odgrywają wartości afirmowane przez członków rodziny, a zwłaszcza przez rodziców.</a:t>
            </a:r>
          </a:p>
          <a:p>
            <a:pPr lvl="0">
              <a:lnSpc>
                <a:spcPct val="80000"/>
              </a:lnSpc>
              <a:spcBef>
                <a:spcPts val="600"/>
              </a:spcBef>
            </a:pPr>
            <a:r>
              <a:rPr lang="pl-PL" sz="2700">
                <a:solidFill>
                  <a:srgbClr val="FFFFFF"/>
                </a:solidFill>
              </a:rPr>
              <a:t>Wartości te nadają kierunek dążeniom dorosłych, aktywizują ich energię, powodują, że czemuś poświęcają oni całą uwagę, a coś innego odsuwają na plan dalszy, traktują marginesowo. </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name="Slide12">
    <p:bg>
      <p:bgPr>
        <a:blipFill>
          <a:blip r:embed="rId2" r:link="rId3" cstate="print">
            <a:alphaModFix amt="67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pPr lvl="0"/>
            <a:r>
              <a:rPr lang="pl-PL" dirty="0">
                <a:solidFill>
                  <a:srgbClr val="FFFFFF"/>
                </a:solidFill>
              </a:rPr>
              <a:t>Święta</a:t>
            </a:r>
          </a:p>
        </p:txBody>
      </p:sp>
      <p:sp>
        <p:nvSpPr>
          <p:cNvPr id="3" name="Symbol zastępczy zawartości 2"/>
          <p:cNvSpPr txBox="1">
            <a:spLocks noGrp="1"/>
          </p:cNvSpPr>
          <p:nvPr>
            <p:ph idx="1"/>
          </p:nvPr>
        </p:nvSpPr>
        <p:spPr>
          <a:xfrm>
            <a:off x="179515" y="1340766"/>
            <a:ext cx="8507284" cy="5517233"/>
          </a:xfrm>
        </p:spPr>
        <p:txBody>
          <a:bodyPr/>
          <a:lstStyle/>
          <a:p>
            <a:pPr lvl="0">
              <a:lnSpc>
                <a:spcPct val="80000"/>
              </a:lnSpc>
              <a:spcBef>
                <a:spcPts val="600"/>
              </a:spcBef>
            </a:pPr>
            <a:r>
              <a:rPr lang="pl-PL" sz="2500" dirty="0">
                <a:solidFill>
                  <a:srgbClr val="FFFFFF"/>
                </a:solidFill>
              </a:rPr>
              <a:t>Rozpatrując tradycje rodzinne na przykładzie dorocznych świąt, można stwierdzić, że pozwalają one umacniać emocjonalne więzi w gronie najbliższych, jak i krewnych, a czasem znajomych.</a:t>
            </a:r>
          </a:p>
          <a:p>
            <a:pPr lvl="0">
              <a:lnSpc>
                <a:spcPct val="80000"/>
              </a:lnSpc>
              <a:spcBef>
                <a:spcPts val="600"/>
              </a:spcBef>
            </a:pPr>
            <a:r>
              <a:rPr lang="pl-PL" sz="2500" dirty="0">
                <a:solidFill>
                  <a:srgbClr val="FFFFFF"/>
                </a:solidFill>
              </a:rPr>
              <a:t>Niepodważalnym przykładem jest tutaj kolacja wigilijna związana z obchodami Świąt Bożego Narodzenia, do której zasiada o jednej godzinie cała rodzina, aby spożyć tradycyjnie postne potrawy świąteczne.</a:t>
            </a:r>
          </a:p>
          <a:p>
            <a:pPr lvl="0">
              <a:lnSpc>
                <a:spcPct val="80000"/>
              </a:lnSpc>
              <a:spcBef>
                <a:spcPts val="600"/>
              </a:spcBef>
            </a:pPr>
            <a:r>
              <a:rPr lang="pl-PL" sz="2500" dirty="0">
                <a:solidFill>
                  <a:srgbClr val="FFFFFF"/>
                </a:solidFill>
              </a:rPr>
              <a:t>Zwyczaj łamania się opłatkiem z bliskimi towarzyszący kolacji wigilijnej cechuje niezwykła życzliwość.</a:t>
            </a:r>
          </a:p>
          <a:p>
            <a:pPr lvl="0">
              <a:lnSpc>
                <a:spcPct val="80000"/>
              </a:lnSpc>
              <a:spcBef>
                <a:spcPts val="600"/>
              </a:spcBef>
            </a:pPr>
            <a:r>
              <a:rPr lang="pl-PL" sz="2500" dirty="0">
                <a:solidFill>
                  <a:srgbClr val="FFFFFF"/>
                </a:solidFill>
              </a:rPr>
              <a:t>Natalia </a:t>
            </a:r>
            <a:r>
              <a:rPr lang="pl-PL" sz="2500" dirty="0" err="1">
                <a:solidFill>
                  <a:srgbClr val="FFFFFF"/>
                </a:solidFill>
              </a:rPr>
              <a:t>Han-Ilgiewicz</a:t>
            </a:r>
            <a:r>
              <a:rPr lang="pl-PL" sz="2500" dirty="0">
                <a:solidFill>
                  <a:srgbClr val="FFFFFF"/>
                </a:solidFill>
              </a:rPr>
              <a:t> w książce „O tradycji w wychowaniu" pisze o tym w następujący sposób: </a:t>
            </a:r>
            <a:r>
              <a:rPr lang="pl-PL" sz="2500" b="1" i="1" dirty="0">
                <a:solidFill>
                  <a:srgbClr val="FFFFFF"/>
                </a:solidFill>
              </a:rPr>
              <a:t>nie wolno nam zapominać o niezmiernie ważnym składniku tradycji - o dodatnim, uczuciowym stosunku między tym, kto przekazuje, a tym, kto przejmuje tradycję, kryje się w nim bowiem ciągły czynnik życzliwości</a:t>
            </a:r>
            <a:r>
              <a:rPr lang="pl-PL" sz="2500" dirty="0">
                <a:solidFill>
                  <a:srgbClr val="FFFFFF"/>
                </a:solidFill>
              </a:rPr>
              <a:t>. </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name="Slide13">
    <p:bg>
      <p:bgPr>
        <a:blipFill>
          <a:blip r:embed="rId2" r:link="rId3" cstate="print">
            <a:alphaModFix amt="26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endParaRPr lang="pl-PL"/>
          </a:p>
        </p:txBody>
      </p:sp>
      <p:sp>
        <p:nvSpPr>
          <p:cNvPr id="3" name="Symbol zastępczy zawartości 2"/>
          <p:cNvSpPr txBox="1">
            <a:spLocks noGrp="1"/>
          </p:cNvSpPr>
          <p:nvPr>
            <p:ph idx="1"/>
          </p:nvPr>
        </p:nvSpPr>
        <p:spPr/>
        <p:txBody>
          <a:bodyPr/>
          <a:lstStyle/>
          <a:p>
            <a:pPr lvl="0">
              <a:lnSpc>
                <a:spcPct val="80000"/>
              </a:lnSpc>
              <a:spcBef>
                <a:spcPts val="700"/>
              </a:spcBef>
            </a:pPr>
            <a:r>
              <a:rPr lang="pl-PL" sz="3000" dirty="0"/>
              <a:t>Takie uroczystości wychowują dzieci w przekonaniu o późniejszej konieczności organizowania podobnych i o traktowaniu ich jako coś bardzo ważnego i osobistego. </a:t>
            </a:r>
          </a:p>
          <a:p>
            <a:pPr lvl="0">
              <a:lnSpc>
                <a:spcPct val="80000"/>
              </a:lnSpc>
              <a:spcBef>
                <a:spcPts val="700"/>
              </a:spcBef>
            </a:pPr>
            <a:r>
              <a:rPr lang="pl-PL" sz="3000" dirty="0"/>
              <a:t>Uczą one przeżywania i odbierania wzruszeń i nastrojów, dlatego powinny być wspólnie przygotowywane, celebrowane, przeżywane.</a:t>
            </a:r>
          </a:p>
          <a:p>
            <a:pPr lvl="0">
              <a:lnSpc>
                <a:spcPct val="80000"/>
              </a:lnSpc>
              <a:spcBef>
                <a:spcPts val="700"/>
              </a:spcBef>
            </a:pPr>
            <a:r>
              <a:rPr lang="pl-PL" sz="3000"/>
              <a:t> Tradycje </a:t>
            </a:r>
            <a:r>
              <a:rPr lang="pl-PL" sz="3000" dirty="0"/>
              <a:t>rodzinne nadają wychowankom wzorce do naśladowania przekazywane przez starsze pokolenie. </a:t>
            </a:r>
            <a:br>
              <a:rPr lang="pl-PL" sz="3000" dirty="0"/>
            </a:br>
            <a:endParaRPr lang="pl-PL" sz="3000"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name="Slide14">
    <p:bg>
      <p:bgPr>
        <a:blipFill>
          <a:blip r:embed="rId2" r:link="rId3" cstate="print">
            <a:alphaModFix amt="67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pPr lvl="0"/>
            <a:r>
              <a:rPr lang="pl-PL" sz="4000">
                <a:solidFill>
                  <a:srgbClr val="FFFFFF"/>
                </a:solidFill>
              </a:rPr>
              <a:t>Badania Magdaleny Kowalskiej (2006):</a:t>
            </a:r>
          </a:p>
        </p:txBody>
      </p:sp>
      <p:sp>
        <p:nvSpPr>
          <p:cNvPr id="3" name="Symbol zastępczy zawartości 2"/>
          <p:cNvSpPr txBox="1">
            <a:spLocks noGrp="1"/>
          </p:cNvSpPr>
          <p:nvPr>
            <p:ph idx="1"/>
          </p:nvPr>
        </p:nvSpPr>
        <p:spPr>
          <a:xfrm>
            <a:off x="457200" y="1412775"/>
            <a:ext cx="8229600" cy="4968547"/>
          </a:xfrm>
        </p:spPr>
        <p:txBody>
          <a:bodyPr/>
          <a:lstStyle/>
          <a:p>
            <a:pPr lvl="0">
              <a:lnSpc>
                <a:spcPct val="80000"/>
              </a:lnSpc>
              <a:spcBef>
                <a:spcPts val="500"/>
              </a:spcBef>
            </a:pPr>
            <a:r>
              <a:rPr lang="pl-PL" sz="2200" b="1">
                <a:solidFill>
                  <a:srgbClr val="FFFFFF"/>
                </a:solidFill>
              </a:rPr>
              <a:t>Obraz współczesnej polskiej Wigilii, świadczy o silnym przywiązaniu respondentów do tradycji przekazywanej przez rodziny z pokolenia na pokolenie. </a:t>
            </a:r>
          </a:p>
          <a:p>
            <a:pPr lvl="0">
              <a:lnSpc>
                <a:spcPct val="80000"/>
              </a:lnSpc>
              <a:spcBef>
                <a:spcPts val="500"/>
              </a:spcBef>
            </a:pPr>
            <a:r>
              <a:rPr lang="pl-PL" sz="2200" b="1">
                <a:solidFill>
                  <a:srgbClr val="FFFFFF"/>
                </a:solidFill>
              </a:rPr>
              <a:t>W wigilijny wieczór wszystkie rodziny dzielą się opłatkiem, składają sobie życzenia i wspólnie spożywają tradycyjne wigilijne potrawy, przestrzegając na ogół ich zwyczajowej liczby. </a:t>
            </a:r>
          </a:p>
          <a:p>
            <a:pPr lvl="0">
              <a:lnSpc>
                <a:spcPct val="80000"/>
              </a:lnSpc>
              <a:spcBef>
                <a:spcPts val="500"/>
              </a:spcBef>
            </a:pPr>
            <a:r>
              <a:rPr lang="pl-PL" sz="2200" b="1">
                <a:solidFill>
                  <a:srgbClr val="FFFFFF"/>
                </a:solidFill>
              </a:rPr>
              <a:t>W każdym domu świąteczny nastrój tworzy ustrojona, rozświetlona choinka.</a:t>
            </a:r>
          </a:p>
          <a:p>
            <a:pPr lvl="0">
              <a:lnSpc>
                <a:spcPct val="80000"/>
              </a:lnSpc>
              <a:spcBef>
                <a:spcPts val="500"/>
              </a:spcBef>
            </a:pPr>
            <a:r>
              <a:rPr lang="pl-PL" sz="2200" b="1">
                <a:solidFill>
                  <a:srgbClr val="FFFFFF"/>
                </a:solidFill>
              </a:rPr>
              <a:t>Powszechnie jest przestrzegany też zwyczaj ustawiania na wigilijnym stole dodatkowego nakrycia dla niespodziewanego gościa – to tzw. staropolska gościnność, a także wywodzący się z czasu powstań i zsyłek obowiązek pamiętania o prześladowanych za Ojczyznę. </a:t>
            </a:r>
          </a:p>
          <a:p>
            <a:pPr lvl="0">
              <a:lnSpc>
                <a:spcPct val="80000"/>
              </a:lnSpc>
              <a:spcBef>
                <a:spcPts val="500"/>
              </a:spcBef>
            </a:pPr>
            <a:r>
              <a:rPr lang="pl-PL" sz="2200" b="1">
                <a:solidFill>
                  <a:srgbClr val="FFFFFF"/>
                </a:solidFill>
              </a:rPr>
              <a:t>Wszystkie rodziny podtrzymują ponadto zwyczaj wzajemnych odwiedzin i wymiany życzeń z bliskimi oraz odwiedzają groby bliskich zmarłych.</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name="Slide22">
    <p:bg>
      <p:bgPr>
        <a:blipFill>
          <a:blip r:embed="rId2" r:link="rId3" cstate="print">
            <a:alphaModFix amt="21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endParaRPr lang="pl-PL"/>
          </a:p>
        </p:txBody>
      </p:sp>
      <p:sp>
        <p:nvSpPr>
          <p:cNvPr id="3" name="Symbol zastępczy zawartości 2"/>
          <p:cNvSpPr txBox="1">
            <a:spLocks noGrp="1"/>
          </p:cNvSpPr>
          <p:nvPr>
            <p:ph idx="1"/>
          </p:nvPr>
        </p:nvSpPr>
        <p:spPr>
          <a:xfrm>
            <a:off x="457200" y="1196748"/>
            <a:ext cx="8229600" cy="5328592"/>
          </a:xfrm>
        </p:spPr>
        <p:txBody>
          <a:bodyPr/>
          <a:lstStyle/>
          <a:p>
            <a:pPr lvl="0">
              <a:lnSpc>
                <a:spcPct val="80000"/>
              </a:lnSpc>
              <a:spcBef>
                <a:spcPts val="600"/>
              </a:spcBef>
            </a:pPr>
            <a:r>
              <a:rPr lang="pl-PL" sz="2700"/>
              <a:t>Religijny wymiar uroczystościom wigilijnym nadaje powszechnie przestrzegany post (100% wskazań), wspólne śpiewanie kolęd (72%), odmawianie przed wieczerzą modlitwy lub czytanie odpowiedniego fragmentu Pisma Świętego (97%) oraz udział w Pasterce (90%). </a:t>
            </a:r>
          </a:p>
          <a:p>
            <a:pPr lvl="0">
              <a:lnSpc>
                <a:spcPct val="80000"/>
              </a:lnSpc>
              <a:spcBef>
                <a:spcPts val="600"/>
              </a:spcBef>
            </a:pPr>
            <a:r>
              <a:rPr lang="pl-PL" sz="2700"/>
              <a:t>Do wydarzeń sprzed dwóch tysięcy lat nawiązują też inne wigilijne obyczaje. Na przykład, na pamiątkę gwiazdy betlejemskiej w większości rodzin wieczerza wigilijna rozpoczyna się wraz z pojawieniem się na niebie pierwszej gwiazdki(82%), natomiast atmosferę żłóbka betlejemskiego przywołuje obyczaj wkładania pod obrus siana (90%) oraz znacznie mniej rozpowszechniony – zwyczaj dzielenia się specjalnym opłatkiem ze zwierzętami gospodarskimi (47%).</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name="Slide23">
    <p:bg>
      <p:bgPr>
        <a:blipFill>
          <a:blip r:embed="rId2" r:link="rId3" cstate="print">
            <a:alphaModFix amt="32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endParaRPr lang="pl-PL"/>
          </a:p>
        </p:txBody>
      </p:sp>
      <p:sp>
        <p:nvSpPr>
          <p:cNvPr id="3" name="Symbol zastępczy zawartości 2"/>
          <p:cNvSpPr txBox="1">
            <a:spLocks noGrp="1"/>
          </p:cNvSpPr>
          <p:nvPr>
            <p:ph idx="1"/>
          </p:nvPr>
        </p:nvSpPr>
        <p:spPr/>
        <p:txBody>
          <a:bodyPr/>
          <a:lstStyle/>
          <a:p>
            <a:pPr lvl="0"/>
            <a:r>
              <a:rPr lang="pl-PL"/>
              <a:t>Tradycjami, które charakteryzują się pewnym zanikiem w porównaniu z czasem dzieciństwa respondentów są śpiewanie kolęd i zapraszanie na Wieczerzę wigilijną osoby samotnej. </a:t>
            </a:r>
          </a:p>
          <a:p>
            <a:pPr lvl="0"/>
            <a:r>
              <a:rPr lang="pl-PL"/>
              <a:t>Natomiast popularniejszą tradycją jest obecnie obdarowywanie prezentami osób bliskich.</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name="Slide24">
    <p:bg>
      <p:bgPr>
        <a:blipFill>
          <a:blip r:embed="rId2" r:link="rId3" cstate="print">
            <a:alphaModFix amt="28000"/>
          </a:blip>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endParaRPr lang="pl-PL"/>
          </a:p>
        </p:txBody>
      </p:sp>
      <p:sp>
        <p:nvSpPr>
          <p:cNvPr id="3" name="Symbol zastępczy zawartości 2"/>
          <p:cNvSpPr txBox="1">
            <a:spLocks noGrp="1"/>
          </p:cNvSpPr>
          <p:nvPr>
            <p:ph idx="1"/>
          </p:nvPr>
        </p:nvSpPr>
        <p:spPr/>
        <p:txBody>
          <a:bodyPr/>
          <a:lstStyle/>
          <a:p>
            <a:pPr lvl="0">
              <a:lnSpc>
                <a:spcPct val="80000"/>
              </a:lnSpc>
              <a:spcBef>
                <a:spcPts val="600"/>
              </a:spcBef>
            </a:pPr>
            <a:r>
              <a:rPr lang="pl-PL" sz="2700"/>
              <a:t>Święta są postrzegane przez badanych w różnych aspektach i różne elementy ich obchodów  stanowią „istotę świętowania” dla poszczególnych osób. </a:t>
            </a:r>
          </a:p>
          <a:p>
            <a:pPr lvl="0">
              <a:lnSpc>
                <a:spcPct val="80000"/>
              </a:lnSpc>
              <a:spcBef>
                <a:spcPts val="600"/>
              </a:spcBef>
            </a:pPr>
            <a:r>
              <a:rPr lang="pl-PL" sz="2700"/>
              <a:t>Dla jednych są one przede wszystkim świętem rodzinnym, dla innych zaś najważniejszy jest aspekt religijny.</a:t>
            </a:r>
          </a:p>
          <a:p>
            <a:pPr lvl="0">
              <a:lnSpc>
                <a:spcPct val="80000"/>
              </a:lnSpc>
              <a:spcBef>
                <a:spcPts val="600"/>
              </a:spcBef>
            </a:pPr>
            <a:r>
              <a:rPr lang="pl-PL" sz="2700"/>
              <a:t>Spośród wszystkich odpowiadających na to pytanie (odpowiedzi udzielili rodzice i wnuki), największy odsetek (69%) stanowiły osoby, dla których Wielkanoc i Boże Narodzenie to przede wszystkim święta rodzinne, zaś blisko 24% badanych zadeklarowało, iż aspekt religijny tychże świąt jest dla nich najistotniejszy.</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4000"/>
            <a:lum/>
            <a:extLst>
              <a:ext uri="{837473B0-CC2E-450A-ABE3-18F120FF3D39}">
                <a1611:picAttrSrcUrl xmlns:a1611="http://schemas.microsoft.com/office/drawing/2016/11/main" r:id="rId3"/>
              </a:ext>
            </a:extLst>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39B9441-261D-4933-9840-6E0AC5295379}"/>
              </a:ext>
            </a:extLst>
          </p:cNvPr>
          <p:cNvSpPr>
            <a:spLocks noGrp="1"/>
          </p:cNvSpPr>
          <p:nvPr>
            <p:ph type="title"/>
          </p:nvPr>
        </p:nvSpPr>
        <p:spPr/>
        <p:txBody>
          <a:bodyPr/>
          <a:lstStyle/>
          <a:p>
            <a:r>
              <a:rPr lang="pl-PL" dirty="0">
                <a:solidFill>
                  <a:schemeClr val="bg1"/>
                </a:solidFill>
              </a:rPr>
              <a:t>Symbole:</a:t>
            </a:r>
          </a:p>
        </p:txBody>
      </p:sp>
      <p:sp>
        <p:nvSpPr>
          <p:cNvPr id="3" name="Symbol zastępczy zawartości 2">
            <a:extLst>
              <a:ext uri="{FF2B5EF4-FFF2-40B4-BE49-F238E27FC236}">
                <a16:creationId xmlns:a16="http://schemas.microsoft.com/office/drawing/2014/main" id="{69F9D655-A403-4345-AE1C-AC6876AD9995}"/>
              </a:ext>
            </a:extLst>
          </p:cNvPr>
          <p:cNvSpPr>
            <a:spLocks noGrp="1"/>
          </p:cNvSpPr>
          <p:nvPr>
            <p:ph idx="1"/>
          </p:nvPr>
        </p:nvSpPr>
        <p:spPr/>
        <p:txBody>
          <a:bodyPr/>
          <a:lstStyle/>
          <a:p>
            <a:r>
              <a:rPr lang="pl-PL" sz="2400" dirty="0">
                <a:solidFill>
                  <a:schemeClr val="bg1"/>
                </a:solidFill>
              </a:rPr>
              <a:t>opłatek,</a:t>
            </a:r>
          </a:p>
          <a:p>
            <a:r>
              <a:rPr lang="pl-PL" sz="2400" dirty="0">
                <a:solidFill>
                  <a:schemeClr val="bg1"/>
                </a:solidFill>
              </a:rPr>
              <a:t>choinka,</a:t>
            </a:r>
          </a:p>
          <a:p>
            <a:r>
              <a:rPr lang="pl-PL" sz="2400" dirty="0">
                <a:solidFill>
                  <a:schemeClr val="bg1"/>
                </a:solidFill>
              </a:rPr>
              <a:t>puste miejsce przy stole,</a:t>
            </a:r>
          </a:p>
          <a:p>
            <a:r>
              <a:rPr lang="pl-PL" sz="2400" dirty="0">
                <a:solidFill>
                  <a:schemeClr val="bg1"/>
                </a:solidFill>
              </a:rPr>
              <a:t>sianko,</a:t>
            </a:r>
          </a:p>
          <a:p>
            <a:r>
              <a:rPr lang="pl-PL" sz="2400" dirty="0">
                <a:solidFill>
                  <a:schemeClr val="bg1"/>
                </a:solidFill>
              </a:rPr>
              <a:t>12 potraw,</a:t>
            </a:r>
          </a:p>
          <a:p>
            <a:r>
              <a:rPr lang="pl-PL" sz="2400" dirty="0">
                <a:solidFill>
                  <a:schemeClr val="bg1"/>
                </a:solidFill>
              </a:rPr>
              <a:t>grzyby,</a:t>
            </a:r>
          </a:p>
          <a:p>
            <a:r>
              <a:rPr lang="pl-PL" sz="2400" dirty="0">
                <a:solidFill>
                  <a:schemeClr val="bg1"/>
                </a:solidFill>
              </a:rPr>
              <a:t>pierniki</a:t>
            </a:r>
          </a:p>
          <a:p>
            <a:r>
              <a:rPr lang="pl-PL" sz="2400" dirty="0">
                <a:solidFill>
                  <a:schemeClr val="bg1"/>
                </a:solidFill>
              </a:rPr>
              <a:t>ryba,</a:t>
            </a:r>
          </a:p>
          <a:p>
            <a:r>
              <a:rPr lang="pl-PL" sz="2400" dirty="0">
                <a:solidFill>
                  <a:schemeClr val="bg1"/>
                </a:solidFill>
              </a:rPr>
              <a:t>orzechy,</a:t>
            </a:r>
          </a:p>
          <a:p>
            <a:r>
              <a:rPr lang="pl-PL" sz="2400" dirty="0">
                <a:solidFill>
                  <a:schemeClr val="bg1"/>
                </a:solidFill>
              </a:rPr>
              <a:t>mak.</a:t>
            </a:r>
          </a:p>
        </p:txBody>
      </p:sp>
    </p:spTree>
    <p:extLst>
      <p:ext uri="{BB962C8B-B14F-4D97-AF65-F5344CB8AC3E}">
        <p14:creationId xmlns:p14="http://schemas.microsoft.com/office/powerpoint/2010/main" val="256179541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8000"/>
            <a:lum/>
            <a:extLst>
              <a:ext uri="{837473B0-CC2E-450A-ABE3-18F120FF3D39}">
                <a1611:picAttrSrcUrl xmlns:a1611="http://schemas.microsoft.com/office/drawing/2016/11/main" r:id="rId3"/>
              </a:ext>
            </a:extLst>
          </a:blip>
          <a:srcRect/>
          <a:stretch>
            <a:fillRect l="-7000" r="-7000"/>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65B1535-3A5C-4393-A4C6-46342AB32426}"/>
              </a:ext>
            </a:extLst>
          </p:cNvPr>
          <p:cNvSpPr>
            <a:spLocks noGrp="1"/>
          </p:cNvSpPr>
          <p:nvPr>
            <p:ph type="title"/>
          </p:nvPr>
        </p:nvSpPr>
        <p:spPr/>
        <p:txBody>
          <a:bodyPr/>
          <a:lstStyle/>
          <a:p>
            <a:r>
              <a:rPr lang="pl-PL" dirty="0"/>
              <a:t>Opłatek</a:t>
            </a:r>
          </a:p>
        </p:txBody>
      </p:sp>
      <p:sp>
        <p:nvSpPr>
          <p:cNvPr id="3" name="Symbol zastępczy zawartości 2">
            <a:extLst>
              <a:ext uri="{FF2B5EF4-FFF2-40B4-BE49-F238E27FC236}">
                <a16:creationId xmlns:a16="http://schemas.microsoft.com/office/drawing/2014/main" id="{37D89729-4A45-406D-B272-B7C5D7DFF320}"/>
              </a:ext>
            </a:extLst>
          </p:cNvPr>
          <p:cNvSpPr>
            <a:spLocks noGrp="1"/>
          </p:cNvSpPr>
          <p:nvPr>
            <p:ph idx="1"/>
          </p:nvPr>
        </p:nvSpPr>
        <p:spPr/>
        <p:txBody>
          <a:bodyPr/>
          <a:lstStyle/>
          <a:p>
            <a:r>
              <a:rPr lang="pl-PL" dirty="0"/>
              <a:t>Symbol przebaczenia i pojednania;</a:t>
            </a:r>
          </a:p>
          <a:p>
            <a:r>
              <a:rPr lang="pl-PL" dirty="0"/>
              <a:t>Znak przyjaźni i miłości.</a:t>
            </a:r>
          </a:p>
          <a:p>
            <a:r>
              <a:rPr lang="pl-PL" dirty="0"/>
              <a:t>Dzielenie się opłatkiem oznacza chęć bycia razem.</a:t>
            </a:r>
          </a:p>
          <a:p>
            <a:r>
              <a:rPr lang="pl-PL" dirty="0"/>
              <a:t>Sama materia opłatka – chleb – podkreśla doczesny charakter życzeń.</a:t>
            </a:r>
          </a:p>
        </p:txBody>
      </p:sp>
    </p:spTree>
    <p:extLst>
      <p:ext uri="{BB962C8B-B14F-4D97-AF65-F5344CB8AC3E}">
        <p14:creationId xmlns:p14="http://schemas.microsoft.com/office/powerpoint/2010/main" val="292782215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8000"/>
            <a:lum/>
            <a:extLst>
              <a:ext uri="{837473B0-CC2E-450A-ABE3-18F120FF3D39}">
                <a1611:picAttrSrcUrl xmlns:a1611="http://schemas.microsoft.com/office/drawing/2016/11/main" r:id="rId3"/>
              </a:ext>
            </a:extLst>
          </a:blip>
          <a:srcRect/>
          <a:stretch>
            <a:fillRect l="-6000" r="-6000"/>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56BB37E-80DB-470D-BE34-43F6E1959512}"/>
              </a:ext>
            </a:extLst>
          </p:cNvPr>
          <p:cNvSpPr>
            <a:spLocks noGrp="1"/>
          </p:cNvSpPr>
          <p:nvPr>
            <p:ph type="title"/>
          </p:nvPr>
        </p:nvSpPr>
        <p:spPr/>
        <p:txBody>
          <a:bodyPr/>
          <a:lstStyle/>
          <a:p>
            <a:r>
              <a:rPr lang="pl-PL" dirty="0"/>
              <a:t>Choinka </a:t>
            </a:r>
          </a:p>
        </p:txBody>
      </p:sp>
      <p:sp>
        <p:nvSpPr>
          <p:cNvPr id="3" name="Symbol zastępczy zawartości 2">
            <a:extLst>
              <a:ext uri="{FF2B5EF4-FFF2-40B4-BE49-F238E27FC236}">
                <a16:creationId xmlns:a16="http://schemas.microsoft.com/office/drawing/2014/main" id="{841E1141-2133-473E-9BF9-DD39B19185E1}"/>
              </a:ext>
            </a:extLst>
          </p:cNvPr>
          <p:cNvSpPr>
            <a:spLocks noGrp="1"/>
          </p:cNvSpPr>
          <p:nvPr>
            <p:ph idx="1"/>
          </p:nvPr>
        </p:nvSpPr>
        <p:spPr/>
        <p:txBody>
          <a:bodyPr/>
          <a:lstStyle/>
          <a:p>
            <a:r>
              <a:rPr lang="pl-PL" dirty="0"/>
              <a:t>Drzewko świąteczne – symbol odrodzenia; źródło życia.</a:t>
            </a:r>
          </a:p>
          <a:p>
            <a:r>
              <a:rPr lang="pl-PL" dirty="0"/>
              <a:t>Zielony kolor drzewka – symbolizuje nadzieję i wieczne życie.</a:t>
            </a:r>
          </a:p>
        </p:txBody>
      </p:sp>
    </p:spTree>
    <p:extLst>
      <p:ext uri="{BB962C8B-B14F-4D97-AF65-F5344CB8AC3E}">
        <p14:creationId xmlns:p14="http://schemas.microsoft.com/office/powerpoint/2010/main" val="165623222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extLst>
              <a:ext uri="{837473B0-CC2E-450A-ABE3-18F120FF3D39}">
                <a1611:picAttrSrcUrl xmlns:a1611="http://schemas.microsoft.com/office/drawing/2016/11/main" r:id="rId3"/>
              </a:ext>
            </a:extLst>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74A9062-186A-4465-9F16-110E5F443788}"/>
              </a:ext>
            </a:extLst>
          </p:cNvPr>
          <p:cNvSpPr>
            <a:spLocks noGrp="1"/>
          </p:cNvSpPr>
          <p:nvPr>
            <p:ph type="title"/>
          </p:nvPr>
        </p:nvSpPr>
        <p:spPr/>
        <p:txBody>
          <a:bodyPr/>
          <a:lstStyle/>
          <a:p>
            <a:r>
              <a:rPr lang="pl-PL" dirty="0"/>
              <a:t>Puste miejsce przy stole</a:t>
            </a:r>
          </a:p>
        </p:txBody>
      </p:sp>
      <p:sp>
        <p:nvSpPr>
          <p:cNvPr id="3" name="Symbol zastępczy zawartości 2">
            <a:extLst>
              <a:ext uri="{FF2B5EF4-FFF2-40B4-BE49-F238E27FC236}">
                <a16:creationId xmlns:a16="http://schemas.microsoft.com/office/drawing/2014/main" id="{D8654D34-2693-4D8A-88AD-7B29CDBCD18E}"/>
              </a:ext>
            </a:extLst>
          </p:cNvPr>
          <p:cNvSpPr>
            <a:spLocks noGrp="1"/>
          </p:cNvSpPr>
          <p:nvPr>
            <p:ph idx="1"/>
          </p:nvPr>
        </p:nvSpPr>
        <p:spPr/>
        <p:txBody>
          <a:bodyPr/>
          <a:lstStyle/>
          <a:p>
            <a:r>
              <a:rPr lang="pl-PL" dirty="0"/>
              <a:t>Dla samotnego, zbłąkanego wędrowca; dla osób, które nie mają z kim spędzić świąt; wyraz solidarności z samotnymi.</a:t>
            </a:r>
          </a:p>
          <a:p>
            <a:r>
              <a:rPr lang="pl-PL" dirty="0"/>
              <a:t>Tradycja związana z wędrówką Świętej Rodziny lub ze staropolskim posiłkiem nazywanym „obiat” – w jego trakcie zostawiano resztki dla duchów zmarłych bliskich.</a:t>
            </a:r>
          </a:p>
          <a:p>
            <a:r>
              <a:rPr lang="pl-PL" dirty="0" err="1"/>
              <a:t>Wazne</a:t>
            </a:r>
            <a:r>
              <a:rPr lang="pl-PL" dirty="0"/>
              <a:t> żeby to nie był pusty rytuał.</a:t>
            </a:r>
          </a:p>
        </p:txBody>
      </p:sp>
    </p:spTree>
    <p:extLst>
      <p:ext uri="{BB962C8B-B14F-4D97-AF65-F5344CB8AC3E}">
        <p14:creationId xmlns:p14="http://schemas.microsoft.com/office/powerpoint/2010/main" val="425589810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extLst>
              <a:ext uri="{837473B0-CC2E-450A-ABE3-18F120FF3D39}">
                <a1611:picAttrSrcUrl xmlns:a1611="http://schemas.microsoft.com/office/drawing/2016/11/main" r:id="rId3"/>
              </a:ext>
            </a:extLst>
          </a:blip>
          <a:srcRect/>
          <a:stretch>
            <a:fillRect l="-7000" r="-7000"/>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3B50EB8-1CAD-4098-AD8D-8CF41283B84F}"/>
              </a:ext>
            </a:extLst>
          </p:cNvPr>
          <p:cNvSpPr>
            <a:spLocks noGrp="1"/>
          </p:cNvSpPr>
          <p:nvPr>
            <p:ph type="title"/>
          </p:nvPr>
        </p:nvSpPr>
        <p:spPr/>
        <p:txBody>
          <a:bodyPr/>
          <a:lstStyle/>
          <a:p>
            <a:r>
              <a:rPr lang="pl-PL" dirty="0"/>
              <a:t>Sianko</a:t>
            </a:r>
          </a:p>
        </p:txBody>
      </p:sp>
      <p:sp>
        <p:nvSpPr>
          <p:cNvPr id="3" name="Symbol zastępczy zawartości 2">
            <a:extLst>
              <a:ext uri="{FF2B5EF4-FFF2-40B4-BE49-F238E27FC236}">
                <a16:creationId xmlns:a16="http://schemas.microsoft.com/office/drawing/2014/main" id="{6B5CF3D0-4212-4D46-964D-B8EF82378C62}"/>
              </a:ext>
            </a:extLst>
          </p:cNvPr>
          <p:cNvSpPr>
            <a:spLocks noGrp="1"/>
          </p:cNvSpPr>
          <p:nvPr>
            <p:ph idx="1"/>
          </p:nvPr>
        </p:nvSpPr>
        <p:spPr/>
        <p:txBody>
          <a:bodyPr/>
          <a:lstStyle/>
          <a:p>
            <a:r>
              <a:rPr lang="pl-PL" dirty="0"/>
              <a:t>Ubóstwo, w jakim narodził Jezus; skromność,</a:t>
            </a:r>
          </a:p>
          <a:p>
            <a:r>
              <a:rPr lang="pl-PL" dirty="0"/>
              <a:t>Dobrobyt dla domowników</a:t>
            </a:r>
          </a:p>
          <a:p>
            <a:r>
              <a:rPr lang="pl-PL" dirty="0"/>
              <a:t>Wróżba na nadchodzący rok: długie, proste źdźbło wyciągnięte z sianka w czasie kolacji wigilijnej – powodzenie w nowym roku.</a:t>
            </a:r>
          </a:p>
          <a:p>
            <a:endParaRPr lang="pl-PL" dirty="0"/>
          </a:p>
        </p:txBody>
      </p:sp>
    </p:spTree>
    <p:extLst>
      <p:ext uri="{BB962C8B-B14F-4D97-AF65-F5344CB8AC3E}">
        <p14:creationId xmlns:p14="http://schemas.microsoft.com/office/powerpoint/2010/main" val="28242632"/>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extLst>
              <a:ext uri="{837473B0-CC2E-450A-ABE3-18F120FF3D39}">
                <a1611:picAttrSrcUrl xmlns:a1611="http://schemas.microsoft.com/office/drawing/2016/11/main" r:id="rId3"/>
              </a:ext>
            </a:extLst>
          </a:blip>
          <a:srcRect/>
          <a:stretch>
            <a:fillRect l="-6000" r="-6000"/>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80393FF-C50D-41D8-BA44-A4115AF8ADAE}"/>
              </a:ext>
            </a:extLst>
          </p:cNvPr>
          <p:cNvSpPr>
            <a:spLocks noGrp="1"/>
          </p:cNvSpPr>
          <p:nvPr>
            <p:ph type="title"/>
          </p:nvPr>
        </p:nvSpPr>
        <p:spPr/>
        <p:txBody>
          <a:bodyPr/>
          <a:lstStyle/>
          <a:p>
            <a:r>
              <a:rPr lang="pl-PL" dirty="0"/>
              <a:t>Ryba</a:t>
            </a:r>
          </a:p>
        </p:txBody>
      </p:sp>
      <p:sp>
        <p:nvSpPr>
          <p:cNvPr id="3" name="Symbol zastępczy zawartości 2">
            <a:extLst>
              <a:ext uri="{FF2B5EF4-FFF2-40B4-BE49-F238E27FC236}">
                <a16:creationId xmlns:a16="http://schemas.microsoft.com/office/drawing/2014/main" id="{4BAF73AE-3951-43A0-97F9-DFF2F0F3EC31}"/>
              </a:ext>
            </a:extLst>
          </p:cNvPr>
          <p:cNvSpPr>
            <a:spLocks noGrp="1"/>
          </p:cNvSpPr>
          <p:nvPr>
            <p:ph idx="1"/>
          </p:nvPr>
        </p:nvSpPr>
        <p:spPr/>
        <p:txBody>
          <a:bodyPr/>
          <a:lstStyle/>
          <a:p>
            <a:r>
              <a:rPr lang="pl-PL" dirty="0"/>
              <a:t>Płodność, życie rodzące się na nowo</a:t>
            </a:r>
          </a:p>
          <a:p>
            <a:r>
              <a:rPr lang="pl-PL" dirty="0"/>
              <a:t>W symbolice chrześcijańskiej – symbol Jezusa Chrystusa i chrztu z wody, a więc nowego życia. </a:t>
            </a:r>
            <a:r>
              <a:rPr lang="pl-PL" dirty="0" err="1"/>
              <a:t>Ichtys</a:t>
            </a:r>
            <a:r>
              <a:rPr lang="pl-PL" dirty="0"/>
              <a:t> = </a:t>
            </a:r>
            <a:r>
              <a:rPr lang="pl-PL" dirty="0" err="1"/>
              <a:t>Iesous</a:t>
            </a:r>
            <a:r>
              <a:rPr lang="pl-PL" dirty="0"/>
              <a:t> Christom </a:t>
            </a:r>
            <a:r>
              <a:rPr lang="pl-PL" dirty="0" err="1"/>
              <a:t>Theou</a:t>
            </a:r>
            <a:r>
              <a:rPr lang="pl-PL" dirty="0"/>
              <a:t> </a:t>
            </a:r>
            <a:r>
              <a:rPr lang="pl-PL" dirty="0" err="1"/>
              <a:t>Hyios</a:t>
            </a:r>
            <a:r>
              <a:rPr lang="pl-PL" dirty="0"/>
              <a:t> Soter (starogrecki) = Jezus Chrystus Syn Boży Zbawca.</a:t>
            </a:r>
          </a:p>
        </p:txBody>
      </p:sp>
    </p:spTree>
    <p:extLst>
      <p:ext uri="{BB962C8B-B14F-4D97-AF65-F5344CB8AC3E}">
        <p14:creationId xmlns:p14="http://schemas.microsoft.com/office/powerpoint/2010/main" val="252959791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extLst>
              <a:ext uri="{837473B0-CC2E-450A-ABE3-18F120FF3D39}">
                <a1611:picAttrSrcUrl xmlns:a1611="http://schemas.microsoft.com/office/drawing/2016/11/main" r:id="rId3"/>
              </a:ext>
            </a:extLst>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28E5B53-BEBA-4BBD-9FC9-FA52E3D337D3}"/>
              </a:ext>
            </a:extLst>
          </p:cNvPr>
          <p:cNvSpPr>
            <a:spLocks noGrp="1"/>
          </p:cNvSpPr>
          <p:nvPr>
            <p:ph type="title"/>
          </p:nvPr>
        </p:nvSpPr>
        <p:spPr/>
        <p:txBody>
          <a:bodyPr/>
          <a:lstStyle/>
          <a:p>
            <a:r>
              <a:rPr lang="pl-PL" dirty="0"/>
              <a:t>Grzyby</a:t>
            </a:r>
          </a:p>
        </p:txBody>
      </p:sp>
      <p:sp>
        <p:nvSpPr>
          <p:cNvPr id="3" name="Symbol zastępczy zawartości 2">
            <a:extLst>
              <a:ext uri="{FF2B5EF4-FFF2-40B4-BE49-F238E27FC236}">
                <a16:creationId xmlns:a16="http://schemas.microsoft.com/office/drawing/2014/main" id="{083A85FA-6FA0-41CF-93E0-579F689BC7B2}"/>
              </a:ext>
            </a:extLst>
          </p:cNvPr>
          <p:cNvSpPr>
            <a:spLocks noGrp="1"/>
          </p:cNvSpPr>
          <p:nvPr>
            <p:ph idx="1"/>
          </p:nvPr>
        </p:nvSpPr>
        <p:spPr/>
        <p:txBody>
          <a:bodyPr/>
          <a:lstStyle/>
          <a:p>
            <a:r>
              <a:rPr lang="pl-PL" dirty="0"/>
              <a:t>W starożytnym Egipcie były uważane za pożywienie magiczne, pozwalające na kontakt ze zmarłymi. </a:t>
            </a:r>
          </a:p>
          <a:p>
            <a:r>
              <a:rPr lang="pl-PL" dirty="0"/>
              <a:t>Oprócz kontaktu z przodkami mają przynieść dobrobyt.</a:t>
            </a:r>
          </a:p>
        </p:txBody>
      </p:sp>
    </p:spTree>
    <p:extLst>
      <p:ext uri="{BB962C8B-B14F-4D97-AF65-F5344CB8AC3E}">
        <p14:creationId xmlns:p14="http://schemas.microsoft.com/office/powerpoint/2010/main" val="378177700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extLst>
              <a:ext uri="{837473B0-CC2E-450A-ABE3-18F120FF3D39}">
                <a1611:picAttrSrcUrl xmlns:a1611="http://schemas.microsoft.com/office/drawing/2016/11/main" r:id="rId3"/>
              </a:ext>
            </a:extLst>
          </a:blip>
          <a:srcRect/>
          <a:stretch>
            <a:fillRect l="-5000" r="-5000"/>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B629E4A-1AC7-4F78-8CF1-2C32E67E1A9F}"/>
              </a:ext>
            </a:extLst>
          </p:cNvPr>
          <p:cNvSpPr>
            <a:spLocks noGrp="1"/>
          </p:cNvSpPr>
          <p:nvPr>
            <p:ph type="title"/>
          </p:nvPr>
        </p:nvSpPr>
        <p:spPr/>
        <p:txBody>
          <a:bodyPr/>
          <a:lstStyle/>
          <a:p>
            <a:r>
              <a:rPr lang="pl-PL" dirty="0"/>
              <a:t>Pierniki</a:t>
            </a:r>
          </a:p>
        </p:txBody>
      </p:sp>
      <p:sp>
        <p:nvSpPr>
          <p:cNvPr id="3" name="Symbol zastępczy zawartości 2">
            <a:extLst>
              <a:ext uri="{FF2B5EF4-FFF2-40B4-BE49-F238E27FC236}">
                <a16:creationId xmlns:a16="http://schemas.microsoft.com/office/drawing/2014/main" id="{E6A88511-6F46-40E0-8B71-6C1622A8BF84}"/>
              </a:ext>
            </a:extLst>
          </p:cNvPr>
          <p:cNvSpPr>
            <a:spLocks noGrp="1"/>
          </p:cNvSpPr>
          <p:nvPr>
            <p:ph idx="1"/>
          </p:nvPr>
        </p:nvSpPr>
        <p:spPr/>
        <p:txBody>
          <a:bodyPr/>
          <a:lstStyle/>
          <a:p>
            <a:r>
              <a:rPr lang="pl-PL" dirty="0"/>
              <a:t>Współczesna forma placków z miodem, które dawno temu składano w ofierze bogom.</a:t>
            </a:r>
          </a:p>
          <a:p>
            <a:r>
              <a:rPr lang="pl-PL" dirty="0"/>
              <a:t>Ich kształt też ma znaczenie: dzwoneczki mają odpędzać złe duchy, choinki zwiastować płodność, koła – symbolizować słońce i radość.</a:t>
            </a:r>
          </a:p>
          <a:p>
            <a:r>
              <a:rPr lang="pl-PL" dirty="0"/>
              <a:t>Sam miód jest kojarzony ze światem bogów.</a:t>
            </a:r>
          </a:p>
        </p:txBody>
      </p:sp>
    </p:spTree>
    <p:extLst>
      <p:ext uri="{BB962C8B-B14F-4D97-AF65-F5344CB8AC3E}">
        <p14:creationId xmlns:p14="http://schemas.microsoft.com/office/powerpoint/2010/main" val="32914709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extLst>
              <a:ext uri="{837473B0-CC2E-450A-ABE3-18F120FF3D39}">
                <a1611:picAttrSrcUrl xmlns:a1611="http://schemas.microsoft.com/office/drawing/2016/11/main" r:id="rId3"/>
              </a:ext>
            </a:extLst>
          </a:blip>
          <a:srcRect/>
          <a:stretch>
            <a:fillRect t="-39000" b="-39000"/>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477B7DB-CD38-403A-BAF0-A0EC3A822B7D}"/>
              </a:ext>
            </a:extLst>
          </p:cNvPr>
          <p:cNvSpPr>
            <a:spLocks noGrp="1"/>
          </p:cNvSpPr>
          <p:nvPr>
            <p:ph type="title"/>
          </p:nvPr>
        </p:nvSpPr>
        <p:spPr/>
        <p:txBody>
          <a:bodyPr/>
          <a:lstStyle/>
          <a:p>
            <a:r>
              <a:rPr lang="pl-PL" dirty="0"/>
              <a:t>Mak </a:t>
            </a:r>
          </a:p>
        </p:txBody>
      </p:sp>
      <p:sp>
        <p:nvSpPr>
          <p:cNvPr id="3" name="Symbol zastępczy zawartości 2">
            <a:extLst>
              <a:ext uri="{FF2B5EF4-FFF2-40B4-BE49-F238E27FC236}">
                <a16:creationId xmlns:a16="http://schemas.microsoft.com/office/drawing/2014/main" id="{2BA2F38D-5657-429B-B2AA-8BF424898C0E}"/>
              </a:ext>
            </a:extLst>
          </p:cNvPr>
          <p:cNvSpPr>
            <a:spLocks noGrp="1"/>
          </p:cNvSpPr>
          <p:nvPr>
            <p:ph idx="1"/>
          </p:nvPr>
        </p:nvSpPr>
        <p:spPr/>
        <p:txBody>
          <a:bodyPr/>
          <a:lstStyle/>
          <a:p>
            <a:r>
              <a:rPr lang="pl-PL" dirty="0"/>
              <a:t>Mak przynosić ma dobrobyt, dlatego występuje w wielu wigilijnych daniach: kutia, makówki, strucle, pierogi z makiem).</a:t>
            </a:r>
          </a:p>
          <a:p>
            <a:r>
              <a:rPr lang="pl-PL" dirty="0"/>
              <a:t>Mak była dawniej podawany podczas styp, a także pozostawiany jako dar dla błąkających się dusz, np. w „Dziadach”.</a:t>
            </a:r>
          </a:p>
        </p:txBody>
      </p:sp>
    </p:spTree>
    <p:extLst>
      <p:ext uri="{BB962C8B-B14F-4D97-AF65-F5344CB8AC3E}">
        <p14:creationId xmlns:p14="http://schemas.microsoft.com/office/powerpoint/2010/main" val="104440878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extLst>
              <a:ext uri="{837473B0-CC2E-450A-ABE3-18F120FF3D39}">
                <a1611:picAttrSrcUrl xmlns:a1611="http://schemas.microsoft.com/office/drawing/2016/11/main" r:id="rId3"/>
              </a:ext>
            </a:extLst>
          </a:blip>
          <a:srcRect/>
          <a:stretch>
            <a:fillRect l="-3000" r="-3000"/>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6360F92-FC55-44F4-9117-4915C8548A79}"/>
              </a:ext>
            </a:extLst>
          </p:cNvPr>
          <p:cNvSpPr>
            <a:spLocks noGrp="1"/>
          </p:cNvSpPr>
          <p:nvPr>
            <p:ph type="title"/>
          </p:nvPr>
        </p:nvSpPr>
        <p:spPr/>
        <p:txBody>
          <a:bodyPr/>
          <a:lstStyle/>
          <a:p>
            <a:r>
              <a:rPr lang="pl-PL" dirty="0"/>
              <a:t>12 potraw</a:t>
            </a:r>
          </a:p>
        </p:txBody>
      </p:sp>
      <p:sp>
        <p:nvSpPr>
          <p:cNvPr id="3" name="Symbol zastępczy zawartości 2">
            <a:extLst>
              <a:ext uri="{FF2B5EF4-FFF2-40B4-BE49-F238E27FC236}">
                <a16:creationId xmlns:a16="http://schemas.microsoft.com/office/drawing/2014/main" id="{8A0123A7-6717-48BA-B692-9C1B36F6F79B}"/>
              </a:ext>
            </a:extLst>
          </p:cNvPr>
          <p:cNvSpPr>
            <a:spLocks noGrp="1"/>
          </p:cNvSpPr>
          <p:nvPr>
            <p:ph idx="1"/>
          </p:nvPr>
        </p:nvSpPr>
        <p:spPr/>
        <p:txBody>
          <a:bodyPr/>
          <a:lstStyle/>
          <a:p>
            <a:r>
              <a:rPr lang="pl-PL" dirty="0"/>
              <a:t>Początkowo wierzono, że tylko nieparzysta liczba dań może przynieść szczęście. </a:t>
            </a:r>
          </a:p>
          <a:p>
            <a:r>
              <a:rPr lang="pl-PL" dirty="0"/>
              <a:t>Potem ustalono liczbę 12  - tyle, ile jest miesięcy w roku. Później przypisano tej liczbie symbolikę apostolską.</a:t>
            </a:r>
          </a:p>
        </p:txBody>
      </p:sp>
    </p:spTree>
    <p:extLst>
      <p:ext uri="{BB962C8B-B14F-4D97-AF65-F5344CB8AC3E}">
        <p14:creationId xmlns:p14="http://schemas.microsoft.com/office/powerpoint/2010/main" val="3000990149"/>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name="Slide25">
    <p:bg>
      <p:bgPr>
        <a:blipFill>
          <a:blip r:embed="rId2" r:link="rId3" cstate="print"/>
          <a:stretch>
            <a:fillRect/>
          </a:stretch>
        </a:blipFill>
        <a:effectLst/>
      </p:bgPr>
    </p:bg>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p>
            <a:endParaRPr lang="pl-PL"/>
          </a:p>
        </p:txBody>
      </p:sp>
      <p:sp>
        <p:nvSpPr>
          <p:cNvPr id="3" name="Symbol zastępczy zawartości 2"/>
          <p:cNvSpPr txBox="1">
            <a:spLocks noGrp="1"/>
          </p:cNvSpPr>
          <p:nvPr>
            <p:ph idx="1"/>
          </p:nvPr>
        </p:nvSpPr>
        <p:spPr>
          <a:xfrm>
            <a:off x="1043604" y="2060847"/>
            <a:ext cx="7643195" cy="4065312"/>
          </a:xfrm>
        </p:spPr>
        <p:txBody>
          <a:bodyPr/>
          <a:lstStyle/>
          <a:p>
            <a:pPr lvl="0">
              <a:spcBef>
                <a:spcPts val="1100"/>
              </a:spcBef>
              <a:buNone/>
            </a:pPr>
            <a:r>
              <a:rPr lang="pl-PL" sz="4400" b="1" dirty="0">
                <a:solidFill>
                  <a:srgbClr val="FFFFFF"/>
                </a:solidFill>
              </a:rPr>
              <a:t>Dziękuję </a:t>
            </a:r>
            <a:r>
              <a:rPr lang="pl-PL" sz="4400" b="1">
                <a:solidFill>
                  <a:srgbClr val="FFFFFF"/>
                </a:solidFill>
              </a:rPr>
              <a:t>za uwagę!</a:t>
            </a:r>
          </a:p>
        </p:txBody>
      </p:sp>
    </p:spTree>
  </p:cSld>
  <p:clrMapOvr>
    <a:masterClrMapping/>
  </p:clrMapOvr>
  <p:transition/>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TotalTime>
  <Words>2500</Words>
  <Application>Microsoft Office PowerPoint</Application>
  <PresentationFormat>Pokaz na ekranie (4:3)</PresentationFormat>
  <Paragraphs>134</Paragraphs>
  <Slides>35</Slides>
  <Notes>0</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35</vt:i4>
      </vt:variant>
    </vt:vector>
  </HeadingPairs>
  <TitlesOfParts>
    <vt:vector size="38" baseType="lpstr">
      <vt:lpstr>Arial</vt:lpstr>
      <vt:lpstr>Calibri</vt:lpstr>
      <vt:lpstr>Motyw pakietu Office</vt:lpstr>
      <vt:lpstr>Znaczenie tradycji dla rodziny</vt:lpstr>
      <vt:lpstr>Prezentacja programu PowerPoint</vt:lpstr>
      <vt:lpstr>Tradycja a nowoczesność</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Rodzaje tradycji rodzinnych:</vt:lpstr>
      <vt:lpstr>Prezentacja programu PowerPoint</vt:lpstr>
      <vt:lpstr>Prezentacja programu PowerPoint</vt:lpstr>
      <vt:lpstr>Podtrzymywanie tradycji</vt:lpstr>
      <vt:lpstr>Wartości</vt:lpstr>
      <vt:lpstr>Święta</vt:lpstr>
      <vt:lpstr>Prezentacja programu PowerPoint</vt:lpstr>
      <vt:lpstr>Badania Magdaleny Kowalskiej (2006):</vt:lpstr>
      <vt:lpstr>Prezentacja programu PowerPoint</vt:lpstr>
      <vt:lpstr>Prezentacja programu PowerPoint</vt:lpstr>
      <vt:lpstr>Prezentacja programu PowerPoint</vt:lpstr>
      <vt:lpstr>Symbole:</vt:lpstr>
      <vt:lpstr>Opłatek</vt:lpstr>
      <vt:lpstr>Choinka </vt:lpstr>
      <vt:lpstr>Puste miejsce przy stole</vt:lpstr>
      <vt:lpstr>Sianko</vt:lpstr>
      <vt:lpstr>Ryba</vt:lpstr>
      <vt:lpstr>Grzyby</vt:lpstr>
      <vt:lpstr>Pierniki</vt:lpstr>
      <vt:lpstr>Mak </vt:lpstr>
      <vt:lpstr>12 potraw</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Znaczenie tradycji dla rodziny</dc:title>
  <dc:creator>Gosia</dc:creator>
  <cp:lastModifiedBy>Małgorzata Marmola</cp:lastModifiedBy>
  <cp:revision>9</cp:revision>
  <dcterms:created xsi:type="dcterms:W3CDTF">2015-12-20T19:34:49Z</dcterms:created>
  <dcterms:modified xsi:type="dcterms:W3CDTF">2021-01-12T15:11:46Z</dcterms:modified>
</cp:coreProperties>
</file>