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310583-FD29-478C-9A18-328DAD60EE5B}" v="995" dt="2023-04-17T08:06:28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yk Rela" userId="88341596384e981e" providerId="LiveId" clId="{A7310583-FD29-478C-9A18-328DAD60EE5B}"/>
    <pc:docChg chg="undo redo custSel addSld modSld">
      <pc:chgData name="Patryk Rela" userId="88341596384e981e" providerId="LiveId" clId="{A7310583-FD29-478C-9A18-328DAD60EE5B}" dt="2023-04-17T08:06:29.847" v="2962" actId="5793"/>
      <pc:docMkLst>
        <pc:docMk/>
      </pc:docMkLst>
      <pc:sldChg chg="modTransition">
        <pc:chgData name="Patryk Rela" userId="88341596384e981e" providerId="LiveId" clId="{A7310583-FD29-478C-9A18-328DAD60EE5B}" dt="2023-04-15T16:49:58.793" v="2673"/>
        <pc:sldMkLst>
          <pc:docMk/>
          <pc:sldMk cId="3078206348" sldId="256"/>
        </pc:sldMkLst>
      </pc:sldChg>
      <pc:sldChg chg="addSp modSp mod modTransition">
        <pc:chgData name="Patryk Rela" userId="88341596384e981e" providerId="LiveId" clId="{A7310583-FD29-478C-9A18-328DAD60EE5B}" dt="2023-04-15T16:50:01.693" v="2674"/>
        <pc:sldMkLst>
          <pc:docMk/>
          <pc:sldMk cId="1563266138" sldId="257"/>
        </pc:sldMkLst>
        <pc:spChg chg="add mod">
          <ac:chgData name="Patryk Rela" userId="88341596384e981e" providerId="LiveId" clId="{A7310583-FD29-478C-9A18-328DAD60EE5B}" dt="2023-04-15T16:49:45.980" v="2672" actId="1076"/>
          <ac:spMkLst>
            <pc:docMk/>
            <pc:sldMk cId="1563266138" sldId="257"/>
            <ac:spMk id="4" creationId="{1BAF0977-4FC2-0656-2B7A-2C9B678B8EC9}"/>
          </ac:spMkLst>
        </pc:spChg>
      </pc:sldChg>
      <pc:sldChg chg="modSp mod modTransition">
        <pc:chgData name="Patryk Rela" userId="88341596384e981e" providerId="LiveId" clId="{A7310583-FD29-478C-9A18-328DAD60EE5B}" dt="2023-04-15T17:01:09.104" v="2882" actId="20577"/>
        <pc:sldMkLst>
          <pc:docMk/>
          <pc:sldMk cId="1475537883" sldId="258"/>
        </pc:sldMkLst>
        <pc:spChg chg="mod">
          <ac:chgData name="Patryk Rela" userId="88341596384e981e" providerId="LiveId" clId="{A7310583-FD29-478C-9A18-328DAD60EE5B}" dt="2023-04-15T17:01:09.104" v="2882" actId="20577"/>
          <ac:spMkLst>
            <pc:docMk/>
            <pc:sldMk cId="1475537883" sldId="258"/>
            <ac:spMk id="6" creationId="{07AC8361-C5C9-F4A5-DE9C-8E44DACE3FFD}"/>
          </ac:spMkLst>
        </pc:spChg>
      </pc:sldChg>
      <pc:sldChg chg="addSp delSp modSp new mod modTransition modClrScheme chgLayout">
        <pc:chgData name="Patryk Rela" userId="88341596384e981e" providerId="LiveId" clId="{A7310583-FD29-478C-9A18-328DAD60EE5B}" dt="2023-04-15T16:50:10.153" v="2676"/>
        <pc:sldMkLst>
          <pc:docMk/>
          <pc:sldMk cId="4080839783" sldId="259"/>
        </pc:sldMkLst>
        <pc:spChg chg="del mod ord">
          <ac:chgData name="Patryk Rela" userId="88341596384e981e" providerId="LiveId" clId="{A7310583-FD29-478C-9A18-328DAD60EE5B}" dt="2023-04-12T16:03:37.693" v="433" actId="700"/>
          <ac:spMkLst>
            <pc:docMk/>
            <pc:sldMk cId="4080839783" sldId="259"/>
            <ac:spMk id="2" creationId="{184432EF-9398-96DD-17A7-FA69C024D1FF}"/>
          </ac:spMkLst>
        </pc:spChg>
        <pc:spChg chg="del mod ord">
          <ac:chgData name="Patryk Rela" userId="88341596384e981e" providerId="LiveId" clId="{A7310583-FD29-478C-9A18-328DAD60EE5B}" dt="2023-04-12T16:03:37.693" v="433" actId="700"/>
          <ac:spMkLst>
            <pc:docMk/>
            <pc:sldMk cId="4080839783" sldId="259"/>
            <ac:spMk id="3" creationId="{4ED149FF-902E-072E-04F1-22813A9886FD}"/>
          </ac:spMkLst>
        </pc:spChg>
        <pc:spChg chg="add del mod ord">
          <ac:chgData name="Patryk Rela" userId="88341596384e981e" providerId="LiveId" clId="{A7310583-FD29-478C-9A18-328DAD60EE5B}" dt="2023-04-12T16:03:58.443" v="434" actId="700"/>
          <ac:spMkLst>
            <pc:docMk/>
            <pc:sldMk cId="4080839783" sldId="259"/>
            <ac:spMk id="4" creationId="{D83E7E9C-5DC0-A994-E8E2-79223FF1EFEA}"/>
          </ac:spMkLst>
        </pc:spChg>
        <pc:spChg chg="add del mod ord">
          <ac:chgData name="Patryk Rela" userId="88341596384e981e" providerId="LiveId" clId="{A7310583-FD29-478C-9A18-328DAD60EE5B}" dt="2023-04-12T16:03:58.443" v="434" actId="700"/>
          <ac:spMkLst>
            <pc:docMk/>
            <pc:sldMk cId="4080839783" sldId="259"/>
            <ac:spMk id="5" creationId="{EE0846E6-FB02-0B23-62B4-13D9C7E1C8A1}"/>
          </ac:spMkLst>
        </pc:spChg>
        <pc:spChg chg="add del mod ord">
          <ac:chgData name="Patryk Rela" userId="88341596384e981e" providerId="LiveId" clId="{A7310583-FD29-478C-9A18-328DAD60EE5B}" dt="2023-04-12T16:03:58.443" v="434" actId="700"/>
          <ac:spMkLst>
            <pc:docMk/>
            <pc:sldMk cId="4080839783" sldId="259"/>
            <ac:spMk id="6" creationId="{DA2F378C-DDC1-84F7-FE23-56FECB85F35D}"/>
          </ac:spMkLst>
        </pc:spChg>
        <pc:spChg chg="add del mod ord">
          <ac:chgData name="Patryk Rela" userId="88341596384e981e" providerId="LiveId" clId="{A7310583-FD29-478C-9A18-328DAD60EE5B}" dt="2023-04-12T16:03:58.443" v="434" actId="700"/>
          <ac:spMkLst>
            <pc:docMk/>
            <pc:sldMk cId="4080839783" sldId="259"/>
            <ac:spMk id="7" creationId="{0F2267DC-7932-CAB0-75C2-21779C11CC0D}"/>
          </ac:spMkLst>
        </pc:spChg>
        <pc:spChg chg="add del mod ord">
          <ac:chgData name="Patryk Rela" userId="88341596384e981e" providerId="LiveId" clId="{A7310583-FD29-478C-9A18-328DAD60EE5B}" dt="2023-04-12T16:03:58.443" v="434" actId="700"/>
          <ac:spMkLst>
            <pc:docMk/>
            <pc:sldMk cId="4080839783" sldId="259"/>
            <ac:spMk id="8" creationId="{E63B064A-DF04-F39B-07AB-69EE9AF5CFBE}"/>
          </ac:spMkLst>
        </pc:spChg>
        <pc:spChg chg="add mod ord">
          <ac:chgData name="Patryk Rela" userId="88341596384e981e" providerId="LiveId" clId="{A7310583-FD29-478C-9A18-328DAD60EE5B}" dt="2023-04-12T16:04:15.338" v="456" actId="700"/>
          <ac:spMkLst>
            <pc:docMk/>
            <pc:sldMk cId="4080839783" sldId="259"/>
            <ac:spMk id="9" creationId="{F8C447A7-839A-501E-B493-BC7BBF3CEC6E}"/>
          </ac:spMkLst>
        </pc:spChg>
        <pc:spChg chg="add del mod ord">
          <ac:chgData name="Patryk Rela" userId="88341596384e981e" providerId="LiveId" clId="{A7310583-FD29-478C-9A18-328DAD60EE5B}" dt="2023-04-12T16:04:15.338" v="456" actId="700"/>
          <ac:spMkLst>
            <pc:docMk/>
            <pc:sldMk cId="4080839783" sldId="259"/>
            <ac:spMk id="10" creationId="{A43AEA99-A792-55FB-A975-5E4AE39CA9FE}"/>
          </ac:spMkLst>
        </pc:spChg>
        <pc:spChg chg="add mod ord">
          <ac:chgData name="Patryk Rela" userId="88341596384e981e" providerId="LiveId" clId="{A7310583-FD29-478C-9A18-328DAD60EE5B}" dt="2023-04-12T16:09:27.557" v="761" actId="20577"/>
          <ac:spMkLst>
            <pc:docMk/>
            <pc:sldMk cId="4080839783" sldId="259"/>
            <ac:spMk id="11" creationId="{900FDFAE-B801-D78F-3F3D-41DBFBA4119D}"/>
          </ac:spMkLst>
        </pc:spChg>
        <pc:spChg chg="add del mod ord">
          <ac:chgData name="Patryk Rela" userId="88341596384e981e" providerId="LiveId" clId="{A7310583-FD29-478C-9A18-328DAD60EE5B}" dt="2023-04-12T16:06:19.561" v="474" actId="931"/>
          <ac:spMkLst>
            <pc:docMk/>
            <pc:sldMk cId="4080839783" sldId="259"/>
            <ac:spMk id="12" creationId="{7393E726-5917-97D0-55C7-FDE80C145E40}"/>
          </ac:spMkLst>
        </pc:spChg>
        <pc:picChg chg="add mod">
          <ac:chgData name="Patryk Rela" userId="88341596384e981e" providerId="LiveId" clId="{A7310583-FD29-478C-9A18-328DAD60EE5B}" dt="2023-04-12T16:09:37.800" v="764" actId="1076"/>
          <ac:picMkLst>
            <pc:docMk/>
            <pc:sldMk cId="4080839783" sldId="259"/>
            <ac:picMk id="14" creationId="{EF4C7347-91CA-7693-3134-765C53B2714A}"/>
          </ac:picMkLst>
        </pc:picChg>
      </pc:sldChg>
      <pc:sldChg chg="addSp delSp modSp new mod modTransition modClrScheme chgLayout">
        <pc:chgData name="Patryk Rela" userId="88341596384e981e" providerId="LiveId" clId="{A7310583-FD29-478C-9A18-328DAD60EE5B}" dt="2023-04-17T08:06:29.847" v="2962" actId="5793"/>
        <pc:sldMkLst>
          <pc:docMk/>
          <pc:sldMk cId="426790859" sldId="260"/>
        </pc:sldMkLst>
        <pc:spChg chg="del mod ord">
          <ac:chgData name="Patryk Rela" userId="88341596384e981e" providerId="LiveId" clId="{A7310583-FD29-478C-9A18-328DAD60EE5B}" dt="2023-04-12T16:05:47.539" v="458" actId="700"/>
          <ac:spMkLst>
            <pc:docMk/>
            <pc:sldMk cId="426790859" sldId="260"/>
            <ac:spMk id="2" creationId="{362490A4-D3D4-F272-7F95-E03EDD5358B0}"/>
          </ac:spMkLst>
        </pc:spChg>
        <pc:spChg chg="del mod ord">
          <ac:chgData name="Patryk Rela" userId="88341596384e981e" providerId="LiveId" clId="{A7310583-FD29-478C-9A18-328DAD60EE5B}" dt="2023-04-12T16:05:47.539" v="458" actId="700"/>
          <ac:spMkLst>
            <pc:docMk/>
            <pc:sldMk cId="426790859" sldId="260"/>
            <ac:spMk id="3" creationId="{8CA2413D-F152-10B5-9EAC-87A3F5CC0789}"/>
          </ac:spMkLst>
        </pc:spChg>
        <pc:spChg chg="del">
          <ac:chgData name="Patryk Rela" userId="88341596384e981e" providerId="LiveId" clId="{A7310583-FD29-478C-9A18-328DAD60EE5B}" dt="2023-04-12T16:05:47.539" v="458" actId="700"/>
          <ac:spMkLst>
            <pc:docMk/>
            <pc:sldMk cId="426790859" sldId="260"/>
            <ac:spMk id="4" creationId="{0C16EA99-4568-A0A1-5D48-E4445368319A}"/>
          </ac:spMkLst>
        </pc:spChg>
        <pc:spChg chg="add mod ord">
          <ac:chgData name="Patryk Rela" userId="88341596384e981e" providerId="LiveId" clId="{A7310583-FD29-478C-9A18-328DAD60EE5B}" dt="2023-04-12T16:05:53.274" v="470" actId="20577"/>
          <ac:spMkLst>
            <pc:docMk/>
            <pc:sldMk cId="426790859" sldId="260"/>
            <ac:spMk id="5" creationId="{F0D7F9C9-A07E-2FDD-19F6-976D4B74999B}"/>
          </ac:spMkLst>
        </pc:spChg>
        <pc:spChg chg="add mod ord">
          <ac:chgData name="Patryk Rela" userId="88341596384e981e" providerId="LiveId" clId="{A7310583-FD29-478C-9A18-328DAD60EE5B}" dt="2023-04-17T08:06:29.847" v="2962" actId="5793"/>
          <ac:spMkLst>
            <pc:docMk/>
            <pc:sldMk cId="426790859" sldId="260"/>
            <ac:spMk id="6" creationId="{A7219ABF-2251-CB61-E877-BB57D40BDB01}"/>
          </ac:spMkLst>
        </pc:spChg>
      </pc:sldChg>
      <pc:sldChg chg="addSp delSp modSp new mod modTransition modClrScheme chgLayout">
        <pc:chgData name="Patryk Rela" userId="88341596384e981e" providerId="LiveId" clId="{A7310583-FD29-478C-9A18-328DAD60EE5B}" dt="2023-04-17T08:02:36.976" v="2931" actId="20577"/>
        <pc:sldMkLst>
          <pc:docMk/>
          <pc:sldMk cId="3064750801" sldId="261"/>
        </pc:sldMkLst>
        <pc:spChg chg="add del mod ord">
          <ac:chgData name="Patryk Rela" userId="88341596384e981e" providerId="LiveId" clId="{A7310583-FD29-478C-9A18-328DAD60EE5B}" dt="2023-04-15T16:55:31.709" v="2863" actId="700"/>
          <ac:spMkLst>
            <pc:docMk/>
            <pc:sldMk cId="3064750801" sldId="261"/>
            <ac:spMk id="2" creationId="{7A25FDA3-D66B-62BA-62DA-D7D918A8EBBA}"/>
          </ac:spMkLst>
        </pc:spChg>
        <pc:spChg chg="del mod ord">
          <ac:chgData name="Patryk Rela" userId="88341596384e981e" providerId="LiveId" clId="{A7310583-FD29-478C-9A18-328DAD60EE5B}" dt="2023-04-12T16:09:49.730" v="766" actId="700"/>
          <ac:spMkLst>
            <pc:docMk/>
            <pc:sldMk cId="3064750801" sldId="261"/>
            <ac:spMk id="2" creationId="{B311E58E-4E36-31D1-11DD-7EB61DAC9225}"/>
          </ac:spMkLst>
        </pc:spChg>
        <pc:spChg chg="add del mod ord">
          <ac:chgData name="Patryk Rela" userId="88341596384e981e" providerId="LiveId" clId="{A7310583-FD29-478C-9A18-328DAD60EE5B}" dt="2023-04-15T16:55:31.709" v="2863" actId="700"/>
          <ac:spMkLst>
            <pc:docMk/>
            <pc:sldMk cId="3064750801" sldId="261"/>
            <ac:spMk id="3" creationId="{0E40B50A-16A9-CFBC-AB16-164DE8A45BD6}"/>
          </ac:spMkLst>
        </pc:spChg>
        <pc:spChg chg="del mod ord">
          <ac:chgData name="Patryk Rela" userId="88341596384e981e" providerId="LiveId" clId="{A7310583-FD29-478C-9A18-328DAD60EE5B}" dt="2023-04-12T16:09:49.730" v="766" actId="700"/>
          <ac:spMkLst>
            <pc:docMk/>
            <pc:sldMk cId="3064750801" sldId="261"/>
            <ac:spMk id="3" creationId="{114964F8-D124-5B6B-192C-2F57DEFD86F7}"/>
          </ac:spMkLst>
        </pc:spChg>
        <pc:spChg chg="add del mod ord">
          <ac:chgData name="Patryk Rela" userId="88341596384e981e" providerId="LiveId" clId="{A7310583-FD29-478C-9A18-328DAD60EE5B}" dt="2023-04-15T16:55:39.137" v="2864" actId="931"/>
          <ac:spMkLst>
            <pc:docMk/>
            <pc:sldMk cId="3064750801" sldId="261"/>
            <ac:spMk id="4" creationId="{47401F4C-73F6-3A98-33FC-07D5747AECA7}"/>
          </ac:spMkLst>
        </pc:spChg>
        <pc:spChg chg="del">
          <ac:chgData name="Patryk Rela" userId="88341596384e981e" providerId="LiveId" clId="{A7310583-FD29-478C-9A18-328DAD60EE5B}" dt="2023-04-12T16:09:49.730" v="766" actId="700"/>
          <ac:spMkLst>
            <pc:docMk/>
            <pc:sldMk cId="3064750801" sldId="261"/>
            <ac:spMk id="4" creationId="{CBF3D21E-39BA-ECAF-D7D9-EF1D36F3C89F}"/>
          </ac:spMkLst>
        </pc:spChg>
        <pc:spChg chg="add del mod ord">
          <ac:chgData name="Patryk Rela" userId="88341596384e981e" providerId="LiveId" clId="{A7310583-FD29-478C-9A18-328DAD60EE5B}" dt="2023-04-12T16:11:52.233" v="767" actId="700"/>
          <ac:spMkLst>
            <pc:docMk/>
            <pc:sldMk cId="3064750801" sldId="261"/>
            <ac:spMk id="5" creationId="{2C5E0901-518A-B6C6-797E-44A5907984AE}"/>
          </ac:spMkLst>
        </pc:spChg>
        <pc:spChg chg="add del mod ord">
          <ac:chgData name="Patryk Rela" userId="88341596384e981e" providerId="LiveId" clId="{A7310583-FD29-478C-9A18-328DAD60EE5B}" dt="2023-04-12T16:11:52.233" v="767" actId="700"/>
          <ac:spMkLst>
            <pc:docMk/>
            <pc:sldMk cId="3064750801" sldId="261"/>
            <ac:spMk id="6" creationId="{778F538D-B974-FE8C-03E3-B16CE2C219A4}"/>
          </ac:spMkLst>
        </pc:spChg>
        <pc:spChg chg="add mod ord">
          <ac:chgData name="Patryk Rela" userId="88341596384e981e" providerId="LiveId" clId="{A7310583-FD29-478C-9A18-328DAD60EE5B}" dt="2023-04-15T16:55:31.709" v="2863" actId="700"/>
          <ac:spMkLst>
            <pc:docMk/>
            <pc:sldMk cId="3064750801" sldId="261"/>
            <ac:spMk id="7" creationId="{F0FF1752-009A-DC98-2299-DFD29F0F392E}"/>
          </ac:spMkLst>
        </pc:spChg>
        <pc:spChg chg="add del mod ord">
          <ac:chgData name="Patryk Rela" userId="88341596384e981e" providerId="LiveId" clId="{A7310583-FD29-478C-9A18-328DAD60EE5B}" dt="2023-04-15T16:55:31.709" v="2863" actId="700"/>
          <ac:spMkLst>
            <pc:docMk/>
            <pc:sldMk cId="3064750801" sldId="261"/>
            <ac:spMk id="8" creationId="{58D7D69A-ACBE-F7AD-AA10-B08350357953}"/>
          </ac:spMkLst>
        </pc:spChg>
        <pc:spChg chg="add mod ord">
          <ac:chgData name="Patryk Rela" userId="88341596384e981e" providerId="LiveId" clId="{A7310583-FD29-478C-9A18-328DAD60EE5B}" dt="2023-04-17T08:02:36.976" v="2931" actId="20577"/>
          <ac:spMkLst>
            <pc:docMk/>
            <pc:sldMk cId="3064750801" sldId="261"/>
            <ac:spMk id="9" creationId="{9A177ECD-D0C2-ED4D-2A63-17D5BE1BA322}"/>
          </ac:spMkLst>
        </pc:spChg>
        <pc:spChg chg="add del mod ord">
          <ac:chgData name="Patryk Rela" userId="88341596384e981e" providerId="LiveId" clId="{A7310583-FD29-478C-9A18-328DAD60EE5B}" dt="2023-04-15T16:54:57.383" v="2819" actId="700"/>
          <ac:spMkLst>
            <pc:docMk/>
            <pc:sldMk cId="3064750801" sldId="261"/>
            <ac:spMk id="10" creationId="{439FF748-20C3-26AA-B618-DBC028D82FAD}"/>
          </ac:spMkLst>
        </pc:spChg>
        <pc:spChg chg="add del mod ord">
          <ac:chgData name="Patryk Rela" userId="88341596384e981e" providerId="LiveId" clId="{A7310583-FD29-478C-9A18-328DAD60EE5B}" dt="2023-04-15T16:54:57.383" v="2819" actId="700"/>
          <ac:spMkLst>
            <pc:docMk/>
            <pc:sldMk cId="3064750801" sldId="261"/>
            <ac:spMk id="11" creationId="{B1589C14-F1DF-A467-5D77-8244B699A5D6}"/>
          </ac:spMkLst>
        </pc:spChg>
        <pc:picChg chg="add mod">
          <ac:chgData name="Patryk Rela" userId="88341596384e981e" providerId="LiveId" clId="{A7310583-FD29-478C-9A18-328DAD60EE5B}" dt="2023-04-15T16:55:48.154" v="2869" actId="1076"/>
          <ac:picMkLst>
            <pc:docMk/>
            <pc:sldMk cId="3064750801" sldId="261"/>
            <ac:picMk id="6" creationId="{2B5511B5-025C-3216-DA43-EC8CC78F12A8}"/>
          </ac:picMkLst>
        </pc:picChg>
      </pc:sldChg>
      <pc:sldChg chg="addSp delSp modSp new mod modTransition modClrScheme chgLayout">
        <pc:chgData name="Patryk Rela" userId="88341596384e981e" providerId="LiveId" clId="{A7310583-FD29-478C-9A18-328DAD60EE5B}" dt="2023-04-15T16:50:17.617" v="2678"/>
        <pc:sldMkLst>
          <pc:docMk/>
          <pc:sldMk cId="4253504854" sldId="262"/>
        </pc:sldMkLst>
        <pc:spChg chg="del mod ord">
          <ac:chgData name="Patryk Rela" userId="88341596384e981e" providerId="LiveId" clId="{A7310583-FD29-478C-9A18-328DAD60EE5B}" dt="2023-04-12T16:23:47.456" v="1171" actId="700"/>
          <ac:spMkLst>
            <pc:docMk/>
            <pc:sldMk cId="4253504854" sldId="262"/>
            <ac:spMk id="2" creationId="{EF40D59B-370B-BA74-E212-B15D1834ED86}"/>
          </ac:spMkLst>
        </pc:spChg>
        <pc:spChg chg="del">
          <ac:chgData name="Patryk Rela" userId="88341596384e981e" providerId="LiveId" clId="{A7310583-FD29-478C-9A18-328DAD60EE5B}" dt="2023-04-12T16:23:47.456" v="1171" actId="700"/>
          <ac:spMkLst>
            <pc:docMk/>
            <pc:sldMk cId="4253504854" sldId="262"/>
            <ac:spMk id="3" creationId="{4468537C-AD1C-7747-B994-E1B835993495}"/>
          </ac:spMkLst>
        </pc:spChg>
        <pc:spChg chg="del mod ord">
          <ac:chgData name="Patryk Rela" userId="88341596384e981e" providerId="LiveId" clId="{A7310583-FD29-478C-9A18-328DAD60EE5B}" dt="2023-04-12T16:23:47.456" v="1171" actId="700"/>
          <ac:spMkLst>
            <pc:docMk/>
            <pc:sldMk cId="4253504854" sldId="262"/>
            <ac:spMk id="4" creationId="{46AF590D-24F5-3DE3-EBA5-734B61A71F57}"/>
          </ac:spMkLst>
        </pc:spChg>
        <pc:spChg chg="del">
          <ac:chgData name="Patryk Rela" userId="88341596384e981e" providerId="LiveId" clId="{A7310583-FD29-478C-9A18-328DAD60EE5B}" dt="2023-04-12T16:23:47.456" v="1171" actId="700"/>
          <ac:spMkLst>
            <pc:docMk/>
            <pc:sldMk cId="4253504854" sldId="262"/>
            <ac:spMk id="5" creationId="{CDAF3934-1851-57C3-DD0E-BCAEAD7FF26E}"/>
          </ac:spMkLst>
        </pc:spChg>
        <pc:spChg chg="del">
          <ac:chgData name="Patryk Rela" userId="88341596384e981e" providerId="LiveId" clId="{A7310583-FD29-478C-9A18-328DAD60EE5B}" dt="2023-04-12T16:23:47.456" v="1171" actId="700"/>
          <ac:spMkLst>
            <pc:docMk/>
            <pc:sldMk cId="4253504854" sldId="262"/>
            <ac:spMk id="6" creationId="{6106FED2-E7EA-C89E-E771-404A405466EE}"/>
          </ac:spMkLst>
        </pc:spChg>
        <pc:spChg chg="add mod ord">
          <ac:chgData name="Patryk Rela" userId="88341596384e981e" providerId="LiveId" clId="{A7310583-FD29-478C-9A18-328DAD60EE5B}" dt="2023-04-12T16:24:00.821" v="1204" actId="20577"/>
          <ac:spMkLst>
            <pc:docMk/>
            <pc:sldMk cId="4253504854" sldId="262"/>
            <ac:spMk id="7" creationId="{02350F16-6B31-B264-5469-DF164AA0D1AC}"/>
          </ac:spMkLst>
        </pc:spChg>
        <pc:spChg chg="add mod ord">
          <ac:chgData name="Patryk Rela" userId="88341596384e981e" providerId="LiveId" clId="{A7310583-FD29-478C-9A18-328DAD60EE5B}" dt="2023-04-12T16:28:10.171" v="1512" actId="20577"/>
          <ac:spMkLst>
            <pc:docMk/>
            <pc:sldMk cId="4253504854" sldId="262"/>
            <ac:spMk id="8" creationId="{28E894C5-E742-681B-0EBD-10A81BD227C0}"/>
          </ac:spMkLst>
        </pc:spChg>
      </pc:sldChg>
      <pc:sldChg chg="modSp new mod modTransition">
        <pc:chgData name="Patryk Rela" userId="88341596384e981e" providerId="LiveId" clId="{A7310583-FD29-478C-9A18-328DAD60EE5B}" dt="2023-04-15T16:50:21.257" v="2679"/>
        <pc:sldMkLst>
          <pc:docMk/>
          <pc:sldMk cId="1573601867" sldId="263"/>
        </pc:sldMkLst>
        <pc:spChg chg="mod">
          <ac:chgData name="Patryk Rela" userId="88341596384e981e" providerId="LiveId" clId="{A7310583-FD29-478C-9A18-328DAD60EE5B}" dt="2023-04-12T16:29:17.536" v="1546" actId="20577"/>
          <ac:spMkLst>
            <pc:docMk/>
            <pc:sldMk cId="1573601867" sldId="263"/>
            <ac:spMk id="2" creationId="{254FEFF5-2F05-548B-C851-CC6083B7D4B3}"/>
          </ac:spMkLst>
        </pc:spChg>
        <pc:spChg chg="mod">
          <ac:chgData name="Patryk Rela" userId="88341596384e981e" providerId="LiveId" clId="{A7310583-FD29-478C-9A18-328DAD60EE5B}" dt="2023-04-12T16:33:49.511" v="1781" actId="20577"/>
          <ac:spMkLst>
            <pc:docMk/>
            <pc:sldMk cId="1573601867" sldId="263"/>
            <ac:spMk id="3" creationId="{E1F57A3E-AFAF-9F2E-566C-9D2F38F5AA8A}"/>
          </ac:spMkLst>
        </pc:spChg>
      </pc:sldChg>
      <pc:sldChg chg="addSp delSp modSp new mod modTransition setBg modClrScheme chgLayout">
        <pc:chgData name="Patryk Rela" userId="88341596384e981e" providerId="LiveId" clId="{A7310583-FD29-478C-9A18-328DAD60EE5B}" dt="2023-04-15T16:53:38.929" v="2810" actId="1076"/>
        <pc:sldMkLst>
          <pc:docMk/>
          <pc:sldMk cId="2616930037" sldId="264"/>
        </pc:sldMkLst>
        <pc:spChg chg="mod or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2" creationId="{10E65EE7-C0BE-3947-50E0-BDEC86B029F5}"/>
          </ac:spMkLst>
        </pc:spChg>
        <pc:spChg chg="mod or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3" creationId="{B90BDCA0-A14B-409D-63D5-7E5F5C010886}"/>
          </ac:spMkLst>
        </pc:spChg>
        <pc:spChg chg="add del mod ord">
          <ac:chgData name="Patryk Rela" userId="88341596384e981e" providerId="LiveId" clId="{A7310583-FD29-478C-9A18-328DAD60EE5B}" dt="2023-04-15T16:52:21.165" v="2687" actId="931"/>
          <ac:spMkLst>
            <pc:docMk/>
            <pc:sldMk cId="2616930037" sldId="264"/>
            <ac:spMk id="4" creationId="{1BAF95EE-F6B1-569D-2DEA-156A9F6139C0}"/>
          </ac:spMkLst>
        </pc:spChg>
        <pc:spChg chg="add mod">
          <ac:chgData name="Patryk Rela" userId="88341596384e981e" providerId="LiveId" clId="{A7310583-FD29-478C-9A18-328DAD60EE5B}" dt="2023-04-15T16:53:38.929" v="2810" actId="1076"/>
          <ac:spMkLst>
            <pc:docMk/>
            <pc:sldMk cId="2616930037" sldId="264"/>
            <ac:spMk id="7" creationId="{16E172AB-2CAB-B2CA-11C4-393179B984AC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15" creationId="{8DA14841-53A4-4935-BE65-C8373B8A6D06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17" creationId="{9877C2CF-B2DD-41C8-8B5E-152673376B41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19" creationId="{24923D72-7E69-464B-94C5-B2530008D094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21" creationId="{A00CCC86-7A88-4DFF-A0D0-6604606A2AEA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23" creationId="{E1F8ABFD-155B-4386-AE33-6E13057CFCF3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25" creationId="{40C8693A-B687-4F5E-B86B-B4F11D52347E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31" creationId="{E7B58214-716F-43B8-8272-85CE2B9AB0B5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33" creationId="{2A5C070E-7DB1-4147-B6A8-D14B9C40E159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35" creationId="{A31070C9-36CD-4B65-8159-324995821FB9}"/>
          </ac:spMkLst>
        </pc:spChg>
        <pc:spChg chg="add">
          <ac:chgData name="Patryk Rela" userId="88341596384e981e" providerId="LiveId" clId="{A7310583-FD29-478C-9A18-328DAD60EE5B}" dt="2023-04-15T16:52:29.894" v="2691" actId="26606"/>
          <ac:spMkLst>
            <pc:docMk/>
            <pc:sldMk cId="2616930037" sldId="264"/>
            <ac:spMk id="37" creationId="{89C35FB2-5194-4BE0-92D0-464E2B7116C7}"/>
          </ac:spMkLst>
        </pc:spChg>
        <pc:picChg chg="add mod">
          <ac:chgData name="Patryk Rela" userId="88341596384e981e" providerId="LiveId" clId="{A7310583-FD29-478C-9A18-328DAD60EE5B}" dt="2023-04-15T16:52:29.894" v="2691" actId="26606"/>
          <ac:picMkLst>
            <pc:docMk/>
            <pc:sldMk cId="2616930037" sldId="264"/>
            <ac:picMk id="6" creationId="{717DD802-BA61-33DA-2370-A4574AE4A534}"/>
          </ac:picMkLst>
        </pc:picChg>
        <pc:picChg chg="add">
          <ac:chgData name="Patryk Rela" userId="88341596384e981e" providerId="LiveId" clId="{A7310583-FD29-478C-9A18-328DAD60EE5B}" dt="2023-04-15T16:52:29.894" v="2691" actId="26606"/>
          <ac:picMkLst>
            <pc:docMk/>
            <pc:sldMk cId="2616930037" sldId="264"/>
            <ac:picMk id="11" creationId="{2FA3880A-8D8F-466C-A4A1-F07BCDD3719C}"/>
          </ac:picMkLst>
        </pc:picChg>
        <pc:picChg chg="add">
          <ac:chgData name="Patryk Rela" userId="88341596384e981e" providerId="LiveId" clId="{A7310583-FD29-478C-9A18-328DAD60EE5B}" dt="2023-04-15T16:52:29.894" v="2691" actId="26606"/>
          <ac:picMkLst>
            <pc:docMk/>
            <pc:sldMk cId="2616930037" sldId="264"/>
            <ac:picMk id="13" creationId="{3C0A64CB-20A1-4508-B568-284EB04F78EE}"/>
          </ac:picMkLst>
        </pc:picChg>
        <pc:picChg chg="add">
          <ac:chgData name="Patryk Rela" userId="88341596384e981e" providerId="LiveId" clId="{A7310583-FD29-478C-9A18-328DAD60EE5B}" dt="2023-04-15T16:52:29.894" v="2691" actId="26606"/>
          <ac:picMkLst>
            <pc:docMk/>
            <pc:sldMk cId="2616930037" sldId="264"/>
            <ac:picMk id="27" creationId="{D51084F9-D042-49BE-9E1A-43E583B98FCC}"/>
          </ac:picMkLst>
        </pc:picChg>
        <pc:picChg chg="add">
          <ac:chgData name="Patryk Rela" userId="88341596384e981e" providerId="LiveId" clId="{A7310583-FD29-478C-9A18-328DAD60EE5B}" dt="2023-04-15T16:52:29.894" v="2691" actId="26606"/>
          <ac:picMkLst>
            <pc:docMk/>
            <pc:sldMk cId="2616930037" sldId="264"/>
            <ac:picMk id="29" creationId="{EE65CA45-264D-4FD3-9249-3CB04EC97E80}"/>
          </ac:picMkLst>
        </pc:picChg>
      </pc:sldChg>
      <pc:sldChg chg="modSp new mod modTransition">
        <pc:chgData name="Patryk Rela" userId="88341596384e981e" providerId="LiveId" clId="{A7310583-FD29-478C-9A18-328DAD60EE5B}" dt="2023-04-15T16:57:00.476" v="2880" actId="16959"/>
        <pc:sldMkLst>
          <pc:docMk/>
          <pc:sldMk cId="795544463" sldId="265"/>
        </pc:sldMkLst>
        <pc:spChg chg="mod">
          <ac:chgData name="Patryk Rela" userId="88341596384e981e" providerId="LiveId" clId="{A7310583-FD29-478C-9A18-328DAD60EE5B}" dt="2023-04-12T16:39:37.666" v="2245" actId="20577"/>
          <ac:spMkLst>
            <pc:docMk/>
            <pc:sldMk cId="795544463" sldId="265"/>
            <ac:spMk id="2" creationId="{5B6A8C64-DB68-5523-CB1B-5300555CA525}"/>
          </ac:spMkLst>
        </pc:spChg>
        <pc:spChg chg="mod">
          <ac:chgData name="Patryk Rela" userId="88341596384e981e" providerId="LiveId" clId="{A7310583-FD29-478C-9A18-328DAD60EE5B}" dt="2023-04-15T16:57:00.476" v="2880" actId="16959"/>
          <ac:spMkLst>
            <pc:docMk/>
            <pc:sldMk cId="795544463" sldId="265"/>
            <ac:spMk id="3" creationId="{A392D666-7DFC-127D-6446-AF26FB9B91D7}"/>
          </ac:spMkLst>
        </pc:spChg>
      </pc:sldChg>
      <pc:sldChg chg="modTransition">
        <pc:chgData name="Patryk Rela" userId="88341596384e981e" providerId="LiveId" clId="{A7310583-FD29-478C-9A18-328DAD60EE5B}" dt="2023-04-15T16:50:37.409" v="2683"/>
        <pc:sldMkLst>
          <pc:docMk/>
          <pc:sldMk cId="2959345775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02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87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5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1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0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9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1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7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7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D0D92BC-42A9-434B-8530-ADBF4485E407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0517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Liczby_zespolone" TargetMode="External"/><Relationship Id="rId2" Type="http://schemas.openxmlformats.org/officeDocument/2006/relationships/hyperlink" Target="https://home.agh.edu.pl/~zobmat/2020/III_kac_greg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tematykadlastudenta.pl/strona/10.html" TargetMode="External"/><Relationship Id="rId5" Type="http://schemas.openxmlformats.org/officeDocument/2006/relationships/hyperlink" Target="https://www.matemaks.pl/interpretacja-geometryczna-liczby-zespolonej.html" TargetMode="External"/><Relationship Id="rId4" Type="http://schemas.openxmlformats.org/officeDocument/2006/relationships/hyperlink" Target="https://obliczone.pl/wzory-i-w%C5%82asno%C5%9Bci/liczby-zespolon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558A0B6A-DEC0-46AC-8D12-B6E45FC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0"/>
            <a:ext cx="12189867" cy="6858001"/>
          </a:xfrm>
          <a:prstGeom prst="rect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1">
            <a:extLst>
              <a:ext uri="{FF2B5EF4-FFF2-40B4-BE49-F238E27FC236}">
                <a16:creationId xmlns:a16="http://schemas.microsoft.com/office/drawing/2014/main" id="{8C1A506D-EB69-4549-9782-F0EBB2A9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9D8C98B-A366-8364-22EB-F41628DFB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1744" y="1437783"/>
            <a:ext cx="7908513" cy="2495051"/>
          </a:xfrm>
        </p:spPr>
        <p:txBody>
          <a:bodyPr anchor="b">
            <a:normAutofit/>
          </a:bodyPr>
          <a:lstStyle/>
          <a:p>
            <a:pPr algn="ctr"/>
            <a:r>
              <a:rPr lang="pl-PL" sz="6600"/>
              <a:t>Liczby zespolone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9C445BB-7B88-940E-CEC3-DB11FE1E6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133" y="4020146"/>
            <a:ext cx="5357600" cy="1160213"/>
          </a:xfrm>
        </p:spPr>
        <p:txBody>
          <a:bodyPr anchor="t">
            <a:normAutofit/>
          </a:bodyPr>
          <a:lstStyle/>
          <a:p>
            <a:pPr algn="ctr"/>
            <a:endParaRPr lang="pl-PL" sz="2800" dirty="0"/>
          </a:p>
        </p:txBody>
      </p:sp>
      <p:pic>
        <p:nvPicPr>
          <p:cNvPr id="6" name="Obraz 5" descr="Obraz zawierający logo&#10;&#10;Opis wygenerowany automatycznie">
            <a:extLst>
              <a:ext uri="{FF2B5EF4-FFF2-40B4-BE49-F238E27FC236}">
                <a16:creationId xmlns:a16="http://schemas.microsoft.com/office/drawing/2014/main" id="{E9D4EC9E-C460-6DBA-3309-08E4CB3D4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625" y="-2"/>
            <a:ext cx="2827375" cy="283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0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4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4" name="Picture 16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5" name="Rectangle 18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20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Rectangle 22">
            <a:extLst>
              <a:ext uri="{FF2B5EF4-FFF2-40B4-BE49-F238E27FC236}">
                <a16:creationId xmlns:a16="http://schemas.microsoft.com/office/drawing/2014/main" id="{E1F0989E-BFBB-43E4-927B-2C51C7AE2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24">
            <a:extLst>
              <a:ext uri="{FF2B5EF4-FFF2-40B4-BE49-F238E27FC236}">
                <a16:creationId xmlns:a16="http://schemas.microsoft.com/office/drawing/2014/main" id="{8ACA2469-91AA-459B-A5DD-8FFC0F70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97860FD2-CA19-4064-AA6F-68050C3D2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0" name="Rectangle 28">
            <a:extLst>
              <a:ext uri="{FF2B5EF4-FFF2-40B4-BE49-F238E27FC236}">
                <a16:creationId xmlns:a16="http://schemas.microsoft.com/office/drawing/2014/main" id="{624A1565-B7E1-4C59-84A2-5831F1160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30">
            <a:extLst>
              <a:ext uri="{FF2B5EF4-FFF2-40B4-BE49-F238E27FC236}">
                <a16:creationId xmlns:a16="http://schemas.microsoft.com/office/drawing/2014/main" id="{3B8B134C-47B2-49B8-B810-2931B20EA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2" name="Picture 32">
            <a:extLst>
              <a:ext uri="{FF2B5EF4-FFF2-40B4-BE49-F238E27FC236}">
                <a16:creationId xmlns:a16="http://schemas.microsoft.com/office/drawing/2014/main" id="{1550BD34-8417-42DB-BEA7-96B1E4156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3" name="Rectangle 34">
            <a:extLst>
              <a:ext uri="{FF2B5EF4-FFF2-40B4-BE49-F238E27FC236}">
                <a16:creationId xmlns:a16="http://schemas.microsoft.com/office/drawing/2014/main" id="{EE04A24D-ECF7-4024-BAC2-981BA69CF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36">
            <a:extLst>
              <a:ext uri="{FF2B5EF4-FFF2-40B4-BE49-F238E27FC236}">
                <a16:creationId xmlns:a16="http://schemas.microsoft.com/office/drawing/2014/main" id="{F1C3D135-9831-45A9-8FBE-2A2548C8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8">
            <a:extLst>
              <a:ext uri="{FF2B5EF4-FFF2-40B4-BE49-F238E27FC236}">
                <a16:creationId xmlns:a16="http://schemas.microsoft.com/office/drawing/2014/main" id="{F8375ABF-52E0-4C78-B2CF-0A949D7D8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7836943-4A43-6FA9-7475-3D461817E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808056"/>
            <a:ext cx="3969504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Historia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56045DBC-4755-52A1-4306-6DC235F1E9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969803" y="2052116"/>
                <a:ext cx="3969505" cy="3997828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1700"/>
                  <a:t>Jednostka urojona </a:t>
                </a:r>
                <a14:m>
                  <m:oMath xmlns:m="http://schemas.openxmlformats.org/officeDocument/2006/math">
                    <m:r>
                      <a:rPr lang="en-US" sz="17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700"/>
                  <a:t> została wprowadzona do matematyki w XVI wieku przez Girolama Cardana.</a:t>
                </a:r>
              </a:p>
              <a:p>
                <a:r>
                  <a:rPr lang="en-US" sz="1700"/>
                  <a:t>Nie wierzył on jednak w rzeczywiste istnienie tego obiektu, a uznał go za pomocniczy element rachunku.</a:t>
                </a:r>
              </a:p>
              <a:p>
                <a:r>
                  <a:rPr lang="en-US" sz="1700"/>
                  <a:t>Pojęcie liczby zespolonej, składającej się z części rzeczywistej i urojonej wprowadził w 1832 roku Carl Friedrich Gauss.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56045DBC-4755-52A1-4306-6DC235F1E9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69803" y="2052116"/>
                <a:ext cx="3969505" cy="3997828"/>
              </a:xfrm>
              <a:blipFill>
                <a:blip r:embed="rId5"/>
                <a:stretch>
                  <a:fillRect l="-461" r="-245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Symbol zastępczy zawartości 9" descr="Obraz zawierający tekst, książka, rysunek kreskowy&#10;&#10;Opis wygenerowany automatycznie">
            <a:extLst>
              <a:ext uri="{FF2B5EF4-FFF2-40B4-BE49-F238E27FC236}">
                <a16:creationId xmlns:a16="http://schemas.microsoft.com/office/drawing/2014/main" id="{94D83ECE-E2E4-7A2A-6996-3912238C1C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768" y="999770"/>
            <a:ext cx="3994617" cy="485912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56" name="Rectangle 40">
            <a:extLst>
              <a:ext uri="{FF2B5EF4-FFF2-40B4-BE49-F238E27FC236}">
                <a16:creationId xmlns:a16="http://schemas.microsoft.com/office/drawing/2014/main" id="{34BB1BDF-EAFF-49B6-ABF3-7F9B3201C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BAF0977-4FC2-0656-2B7A-2C9B678B8EC9}"/>
              </a:ext>
            </a:extLst>
          </p:cNvPr>
          <p:cNvSpPr txBox="1"/>
          <p:nvPr/>
        </p:nvSpPr>
        <p:spPr>
          <a:xfrm>
            <a:off x="7881730" y="6049944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Girolam</a:t>
            </a:r>
            <a:r>
              <a:rPr lang="pl-PL" dirty="0"/>
              <a:t> </a:t>
            </a:r>
            <a:r>
              <a:rPr lang="pl-PL" dirty="0" err="1"/>
              <a:t>Cardano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32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49948D4-B97F-CDBE-4A04-BF678F43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Postać algebraiczna liczby zespolonej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ymbol zastępczy zawartości 5">
                <a:extLst>
                  <a:ext uri="{FF2B5EF4-FFF2-40B4-BE49-F238E27FC236}">
                    <a16:creationId xmlns:a16="http://schemas.microsoft.com/office/drawing/2014/main" id="{07AC8361-C5C9-F4A5-DE9C-8E44DACE3F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/>
                  <a:t>Wspomnianą na poprzednim slajdzie jednostkę urojoną definiuje się jako liczbę, spełniającą warunek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Postać algebraiczna liczby zespolonej składa się z dwóch części: rzeczywistej i urojonej. Wygląda ona następująco: </a:t>
                </a:r>
                <a:endParaRPr lang="pl-PL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l-PL" dirty="0"/>
                  <a:t>, gdzie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l-PL" dirty="0"/>
                  <a:t> oraz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l-PL" dirty="0"/>
                  <a:t> są liczbami rzeczywistymi.</a:t>
                </a:r>
              </a:p>
              <a:p>
                <a:r>
                  <a:rPr lang="pl-PL" dirty="0"/>
                  <a:t>W powyższym wzorze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l-PL" dirty="0"/>
                  <a:t> jest nazywane częścią rzeczywistą liczby zespolonej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dirty="0"/>
                  <a:t>, natomiast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l-PL" dirty="0"/>
                  <a:t> jest częścią urojoną tej liczby.</a:t>
                </a:r>
              </a:p>
            </p:txBody>
          </p:sp>
        </mc:Choice>
        <mc:Fallback xmlns="">
          <p:sp>
            <p:nvSpPr>
              <p:cNvPr id="6" name="Symbol zastępczy zawartości 5">
                <a:extLst>
                  <a:ext uri="{FF2B5EF4-FFF2-40B4-BE49-F238E27FC236}">
                    <a16:creationId xmlns:a16="http://schemas.microsoft.com/office/drawing/2014/main" id="{07AC8361-C5C9-F4A5-DE9C-8E44DACE3F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47" r="-140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53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F8C447A7-839A-501E-B493-BC7BBF3CE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Płaszczyzna zespolona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ymbol zastępczy zawartości 10">
                <a:extLst>
                  <a:ext uri="{FF2B5EF4-FFF2-40B4-BE49-F238E27FC236}">
                    <a16:creationId xmlns:a16="http://schemas.microsoft.com/office/drawing/2014/main" id="{900FDFAE-B801-D78F-3F3D-41DBFBA4119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pl-PL" dirty="0"/>
                  <a:t>Liczbę zespoloną możemy przedstawić na tzw. płaszczyźnie zespolonej.</a:t>
                </a:r>
              </a:p>
              <a:p>
                <a:r>
                  <a:rPr lang="pl-PL" dirty="0"/>
                  <a:t>Płaszczyzna zespolona składa się z dwóch osi: rzeczywistej (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dirty="0"/>
                  <a:t>) i zespolonej (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𝐼𝑚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Liczbę zespoloną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l-PL" dirty="0"/>
                  <a:t> możemy zatem traktować jako punkt na płaszczyźnie o współrzędnych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11" name="Symbol zastępczy zawartości 10">
                <a:extLst>
                  <a:ext uri="{FF2B5EF4-FFF2-40B4-BE49-F238E27FC236}">
                    <a16:creationId xmlns:a16="http://schemas.microsoft.com/office/drawing/2014/main" id="{900FDFAE-B801-D78F-3F3D-41DBFBA411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82" t="-153" r="-469" b="-122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Symbol zastępczy zawartości 13" descr="Obraz zawierający wykres&#10;&#10;Opis wygenerowany automatycznie">
            <a:extLst>
              <a:ext uri="{FF2B5EF4-FFF2-40B4-BE49-F238E27FC236}">
                <a16:creationId xmlns:a16="http://schemas.microsoft.com/office/drawing/2014/main" id="{EF4C7347-91CA-7693-3134-765C53B271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65" y="2107309"/>
            <a:ext cx="4442791" cy="3887442"/>
          </a:xfrm>
        </p:spPr>
      </p:pic>
    </p:spTree>
    <p:extLst>
      <p:ext uri="{BB962C8B-B14F-4D97-AF65-F5344CB8AC3E}">
        <p14:creationId xmlns:p14="http://schemas.microsoft.com/office/powerpoint/2010/main" val="408083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0FF1752-009A-DC98-2299-DFD29F0F3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Postać trygonometryczna liczby zespolonej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Symbol zastępczy zawartości 8">
                <a:extLst>
                  <a:ext uri="{FF2B5EF4-FFF2-40B4-BE49-F238E27FC236}">
                    <a16:creationId xmlns:a16="http://schemas.microsoft.com/office/drawing/2014/main" id="{9A177ECD-D0C2-ED4D-2A63-17D5BE1BA32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|(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𝑖𝑠𝑖𝑛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l-PL" dirty="0"/>
                  <a:t>, gdzie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pl-PL" dirty="0"/>
                  <a:t> jest modułem liczby zespolonej, wyrażonym wzorem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pl-PL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l-PL" dirty="0"/>
                  <a:t> i </a:t>
                </a:r>
                <a14:m>
                  <m:oMath xmlns:m="http://schemas.openxmlformats.org/officeDocument/2006/math">
                    <m:r>
                      <a:rPr lang="pl-P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pl-PL" dirty="0"/>
                  <a:t> jest kątem między osią rzeczywistą, a półprostą poprowadzoną z punktu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r>
                  <a:rPr lang="pl-PL" dirty="0"/>
                  <a:t> w kierunku punktu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>
          <p:sp>
            <p:nvSpPr>
              <p:cNvPr id="9" name="Symbol zastępczy zawartości 8">
                <a:extLst>
                  <a:ext uri="{FF2B5EF4-FFF2-40B4-BE49-F238E27FC236}">
                    <a16:creationId xmlns:a16="http://schemas.microsoft.com/office/drawing/2014/main" id="{9A177ECD-D0C2-ED4D-2A63-17D5BE1BA3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939" t="-1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Symbol zastępczy zawartości 5" descr="Obraz zawierający diagram&#10;&#10;Opis wygenerowany automatycznie">
            <a:extLst>
              <a:ext uri="{FF2B5EF4-FFF2-40B4-BE49-F238E27FC236}">
                <a16:creationId xmlns:a16="http://schemas.microsoft.com/office/drawing/2014/main" id="{2B5511B5-025C-3216-DA43-EC8CC78F12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4" y="2277550"/>
            <a:ext cx="4338148" cy="2855489"/>
          </a:xfrm>
        </p:spPr>
      </p:pic>
    </p:spTree>
    <p:extLst>
      <p:ext uri="{BB962C8B-B14F-4D97-AF65-F5344CB8AC3E}">
        <p14:creationId xmlns:p14="http://schemas.microsoft.com/office/powerpoint/2010/main" val="306475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2350F16-6B31-B264-5469-DF164AA0D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Działania na liczbach zespolonych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ymbol zastępczy zawartości 7">
                <a:extLst>
                  <a:ext uri="{FF2B5EF4-FFF2-40B4-BE49-F238E27FC236}">
                    <a16:creationId xmlns:a16="http://schemas.microsoft.com/office/drawing/2014/main" id="{28E894C5-E742-681B-0EBD-10A81BD227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/>
                  <a:t>Liczby zespolone możemy ze sobą dodawać i odejmować, wykonując te działania osobno na częściach rzeczywistych i urojonych.</a:t>
                </a:r>
              </a:p>
              <a:p>
                <a:r>
                  <a:rPr lang="pl-PL" dirty="0"/>
                  <a:t>Na przykład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l-PL" b="0" i="1" smtClean="0">
                        <a:latin typeface="Cambria Math" panose="02040503050406030204" pitchFamily="18" charset="0"/>
                      </a:rPr>
                      <m:t>=9+2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Liczby zespolone mnożymy w taki sposób, w jaki mnożymy wyrażenia algebraiczne.</a:t>
                </a:r>
              </a:p>
              <a:p>
                <a:r>
                  <a:rPr lang="pl-PL" dirty="0"/>
                  <a:t>Na przykład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d>
                      <m: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5−2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l-PL" b="0" i="1" smtClean="0">
                        <a:latin typeface="Cambria Math" panose="02040503050406030204" pitchFamily="18" charset="0"/>
                      </a:rPr>
                      <m:t>=5−2</m:t>
                    </m:r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=7+3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8" name="Symbol zastępczy zawartości 7">
                <a:extLst>
                  <a:ext uri="{FF2B5EF4-FFF2-40B4-BE49-F238E27FC236}">
                    <a16:creationId xmlns:a16="http://schemas.microsoft.com/office/drawing/2014/main" id="{28E894C5-E742-681B-0EBD-10A81BD227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4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50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4FEFF5-2F05-548B-C851-CC6083B7D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Działania na liczbach zespolonych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E1F57A3E-AFAF-9F2E-566C-9D2F38F5AA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/>
                  <a:t>Jedną liczbę zespoloną możemy podzielić przez drugą, wykorzystując tzw. sprzężenie liczby zespolonej (sprzężeniem liczby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l-PL" dirty="0"/>
                  <a:t> jest liczba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Na przykład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)(2+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(2−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)(2+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3−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E1F57A3E-AFAF-9F2E-566C-9D2F38F5AA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4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60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6A8C64-DB68-5523-CB1B-5300555C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Potęgowanie i pierwiastkowanie liczb zespolonych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A392D666-7DFC-127D-6446-AF26FB9B91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l-PL" dirty="0"/>
                  <a:t>Liczby zespolone potęgujemy, za pomocą tzw. Wzoru de </a:t>
                </a:r>
                <a:r>
                  <a:rPr lang="pl-PL" dirty="0" err="1"/>
                  <a:t>Moivre’a</a:t>
                </a:r>
                <a:r>
                  <a:rPr lang="pl-PL" dirty="0"/>
                  <a:t>, mającego postać: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l-PL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pl-PL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</m:d>
                          </m:e>
                        </m:func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𝑖𝑠𝑖𝑛</m:t>
                        </m:r>
                        <m:d>
                          <m:d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</m:d>
                      </m:e>
                    </m:d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pl-PL" dirty="0"/>
              </a:p>
              <a:p>
                <a:r>
                  <a:rPr lang="pl-PL" dirty="0"/>
                  <a:t>Wersja powyższego wzoru dla wykładników wymiernych pomaga nam pierwiastkować liczby zespolone:</a:t>
                </a:r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l-P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rad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l-P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d>
                          <m:dPr>
                            <m:begChr m:val="|"/>
                            <m:endChr m:val="|"/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rad>
                    <m:r>
                      <a:rPr lang="pl-PL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l-PL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l-PL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isin</m:t>
                    </m:r>
                    <m:d>
                      <m:d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l-PL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r>
                              <a:rPr lang="pl-P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pl-P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pl-P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pl-PL" dirty="0"/>
                  <a:t>, dla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=0,1,…,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l-PL" dirty="0"/>
              </a:p>
              <a:p>
                <a:r>
                  <a:rPr lang="pl-PL" dirty="0"/>
                  <a:t>Widzimy zatem, że pierwiastkowanie stopnia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l-PL" dirty="0"/>
                  <a:t> liczby zespolonej daje nam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l-PL" dirty="0"/>
                  <a:t> rozwiązań (dla każdego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l-PL" dirty="0"/>
                  <a:t>).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A392D666-7DFC-127D-6446-AF26FB9B91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47" r="-1329" b="-45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5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0E65EE7-C0BE-3947-50E0-BDEC86B0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Zastosowania liczb zespolonych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0BDCA0-A14B-409D-63D5-7E5F5C010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5805" y="2052116"/>
            <a:ext cx="2908167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200"/>
              <a:t>Liczby zespolone znajdują zastosowanie w wielu gałęziach matematyki i fizyki. Między innymi:</a:t>
            </a:r>
          </a:p>
          <a:p>
            <a:pPr>
              <a:lnSpc>
                <a:spcPct val="110000"/>
              </a:lnSpc>
            </a:pPr>
            <a:r>
              <a:rPr lang="en-US" sz="1200"/>
              <a:t>Za ich pomocą możemy wyznaczyć rozwiązania równania kwadratowego, gdy wyróżnik jest mniejszy od 0,</a:t>
            </a:r>
          </a:p>
          <a:p>
            <a:pPr>
              <a:lnSpc>
                <a:spcPct val="110000"/>
              </a:lnSpc>
            </a:pPr>
            <a:r>
              <a:rPr lang="en-US" sz="1200"/>
              <a:t>Służą do opisu matematycznego fraktali,</a:t>
            </a:r>
          </a:p>
          <a:p>
            <a:pPr>
              <a:lnSpc>
                <a:spcPct val="110000"/>
              </a:lnSpc>
            </a:pPr>
            <a:r>
              <a:rPr lang="en-US" sz="1200"/>
              <a:t>Pomagają rozwiązywać równania różniczkowe i liczyć całki,</a:t>
            </a:r>
          </a:p>
          <a:p>
            <a:pPr>
              <a:lnSpc>
                <a:spcPct val="110000"/>
              </a:lnSpc>
            </a:pPr>
            <a:r>
              <a:rPr lang="en-US" sz="1200"/>
              <a:t>Są podstawą opisu mechaniki kwantowej.</a:t>
            </a:r>
          </a:p>
          <a:p>
            <a:pPr>
              <a:lnSpc>
                <a:spcPct val="110000"/>
              </a:lnSpc>
            </a:pPr>
            <a:endParaRPr lang="en-US" sz="1200"/>
          </a:p>
        </p:txBody>
      </p:sp>
      <p:pic>
        <p:nvPicPr>
          <p:cNvPr id="6" name="Symbol zastępczy zawartości 5" descr="Obraz zawierający światło, ciemne&#10;&#10;Opis wygenerowany automatycznie">
            <a:extLst>
              <a:ext uri="{FF2B5EF4-FFF2-40B4-BE49-F238E27FC236}">
                <a16:creationId xmlns:a16="http://schemas.microsoft.com/office/drawing/2014/main" id="{717DD802-BA61-33DA-2370-A4574AE4A5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" r="-4" b="3326"/>
          <a:stretch/>
        </p:blipFill>
        <p:spPr>
          <a:xfrm>
            <a:off x="5432992" y="2348779"/>
            <a:ext cx="481897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6E172AB-2CAB-B2CA-11C4-393179B984AC}"/>
              </a:ext>
            </a:extLst>
          </p:cNvPr>
          <p:cNvSpPr txBox="1"/>
          <p:nvPr/>
        </p:nvSpPr>
        <p:spPr>
          <a:xfrm>
            <a:off x="5801447" y="5865278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Przykładowy fraktal (Zbiór </a:t>
            </a:r>
            <a:r>
              <a:rPr lang="pl-PL" dirty="0" err="1"/>
              <a:t>Mandelbrota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1693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0D7F9C9-A07E-2FDD-19F6-976D4B74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Bibliografia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7219ABF-2251-CB61-E877-BB57D40BD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https://home.agh.edu.pl/~zobmat/2020/III_kac_greg/index.html</a:t>
            </a:r>
            <a:endParaRPr lang="pl-PL" dirty="0"/>
          </a:p>
          <a:p>
            <a:r>
              <a:rPr lang="pl-PL" dirty="0">
                <a:hlinkClick r:id="rId3"/>
              </a:rPr>
              <a:t>https://pl.wikipedia.org/wiki/Liczby_zespolone</a:t>
            </a:r>
            <a:endParaRPr lang="pl-PL" dirty="0"/>
          </a:p>
          <a:p>
            <a:r>
              <a:rPr lang="pl-PL" dirty="0">
                <a:hlinkClick r:id="rId4"/>
              </a:rPr>
              <a:t>https://obliczone.pl/wzory-i-w%C5%82asno%C5%9Bci/liczby-zespolone</a:t>
            </a:r>
            <a:endParaRPr lang="pl-PL" dirty="0"/>
          </a:p>
          <a:p>
            <a:r>
              <a:rPr lang="pl-PL" dirty="0">
                <a:hlinkClick r:id="rId5"/>
              </a:rPr>
              <a:t>https://www.matemaks.pl/interpretacja-geometryczna-liczby-zespolonej.html</a:t>
            </a:r>
            <a:endParaRPr lang="pl-PL" dirty="0"/>
          </a:p>
          <a:p>
            <a:r>
              <a:rPr lang="pl-PL" dirty="0">
                <a:hlinkClick r:id="rId6"/>
              </a:rPr>
              <a:t>https://matematykadlastudenta.pl/strona/10.html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79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8A0B6A-DEC0-46AC-8D12-B6E45FC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0"/>
            <a:ext cx="12189867" cy="6858001"/>
          </a:xfrm>
          <a:prstGeom prst="rect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1A506D-EB69-4549-9782-F0EBB2A9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6FE55006-BDEC-C17F-711A-4E1E41CA5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1744" y="1437783"/>
            <a:ext cx="7908513" cy="2495051"/>
          </a:xfrm>
        </p:spPr>
        <p:txBody>
          <a:bodyPr anchor="b">
            <a:normAutofit/>
          </a:bodyPr>
          <a:lstStyle/>
          <a:p>
            <a:pPr algn="ctr"/>
            <a:r>
              <a:rPr lang="pl-PL" sz="6600" dirty="0"/>
              <a:t>Dziękuję za uwagę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43BFAFA7-89FD-E462-43BB-A05797B63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133" y="4020146"/>
            <a:ext cx="5357600" cy="1160213"/>
          </a:xfrm>
        </p:spPr>
        <p:txBody>
          <a:bodyPr anchor="t">
            <a:normAutofit/>
          </a:bodyPr>
          <a:lstStyle/>
          <a:p>
            <a:pPr algn="ctr"/>
            <a:r>
              <a:rPr lang="pl-PL" sz="2800" dirty="0"/>
              <a:t>Patryk Rela</a:t>
            </a:r>
          </a:p>
        </p:txBody>
      </p:sp>
    </p:spTree>
    <p:extLst>
      <p:ext uri="{BB962C8B-B14F-4D97-AF65-F5344CB8AC3E}">
        <p14:creationId xmlns:p14="http://schemas.microsoft.com/office/powerpoint/2010/main" val="295934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98</TotalTime>
  <Words>552</Words>
  <Application>Microsoft Office PowerPoint</Application>
  <PresentationFormat>Panoramiczny</PresentationFormat>
  <Paragraphs>48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Cambria Math</vt:lpstr>
      <vt:lpstr>MS Shell Dlg 2</vt:lpstr>
      <vt:lpstr>Wingdings</vt:lpstr>
      <vt:lpstr>Wingdings 3</vt:lpstr>
      <vt:lpstr>Madison</vt:lpstr>
      <vt:lpstr>Liczby zespolone</vt:lpstr>
      <vt:lpstr>Historia</vt:lpstr>
      <vt:lpstr>Postać algebraiczna liczby zespolonej</vt:lpstr>
      <vt:lpstr>Płaszczyzna zespolona</vt:lpstr>
      <vt:lpstr>Postać trygonometryczna liczby zespolonej</vt:lpstr>
      <vt:lpstr>Działania na liczbach zespolonych</vt:lpstr>
      <vt:lpstr>Działania na liczbach zespolonych</vt:lpstr>
      <vt:lpstr>Potęgowanie i pierwiastkowanie liczb zespolonych</vt:lpstr>
      <vt:lpstr>Zastosowania liczb zespolonych</vt:lpstr>
      <vt:lpstr>Bibliografia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Liczby zespolone</dc:title>
  <dc:creator>Patryk Rela</dc:creator>
  <cp:lastModifiedBy>Patryk Rela</cp:lastModifiedBy>
  <cp:revision>2</cp:revision>
  <dcterms:created xsi:type="dcterms:W3CDTF">2023-04-12T15:30:18Z</dcterms:created>
  <dcterms:modified xsi:type="dcterms:W3CDTF">2023-04-17T08:06:43Z</dcterms:modified>
</cp:coreProperties>
</file>